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</p:sldMasterIdLst>
  <p:notesMasterIdLst>
    <p:notesMasterId r:id="rId28"/>
  </p:notesMasterIdLst>
  <p:handoutMasterIdLst>
    <p:handoutMasterId r:id="rId29"/>
  </p:handoutMasterIdLst>
  <p:sldIdLst>
    <p:sldId id="259" r:id="rId5"/>
    <p:sldId id="2147378327" r:id="rId6"/>
    <p:sldId id="2147477408" r:id="rId7"/>
    <p:sldId id="2147378359" r:id="rId8"/>
    <p:sldId id="3237" r:id="rId9"/>
    <p:sldId id="627" r:id="rId10"/>
    <p:sldId id="3223" r:id="rId11"/>
    <p:sldId id="2147477332" r:id="rId12"/>
    <p:sldId id="2147378344" r:id="rId13"/>
    <p:sldId id="326" r:id="rId14"/>
    <p:sldId id="2147378356" r:id="rId15"/>
    <p:sldId id="2147378355" r:id="rId16"/>
    <p:sldId id="2147378358" r:id="rId17"/>
    <p:sldId id="2147477428" r:id="rId18"/>
    <p:sldId id="2147477429" r:id="rId19"/>
    <p:sldId id="2147378256" r:id="rId20"/>
    <p:sldId id="2147378268" r:id="rId21"/>
    <p:sldId id="2147378257" r:id="rId22"/>
    <p:sldId id="2147378294" r:id="rId23"/>
    <p:sldId id="2147378285" r:id="rId24"/>
    <p:sldId id="2147378293" r:id="rId25"/>
    <p:sldId id="2147477403" r:id="rId26"/>
    <p:sldId id="2145705565" r:id="rId27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&quot;Standard&quot;" id="{655B30A6-9192-409C-96E7-3B693D0CEB65}">
          <p14:sldIdLst>
            <p14:sldId id="259"/>
          </p14:sldIdLst>
        </p14:section>
        <p14:section name="Kanadevia INOVA" id="{72E10AB1-563D-4167-B5B9-E7A8D396BB5D}">
          <p14:sldIdLst>
            <p14:sldId id="2147378327"/>
            <p14:sldId id="2147477408"/>
            <p14:sldId id="2147378359"/>
            <p14:sldId id="3237"/>
            <p14:sldId id="627"/>
            <p14:sldId id="3223"/>
            <p14:sldId id="2147477332"/>
            <p14:sldId id="2147378344"/>
            <p14:sldId id="326"/>
            <p14:sldId id="2147378356"/>
            <p14:sldId id="2147378355"/>
            <p14:sldId id="2147378358"/>
            <p14:sldId id="2147477428"/>
            <p14:sldId id="2147477429"/>
            <p14:sldId id="2147378256"/>
            <p14:sldId id="2147378268"/>
            <p14:sldId id="2147378257"/>
            <p14:sldId id="2147378294"/>
            <p14:sldId id="2147378285"/>
            <p14:sldId id="2147378293"/>
          </p14:sldIdLst>
        </p14:section>
        <p14:section name="Nassanaerobe Vergärung" id="{A8D55DA3-10D8-4BA0-89B6-DF24A96F8E31}">
          <p14:sldIdLst/>
        </p14:section>
        <p14:section name="Biogas-Aufbereitung" id="{04BEA022-FBC0-4988-9EBA-222009360205}">
          <p14:sldIdLst/>
        </p14:section>
        <p14:section name="Verflüssigung" id="{F73C3B3A-3F36-4BAF-B600-92610E382E9D}">
          <p14:sldIdLst/>
        </p14:section>
        <p14:section name="Ende" id="{46A55C85-10EC-45E3-8387-10D64BC564A5}">
          <p14:sldIdLst>
            <p14:sldId id="2147477403"/>
            <p14:sldId id="2145705565"/>
          </p14:sldIdLst>
        </p14:section>
        <p14:section name="Warum Kanadevia?" id="{53977342-757D-4703-B363-35ADDCFA1853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6F6B6F-C726-3A24-64B1-B79EFCC9720C}" name="Stutzenberger, Olaf" initials="OS" userId="S::Olaf.Stutzenberger@kanadevia-inova.com::e55a0f32-7d69-4c6e-a6b4-23a72e374b8e" providerId="AD"/>
  <p188:author id="{26AAAD7C-00A3-08E3-060A-B407CE6C386B}" name="Patt, Anke" initials="AP" userId="S::Anke.Patt@kanadevia-inova.com::256c8c45-b239-4e25-9e53-898ea9610b91" providerId="AD"/>
  <p188:author id="{27CABEB9-F2D5-1FDD-140A-CCEEFDCF2095}" name="Hofer, Kevin" initials="KH" userId="S::Kevin.Hofer@kanadevia-inova.com::c48e16b4-dea3-4440-b6bb-d2da690f69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BEDC"/>
    <a:srgbClr val="D5DFE0"/>
    <a:srgbClr val="007DB9"/>
    <a:srgbClr val="409ECB"/>
    <a:srgbClr val="7FBEDC"/>
    <a:srgbClr val="4A9FA0"/>
    <a:srgbClr val="0E7F80"/>
    <a:srgbClr val="00A082"/>
    <a:srgbClr val="2263A6"/>
    <a:srgbClr val="0F7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97" d="100"/>
          <a:sy n="97" d="100"/>
        </p:scale>
        <p:origin x="93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7FA9CA-5E8A-487C-8871-CACC2BA4460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8DC825C-17B9-4B9B-8DBE-6109A260D0EA}">
      <dgm:prSet phldrT="[Text]" custT="1"/>
      <dgm:spPr>
        <a:solidFill>
          <a:srgbClr val="7FAC00"/>
        </a:solidFill>
        <a:ln>
          <a:solidFill>
            <a:srgbClr val="7FAC00"/>
          </a:solidFill>
        </a:ln>
      </dgm:spPr>
      <dgm:t>
        <a:bodyPr/>
        <a:lstStyle/>
        <a:p>
          <a:r>
            <a:rPr lang="de-DE" sz="1000" b="1" dirty="0"/>
            <a:t>Flexibilität HBL- Leistung</a:t>
          </a:r>
        </a:p>
      </dgm:t>
    </dgm:pt>
    <dgm:pt modelId="{96DC59FC-D58B-46ED-8EE8-9E28D094CF70}" type="parTrans" cxnId="{750DDDE2-ACFD-4F9D-A6B7-3EDB92B3D2AA}">
      <dgm:prSet/>
      <dgm:spPr/>
      <dgm:t>
        <a:bodyPr/>
        <a:lstStyle/>
        <a:p>
          <a:endParaRPr lang="de-DE"/>
        </a:p>
      </dgm:t>
    </dgm:pt>
    <dgm:pt modelId="{0B08A490-48B7-48C5-B49D-FB788BA2FAF9}" type="sibTrans" cxnId="{750DDDE2-ACFD-4F9D-A6B7-3EDB92B3D2AA}">
      <dgm:prSet/>
      <dgm:spPr/>
      <dgm:t>
        <a:bodyPr/>
        <a:lstStyle/>
        <a:p>
          <a:endParaRPr lang="de-DE"/>
        </a:p>
      </dgm:t>
    </dgm:pt>
    <dgm:pt modelId="{E5DC8091-42C1-4806-A407-04336B78588D}">
      <dgm:prSet phldrT="[Text]" custT="1"/>
      <dgm:spPr>
        <a:ln>
          <a:solidFill>
            <a:srgbClr val="7FAC00"/>
          </a:solidFill>
        </a:ln>
      </dgm:spPr>
      <dgm:t>
        <a:bodyPr/>
        <a:lstStyle/>
        <a:p>
          <a:pPr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dirty="0">
              <a:solidFill>
                <a:schemeClr val="tx1">
                  <a:lumMod val="75000"/>
                  <a:lumOff val="25000"/>
                </a:schemeClr>
              </a:solidFill>
            </a:rPr>
            <a:t>Neue Betriebsstunden durch das Biomassepaket</a:t>
          </a:r>
        </a:p>
      </dgm:t>
    </dgm:pt>
    <dgm:pt modelId="{F2415BDA-A236-4A7A-BB75-28890F8D6E32}" type="parTrans" cxnId="{DD63CAD1-A773-4767-8EAA-FBDD9FE101E7}">
      <dgm:prSet/>
      <dgm:spPr/>
      <dgm:t>
        <a:bodyPr/>
        <a:lstStyle/>
        <a:p>
          <a:endParaRPr lang="de-DE"/>
        </a:p>
      </dgm:t>
    </dgm:pt>
    <dgm:pt modelId="{E9357586-2949-44AF-9713-4488A1B71199}" type="sibTrans" cxnId="{DD63CAD1-A773-4767-8EAA-FBDD9FE101E7}">
      <dgm:prSet/>
      <dgm:spPr/>
      <dgm:t>
        <a:bodyPr/>
        <a:lstStyle/>
        <a:p>
          <a:endParaRPr lang="de-DE"/>
        </a:p>
      </dgm:t>
    </dgm:pt>
    <dgm:pt modelId="{FAD96177-4A84-4B56-AE50-5D433583BCA5}">
      <dgm:prSet phldrT="[Text]" custT="1"/>
      <dgm:spPr>
        <a:solidFill>
          <a:srgbClr val="7FAC00"/>
        </a:solidFill>
        <a:ln>
          <a:solidFill>
            <a:srgbClr val="7FAC00"/>
          </a:solidFill>
        </a:ln>
      </dgm:spPr>
      <dgm:t>
        <a:bodyPr/>
        <a:lstStyle/>
        <a:p>
          <a:r>
            <a:rPr lang="de-DE" sz="1000" b="1" dirty="0"/>
            <a:t>Verordnung &amp; Regeln</a:t>
          </a:r>
        </a:p>
      </dgm:t>
    </dgm:pt>
    <dgm:pt modelId="{DAC5BE03-C480-4275-BE75-070A545DCF20}" type="parTrans" cxnId="{9CF28CDC-7247-4A43-936B-90E4266AD335}">
      <dgm:prSet/>
      <dgm:spPr/>
      <dgm:t>
        <a:bodyPr/>
        <a:lstStyle/>
        <a:p>
          <a:endParaRPr lang="de-DE"/>
        </a:p>
      </dgm:t>
    </dgm:pt>
    <dgm:pt modelId="{90C01744-5C96-49D9-AAB9-EB024F6D3B36}" type="sibTrans" cxnId="{9CF28CDC-7247-4A43-936B-90E4266AD335}">
      <dgm:prSet/>
      <dgm:spPr/>
      <dgm:t>
        <a:bodyPr/>
        <a:lstStyle/>
        <a:p>
          <a:endParaRPr lang="de-DE"/>
        </a:p>
      </dgm:t>
    </dgm:pt>
    <dgm:pt modelId="{EEE42541-256D-4C32-A8A7-6150891F3C20}">
      <dgm:prSet phldrT="[Text]" custT="1"/>
      <dgm:spPr>
        <a:ln>
          <a:solidFill>
            <a:srgbClr val="7FAC00"/>
          </a:solidFill>
        </a:ln>
      </dgm:spPr>
      <dgm:t>
        <a:bodyPr/>
        <a:lstStyle/>
        <a:p>
          <a:pPr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dirty="0">
              <a:solidFill>
                <a:schemeClr val="tx1">
                  <a:lumMod val="75000"/>
                  <a:lumOff val="25000"/>
                </a:schemeClr>
              </a:solidFill>
            </a:rPr>
            <a:t>150 Tage im Gasdichten Raum</a:t>
          </a:r>
        </a:p>
      </dgm:t>
    </dgm:pt>
    <dgm:pt modelId="{C26594E9-F5B9-4F1B-A702-571D0F763B82}" type="parTrans" cxnId="{6AF49E94-2B0E-4849-88AE-D80820377D7B}">
      <dgm:prSet/>
      <dgm:spPr/>
      <dgm:t>
        <a:bodyPr/>
        <a:lstStyle/>
        <a:p>
          <a:endParaRPr lang="de-DE"/>
        </a:p>
      </dgm:t>
    </dgm:pt>
    <dgm:pt modelId="{5FC2C6E9-D4D0-46BA-AD3A-B6D81C9EA041}" type="sibTrans" cxnId="{6AF49E94-2B0E-4849-88AE-D80820377D7B}">
      <dgm:prSet/>
      <dgm:spPr/>
      <dgm:t>
        <a:bodyPr/>
        <a:lstStyle/>
        <a:p>
          <a:endParaRPr lang="de-DE"/>
        </a:p>
      </dgm:t>
    </dgm:pt>
    <dgm:pt modelId="{E9ED6938-D37D-4D85-A244-BF84D4DF269D}">
      <dgm:prSet custT="1"/>
      <dgm:spPr>
        <a:solidFill>
          <a:srgbClr val="7FAC00"/>
        </a:solidFill>
        <a:ln>
          <a:solidFill>
            <a:srgbClr val="7FAC00"/>
          </a:solidFill>
        </a:ln>
      </dgm:spPr>
      <dgm:t>
        <a:bodyPr anchor="t"/>
        <a:lstStyle/>
        <a:p>
          <a:pPr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000" b="1" dirty="0"/>
            <a:t>Dünge VO VWZ </a:t>
          </a:r>
        </a:p>
      </dgm:t>
    </dgm:pt>
    <dgm:pt modelId="{0EE74B25-2A0E-4FFA-9EE8-5EB6599531A4}" type="parTrans" cxnId="{ABC85910-5FC8-4417-8503-311182D32ACE}">
      <dgm:prSet/>
      <dgm:spPr/>
      <dgm:t>
        <a:bodyPr/>
        <a:lstStyle/>
        <a:p>
          <a:endParaRPr lang="de-DE"/>
        </a:p>
      </dgm:t>
    </dgm:pt>
    <dgm:pt modelId="{30B919ED-B2EC-42F6-8C0B-779C57DFF968}" type="sibTrans" cxnId="{ABC85910-5FC8-4417-8503-311182D32ACE}">
      <dgm:prSet/>
      <dgm:spPr/>
      <dgm:t>
        <a:bodyPr/>
        <a:lstStyle/>
        <a:p>
          <a:endParaRPr lang="de-DE"/>
        </a:p>
      </dgm:t>
    </dgm:pt>
    <dgm:pt modelId="{F757E612-5FE5-4510-BB1A-8B3281CDF7FA}">
      <dgm:prSet custT="1"/>
      <dgm:spPr>
        <a:ln>
          <a:solidFill>
            <a:srgbClr val="7FAC00"/>
          </a:solidFill>
        </a:ln>
      </dgm:spPr>
      <dgm:t>
        <a:bodyPr anchor="ctr"/>
        <a:lstStyle/>
        <a:p>
          <a:pPr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dirty="0">
              <a:solidFill>
                <a:schemeClr val="tx1">
                  <a:lumMod val="75000"/>
                  <a:lumOff val="25000"/>
                </a:schemeClr>
              </a:solidFill>
            </a:rPr>
            <a:t>44 </a:t>
          </a:r>
          <a:r>
            <a:rPr lang="de-DE" sz="1300" dirty="0" err="1">
              <a:solidFill>
                <a:schemeClr val="tx1">
                  <a:lumMod val="75000"/>
                  <a:lumOff val="25000"/>
                </a:schemeClr>
              </a:solidFill>
            </a:rPr>
            <a:t>BimschV</a:t>
          </a:r>
          <a:r>
            <a:rPr lang="de-DE" sz="1300" dirty="0">
              <a:solidFill>
                <a:schemeClr val="tx1">
                  <a:lumMod val="75000"/>
                  <a:lumOff val="25000"/>
                </a:schemeClr>
              </a:solidFill>
            </a:rPr>
            <a:t>: Neue Abgasgrenzwerte ab 2023 bzw. 2029</a:t>
          </a:r>
        </a:p>
      </dgm:t>
    </dgm:pt>
    <dgm:pt modelId="{68CCEC32-F4A7-46CA-9E97-7F0A871E4BE4}" type="parTrans" cxnId="{30775ECF-332B-4E35-8580-71B9E99D6FD0}">
      <dgm:prSet/>
      <dgm:spPr/>
      <dgm:t>
        <a:bodyPr/>
        <a:lstStyle/>
        <a:p>
          <a:endParaRPr lang="de-DE"/>
        </a:p>
      </dgm:t>
    </dgm:pt>
    <dgm:pt modelId="{A91237B6-BA3D-4707-BC6B-7E0834FD0B46}" type="sibTrans" cxnId="{30775ECF-332B-4E35-8580-71B9E99D6FD0}">
      <dgm:prSet/>
      <dgm:spPr/>
      <dgm:t>
        <a:bodyPr/>
        <a:lstStyle/>
        <a:p>
          <a:endParaRPr lang="de-DE"/>
        </a:p>
      </dgm:t>
    </dgm:pt>
    <dgm:pt modelId="{992E2D11-1E31-40E2-A587-FE6D2EE4C612}">
      <dgm:prSet phldrT="[Text]" custT="1"/>
      <dgm:spPr>
        <a:ln>
          <a:solidFill>
            <a:srgbClr val="7FAC00"/>
          </a:solidFill>
        </a:ln>
      </dgm:spPr>
      <dgm:t>
        <a:bodyPr/>
        <a:lstStyle/>
        <a:p>
          <a:pPr>
            <a:buClr>
              <a:srgbClr val="034978"/>
            </a:buClr>
            <a:buFont typeface="Arial" panose="020B0604020202020204" pitchFamily="34" charset="0"/>
            <a:buNone/>
          </a:pPr>
          <a:endParaRPr lang="de-DE" sz="1300" dirty="0">
            <a:solidFill>
              <a:schemeClr val="tx2"/>
            </a:solidFill>
          </a:endParaRPr>
        </a:p>
      </dgm:t>
    </dgm:pt>
    <dgm:pt modelId="{65E46A00-0100-4E0D-88D7-4DCC931AC218}" type="sibTrans" cxnId="{587C5D07-82A0-4716-BF9B-1F86DE4D79D7}">
      <dgm:prSet/>
      <dgm:spPr/>
      <dgm:t>
        <a:bodyPr/>
        <a:lstStyle/>
        <a:p>
          <a:endParaRPr lang="de-DE"/>
        </a:p>
      </dgm:t>
    </dgm:pt>
    <dgm:pt modelId="{4E1082C8-E8E8-4117-9510-683962AC8932}" type="parTrans" cxnId="{587C5D07-82A0-4716-BF9B-1F86DE4D79D7}">
      <dgm:prSet/>
      <dgm:spPr/>
      <dgm:t>
        <a:bodyPr/>
        <a:lstStyle/>
        <a:p>
          <a:endParaRPr lang="de-DE"/>
        </a:p>
      </dgm:t>
    </dgm:pt>
    <dgm:pt modelId="{842E7D7C-5F4D-44A8-94BD-8C90973B9023}">
      <dgm:prSet phldrT="[Text]" custT="1"/>
      <dgm:spPr>
        <a:solidFill>
          <a:srgbClr val="7FAC00"/>
        </a:solidFill>
        <a:ln>
          <a:solidFill>
            <a:srgbClr val="7FAC00"/>
          </a:solidFill>
        </a:ln>
      </dgm:spPr>
      <dgm:t>
        <a:bodyPr/>
        <a:lstStyle/>
        <a:p>
          <a:pPr>
            <a:buClr>
              <a:srgbClr val="034978"/>
            </a:buClr>
            <a:buFont typeface="Arial" panose="020B0604020202020204" pitchFamily="34" charset="0"/>
            <a:buChar char="→"/>
          </a:pPr>
          <a:r>
            <a:rPr lang="de-DE" sz="1000" b="1" dirty="0"/>
            <a:t>Maisdeckel</a:t>
          </a:r>
        </a:p>
      </dgm:t>
    </dgm:pt>
    <dgm:pt modelId="{93C20F3D-528B-48FA-8AE4-6C75CC60938D}" type="parTrans" cxnId="{1DC6650E-32C2-4B83-A185-89745D684874}">
      <dgm:prSet/>
      <dgm:spPr/>
      <dgm:t>
        <a:bodyPr/>
        <a:lstStyle/>
        <a:p>
          <a:endParaRPr lang="de-DE"/>
        </a:p>
      </dgm:t>
    </dgm:pt>
    <dgm:pt modelId="{87FDB5CF-A6A3-41B5-B060-5B0F83D7AEF8}" type="sibTrans" cxnId="{1DC6650E-32C2-4B83-A185-89745D684874}">
      <dgm:prSet/>
      <dgm:spPr/>
      <dgm:t>
        <a:bodyPr/>
        <a:lstStyle/>
        <a:p>
          <a:endParaRPr lang="de-DE"/>
        </a:p>
      </dgm:t>
    </dgm:pt>
    <dgm:pt modelId="{9F2B5603-D1A1-49E8-BB04-208090F119BC}">
      <dgm:prSet custT="1"/>
      <dgm:spPr>
        <a:ln>
          <a:solidFill>
            <a:srgbClr val="7FAC00"/>
          </a:solidFill>
        </a:ln>
      </dgm:spPr>
      <dgm:t>
        <a:bodyPr/>
        <a:lstStyle/>
        <a:p>
          <a:pPr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dirty="0">
              <a:solidFill>
                <a:schemeClr val="tx1">
                  <a:lumMod val="75000"/>
                  <a:lumOff val="25000"/>
                </a:schemeClr>
              </a:solidFill>
            </a:rPr>
            <a:t>Alternative Substrate </a:t>
          </a:r>
        </a:p>
      </dgm:t>
    </dgm:pt>
    <dgm:pt modelId="{4703BEEA-2608-45E1-8501-AEEFDD80031F}" type="parTrans" cxnId="{72C32423-C81F-49B3-9ECD-0EB3657D5144}">
      <dgm:prSet/>
      <dgm:spPr/>
      <dgm:t>
        <a:bodyPr/>
        <a:lstStyle/>
        <a:p>
          <a:endParaRPr lang="de-DE"/>
        </a:p>
      </dgm:t>
    </dgm:pt>
    <dgm:pt modelId="{1925556E-2B09-4029-BF52-90520A0BBC7C}" type="sibTrans" cxnId="{72C32423-C81F-49B3-9ECD-0EB3657D5144}">
      <dgm:prSet/>
      <dgm:spPr/>
      <dgm:t>
        <a:bodyPr/>
        <a:lstStyle/>
        <a:p>
          <a:endParaRPr lang="de-DE"/>
        </a:p>
      </dgm:t>
    </dgm:pt>
    <dgm:pt modelId="{1C6156A5-0A7A-47F3-8D9A-D8F5FDCEE796}">
      <dgm:prSet phldrT="[Text]" custT="1"/>
      <dgm:spPr>
        <a:ln>
          <a:solidFill>
            <a:srgbClr val="7FAC00"/>
          </a:solidFill>
        </a:ln>
      </dgm:spPr>
      <dgm:t>
        <a:bodyPr/>
        <a:lstStyle/>
        <a:p>
          <a:pPr>
            <a:buClr>
              <a:srgbClr val="034978"/>
            </a:buClr>
            <a:buFont typeface="Wingdings" panose="05000000000000000000" pitchFamily="2" charset="2"/>
            <a:buChar char="§"/>
          </a:pPr>
          <a:endParaRPr lang="de-DE" sz="1300" dirty="0">
            <a:solidFill>
              <a:schemeClr val="tx2"/>
            </a:solidFill>
          </a:endParaRPr>
        </a:p>
      </dgm:t>
    </dgm:pt>
    <dgm:pt modelId="{222692A9-22BF-4E4B-8714-B76D076E3108}" type="parTrans" cxnId="{DB5A40F8-C028-4F85-A2E0-22FE536C0A1D}">
      <dgm:prSet/>
      <dgm:spPr/>
      <dgm:t>
        <a:bodyPr/>
        <a:lstStyle/>
        <a:p>
          <a:endParaRPr lang="de-DE"/>
        </a:p>
      </dgm:t>
    </dgm:pt>
    <dgm:pt modelId="{07ED12D0-1A9F-4EEB-AEEB-AFC4D0BE8BC4}" type="sibTrans" cxnId="{DB5A40F8-C028-4F85-A2E0-22FE536C0A1D}">
      <dgm:prSet/>
      <dgm:spPr/>
      <dgm:t>
        <a:bodyPr/>
        <a:lstStyle/>
        <a:p>
          <a:endParaRPr lang="de-DE"/>
        </a:p>
      </dgm:t>
    </dgm:pt>
    <dgm:pt modelId="{91F3905C-B783-419E-9443-D607C8B437D8}">
      <dgm:prSet custT="1"/>
      <dgm:spPr>
        <a:ln>
          <a:solidFill>
            <a:srgbClr val="7FAC00"/>
          </a:solidFill>
        </a:ln>
      </dgm:spPr>
      <dgm:t>
        <a:bodyPr/>
        <a:lstStyle/>
        <a:p>
          <a:pPr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dirty="0">
              <a:solidFill>
                <a:schemeClr val="tx1">
                  <a:lumMod val="75000"/>
                  <a:lumOff val="25000"/>
                </a:schemeClr>
              </a:solidFill>
            </a:rPr>
            <a:t>Max. 20-30 % Silomais/Getreidekorn/LKS/CCM</a:t>
          </a:r>
        </a:p>
      </dgm:t>
    </dgm:pt>
    <dgm:pt modelId="{EA746719-59C3-4DFF-A3AA-529A913F4CFE}" type="parTrans" cxnId="{1C1184BE-6893-428A-92A7-E70F2B4BC892}">
      <dgm:prSet/>
      <dgm:spPr/>
      <dgm:t>
        <a:bodyPr/>
        <a:lstStyle/>
        <a:p>
          <a:endParaRPr lang="de-DE"/>
        </a:p>
      </dgm:t>
    </dgm:pt>
    <dgm:pt modelId="{3C12A276-3311-42B1-9745-195C1364FD64}" type="sibTrans" cxnId="{1C1184BE-6893-428A-92A7-E70F2B4BC892}">
      <dgm:prSet/>
      <dgm:spPr/>
      <dgm:t>
        <a:bodyPr/>
        <a:lstStyle/>
        <a:p>
          <a:endParaRPr lang="de-DE"/>
        </a:p>
      </dgm:t>
    </dgm:pt>
    <dgm:pt modelId="{A1A1DE72-BB9B-43B2-9932-B15FA6D6E8F3}">
      <dgm:prSet custT="1"/>
      <dgm:spPr>
        <a:ln>
          <a:solidFill>
            <a:srgbClr val="7FAC00"/>
          </a:solidFill>
        </a:ln>
      </dgm:spPr>
      <dgm:t>
        <a:bodyPr anchor="ctr"/>
        <a:lstStyle/>
        <a:p>
          <a:pPr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dirty="0">
              <a:solidFill>
                <a:schemeClr val="tx1">
                  <a:lumMod val="75000"/>
                  <a:lumOff val="25000"/>
                </a:schemeClr>
              </a:solidFill>
            </a:rPr>
            <a:t>TRAS 120: Ex Schutz, Brandschutz, Arbeitsschutz, Emissionsschutz </a:t>
          </a:r>
        </a:p>
      </dgm:t>
    </dgm:pt>
    <dgm:pt modelId="{32B8CBDA-2980-4776-B903-A36DBE4E07D3}" type="sibTrans" cxnId="{D2244ECD-2A66-4BF8-B1C4-365C3DB9E411}">
      <dgm:prSet/>
      <dgm:spPr/>
      <dgm:t>
        <a:bodyPr/>
        <a:lstStyle/>
        <a:p>
          <a:endParaRPr lang="de-DE"/>
        </a:p>
      </dgm:t>
    </dgm:pt>
    <dgm:pt modelId="{07E5CDC8-B930-4CFD-B3BB-D242EAC89D1C}" type="parTrans" cxnId="{D2244ECD-2A66-4BF8-B1C4-365C3DB9E411}">
      <dgm:prSet/>
      <dgm:spPr/>
      <dgm:t>
        <a:bodyPr/>
        <a:lstStyle/>
        <a:p>
          <a:endParaRPr lang="de-DE"/>
        </a:p>
      </dgm:t>
    </dgm:pt>
    <dgm:pt modelId="{945A4433-94A9-406A-9993-78F04570A018}">
      <dgm:prSet custT="1"/>
      <dgm:spPr>
        <a:ln>
          <a:solidFill>
            <a:srgbClr val="7FAC00"/>
          </a:solidFill>
        </a:ln>
      </dgm:spPr>
      <dgm:t>
        <a:bodyPr anchor="ctr"/>
        <a:lstStyle/>
        <a:p>
          <a:pPr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dirty="0">
              <a:solidFill>
                <a:schemeClr val="tx1">
                  <a:lumMod val="75000"/>
                  <a:lumOff val="25000"/>
                </a:schemeClr>
              </a:solidFill>
            </a:rPr>
            <a:t>Störfall VP- Gaslagerkapazität bis 50.000kg</a:t>
          </a:r>
        </a:p>
      </dgm:t>
    </dgm:pt>
    <dgm:pt modelId="{45E3200C-1FDD-4DF6-BE18-88F07BA782D0}" type="sibTrans" cxnId="{FD0CCCC0-23B2-4CBF-AD7A-2A7A2ED0CE18}">
      <dgm:prSet/>
      <dgm:spPr/>
      <dgm:t>
        <a:bodyPr/>
        <a:lstStyle/>
        <a:p>
          <a:endParaRPr lang="de-DE"/>
        </a:p>
      </dgm:t>
    </dgm:pt>
    <dgm:pt modelId="{E9695426-239A-459B-8AB6-D3EDB37A54A7}" type="parTrans" cxnId="{FD0CCCC0-23B2-4CBF-AD7A-2A7A2ED0CE18}">
      <dgm:prSet/>
      <dgm:spPr/>
      <dgm:t>
        <a:bodyPr/>
        <a:lstStyle/>
        <a:p>
          <a:endParaRPr lang="de-DE"/>
        </a:p>
      </dgm:t>
    </dgm:pt>
    <dgm:pt modelId="{A1E791F5-816A-43C5-92FA-D786432BCD57}">
      <dgm:prSet phldrT="[Text]" custT="1"/>
      <dgm:spPr>
        <a:ln>
          <a:solidFill>
            <a:srgbClr val="7FAC00"/>
          </a:solidFill>
        </a:ln>
      </dgm:spPr>
      <dgm:t>
        <a:bodyPr/>
        <a:lstStyle/>
        <a:p>
          <a:pPr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dirty="0">
              <a:solidFill>
                <a:schemeClr val="tx1">
                  <a:lumMod val="75000"/>
                  <a:lumOff val="25000"/>
                </a:schemeClr>
              </a:solidFill>
            </a:rPr>
            <a:t>Längere Lagerdauer für Gärreste von 9 Monaten</a:t>
          </a:r>
        </a:p>
      </dgm:t>
    </dgm:pt>
    <dgm:pt modelId="{289D78C9-6084-4D39-961C-BDDAFB8A73CA}" type="parTrans" cxnId="{2E0B5990-6956-47FD-8D53-F4ED727827C5}">
      <dgm:prSet/>
      <dgm:spPr/>
      <dgm:t>
        <a:bodyPr/>
        <a:lstStyle/>
        <a:p>
          <a:endParaRPr lang="de-DE"/>
        </a:p>
      </dgm:t>
    </dgm:pt>
    <dgm:pt modelId="{C4CF8638-7A4D-451F-8D4C-DF11A11F36B9}" type="sibTrans" cxnId="{2E0B5990-6956-47FD-8D53-F4ED727827C5}">
      <dgm:prSet/>
      <dgm:spPr/>
      <dgm:t>
        <a:bodyPr/>
        <a:lstStyle/>
        <a:p>
          <a:endParaRPr lang="de-DE"/>
        </a:p>
      </dgm:t>
    </dgm:pt>
    <dgm:pt modelId="{58247CEF-A001-4710-9B62-F31D98FA16B1}">
      <dgm:prSet phldrT="[Text]" custT="1"/>
      <dgm:spPr>
        <a:ln>
          <a:solidFill>
            <a:srgbClr val="7FAC00"/>
          </a:solidFill>
        </a:ln>
      </dgm:spPr>
      <dgm:t>
        <a:bodyPr/>
        <a:lstStyle/>
        <a:p>
          <a:pPr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dirty="0">
              <a:solidFill>
                <a:schemeClr val="tx1">
                  <a:lumMod val="75000"/>
                  <a:lumOff val="25000"/>
                </a:schemeClr>
              </a:solidFill>
            </a:rPr>
            <a:t>Gasspeicher, Wärmespeicher, Motorentechnik, Gasverdichterstation</a:t>
          </a:r>
        </a:p>
      </dgm:t>
    </dgm:pt>
    <dgm:pt modelId="{ED232153-1C8D-4F88-AA33-6EFA0CD59315}" type="parTrans" cxnId="{EC071308-BFFD-425B-8107-B696FA6FDE35}">
      <dgm:prSet/>
      <dgm:spPr/>
      <dgm:t>
        <a:bodyPr/>
        <a:lstStyle/>
        <a:p>
          <a:endParaRPr lang="de-DE"/>
        </a:p>
      </dgm:t>
    </dgm:pt>
    <dgm:pt modelId="{E5BBFE9D-2202-4792-8A68-20A0FEDFB2AF}" type="sibTrans" cxnId="{EC071308-BFFD-425B-8107-B696FA6FDE35}">
      <dgm:prSet/>
      <dgm:spPr/>
      <dgm:t>
        <a:bodyPr/>
        <a:lstStyle/>
        <a:p>
          <a:endParaRPr lang="de-DE"/>
        </a:p>
      </dgm:t>
    </dgm:pt>
    <dgm:pt modelId="{72C49680-08E4-49F1-AA8B-3FD17B539DA9}">
      <dgm:prSet custT="1"/>
      <dgm:spPr>
        <a:ln>
          <a:solidFill>
            <a:srgbClr val="7FAC00"/>
          </a:solidFill>
        </a:ln>
      </dgm:spPr>
      <dgm:t>
        <a:bodyPr/>
        <a:lstStyle/>
        <a:p>
          <a:pPr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dirty="0">
              <a:solidFill>
                <a:schemeClr val="tx1">
                  <a:lumMod val="75000"/>
                  <a:lumOff val="25000"/>
                </a:schemeClr>
              </a:solidFill>
            </a:rPr>
            <a:t>THG Quoten - Biomethan</a:t>
          </a:r>
        </a:p>
      </dgm:t>
    </dgm:pt>
    <dgm:pt modelId="{7F5A7F9C-559F-4072-AE99-10DE485AFD3A}" type="parTrans" cxnId="{6E6784D9-ECD8-4C58-96E4-6FBA36986646}">
      <dgm:prSet/>
      <dgm:spPr/>
      <dgm:t>
        <a:bodyPr/>
        <a:lstStyle/>
        <a:p>
          <a:endParaRPr lang="de-DE"/>
        </a:p>
      </dgm:t>
    </dgm:pt>
    <dgm:pt modelId="{84E4CCD6-62F0-4711-8649-627BC566882F}" type="sibTrans" cxnId="{6E6784D9-ECD8-4C58-96E4-6FBA36986646}">
      <dgm:prSet/>
      <dgm:spPr/>
      <dgm:t>
        <a:bodyPr/>
        <a:lstStyle/>
        <a:p>
          <a:endParaRPr lang="de-DE"/>
        </a:p>
      </dgm:t>
    </dgm:pt>
    <dgm:pt modelId="{6F2A714B-8A08-4920-B3CD-254E5E77F4E5}" type="pres">
      <dgm:prSet presAssocID="{687FA9CA-5E8A-487C-8871-CACC2BA44608}" presName="linearFlow" presStyleCnt="0">
        <dgm:presLayoutVars>
          <dgm:dir/>
          <dgm:animLvl val="lvl"/>
          <dgm:resizeHandles val="exact"/>
        </dgm:presLayoutVars>
      </dgm:prSet>
      <dgm:spPr/>
    </dgm:pt>
    <dgm:pt modelId="{61C5CC79-E024-43C7-B52A-C914B782C0C4}" type="pres">
      <dgm:prSet presAssocID="{F8DC825C-17B9-4B9B-8DBE-6109A260D0EA}" presName="composite" presStyleCnt="0"/>
      <dgm:spPr/>
    </dgm:pt>
    <dgm:pt modelId="{E57C2CBB-E4AF-437A-B47C-7949D4CEA365}" type="pres">
      <dgm:prSet presAssocID="{F8DC825C-17B9-4B9B-8DBE-6109A260D0EA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A6D6BDFF-3AFC-43C7-ABB6-CA34167F36BD}" type="pres">
      <dgm:prSet presAssocID="{F8DC825C-17B9-4B9B-8DBE-6109A260D0EA}" presName="descendantText" presStyleLbl="alignAcc1" presStyleIdx="0" presStyleCnt="4" custLinFactNeighborX="233">
        <dgm:presLayoutVars>
          <dgm:bulletEnabled val="1"/>
        </dgm:presLayoutVars>
      </dgm:prSet>
      <dgm:spPr/>
    </dgm:pt>
    <dgm:pt modelId="{E55A6D56-E71B-4FC1-9313-C08D95DADD64}" type="pres">
      <dgm:prSet presAssocID="{0B08A490-48B7-48C5-B49D-FB788BA2FAF9}" presName="sp" presStyleCnt="0"/>
      <dgm:spPr/>
    </dgm:pt>
    <dgm:pt modelId="{8EB13FE8-DE29-49B6-97E6-C8F5A6BFEC9A}" type="pres">
      <dgm:prSet presAssocID="{842E7D7C-5F4D-44A8-94BD-8C90973B9023}" presName="composite" presStyleCnt="0"/>
      <dgm:spPr/>
    </dgm:pt>
    <dgm:pt modelId="{D711E8A2-29EA-46F2-AF58-337E0C8E00EC}" type="pres">
      <dgm:prSet presAssocID="{842E7D7C-5F4D-44A8-94BD-8C90973B9023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1F6F279-AC02-4E8C-8157-BF3F3F7622E0}" type="pres">
      <dgm:prSet presAssocID="{842E7D7C-5F4D-44A8-94BD-8C90973B9023}" presName="descendantText" presStyleLbl="alignAcc1" presStyleIdx="1" presStyleCnt="4">
        <dgm:presLayoutVars>
          <dgm:bulletEnabled val="1"/>
        </dgm:presLayoutVars>
      </dgm:prSet>
      <dgm:spPr/>
    </dgm:pt>
    <dgm:pt modelId="{F28E64F0-A6C4-44FF-B127-1A7A0BC6B4FC}" type="pres">
      <dgm:prSet presAssocID="{87FDB5CF-A6A3-41B5-B060-5B0F83D7AEF8}" presName="sp" presStyleCnt="0"/>
      <dgm:spPr/>
    </dgm:pt>
    <dgm:pt modelId="{ACED67AE-0D1F-4903-BEA8-E1D3AFF640B9}" type="pres">
      <dgm:prSet presAssocID="{FAD96177-4A84-4B56-AE50-5D433583BCA5}" presName="composite" presStyleCnt="0"/>
      <dgm:spPr/>
    </dgm:pt>
    <dgm:pt modelId="{3091081C-6575-4A08-8E8F-CBA8CE6B3F51}" type="pres">
      <dgm:prSet presAssocID="{FAD96177-4A84-4B56-AE50-5D433583BCA5}" presName="parentText" presStyleLbl="alignNode1" presStyleIdx="2" presStyleCnt="4" custLinFactNeighborX="-6062" custLinFactNeighborY="87297">
        <dgm:presLayoutVars>
          <dgm:chMax val="1"/>
          <dgm:bulletEnabled val="1"/>
        </dgm:presLayoutVars>
      </dgm:prSet>
      <dgm:spPr/>
    </dgm:pt>
    <dgm:pt modelId="{47B7DB64-02B3-45FD-9114-F6936E8C29C5}" type="pres">
      <dgm:prSet presAssocID="{FAD96177-4A84-4B56-AE50-5D433583BCA5}" presName="descendantText" presStyleLbl="alignAcc1" presStyleIdx="2" presStyleCnt="4">
        <dgm:presLayoutVars>
          <dgm:bulletEnabled val="1"/>
        </dgm:presLayoutVars>
      </dgm:prSet>
      <dgm:spPr/>
    </dgm:pt>
    <dgm:pt modelId="{812D5EFA-8727-4144-8A01-B020392610A5}" type="pres">
      <dgm:prSet presAssocID="{90C01744-5C96-49D9-AAB9-EB024F6D3B36}" presName="sp" presStyleCnt="0"/>
      <dgm:spPr/>
    </dgm:pt>
    <dgm:pt modelId="{4CDE5D8F-C868-489E-B0CB-F4B00B911D4A}" type="pres">
      <dgm:prSet presAssocID="{E9ED6938-D37D-4D85-A244-BF84D4DF269D}" presName="composite" presStyleCnt="0"/>
      <dgm:spPr/>
    </dgm:pt>
    <dgm:pt modelId="{BE17CAA5-9174-48B4-9B35-9B1EB8F05B36}" type="pres">
      <dgm:prSet presAssocID="{E9ED6938-D37D-4D85-A244-BF84D4DF269D}" presName="parentText" presStyleLbl="alignNode1" presStyleIdx="3" presStyleCnt="4" custLinFactNeighborX="3458" custLinFactNeighborY="-89594">
        <dgm:presLayoutVars>
          <dgm:chMax val="1"/>
          <dgm:bulletEnabled val="1"/>
        </dgm:presLayoutVars>
      </dgm:prSet>
      <dgm:spPr/>
    </dgm:pt>
    <dgm:pt modelId="{65F68486-F533-467D-A7D6-08F3CBD02474}" type="pres">
      <dgm:prSet presAssocID="{E9ED6938-D37D-4D85-A244-BF84D4DF269D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587C5D07-82A0-4716-BF9B-1F86DE4D79D7}" srcId="{F8DC825C-17B9-4B9B-8DBE-6109A260D0EA}" destId="{992E2D11-1E31-40E2-A587-FE6D2EE4C612}" srcOrd="3" destOrd="0" parTransId="{4E1082C8-E8E8-4117-9510-683962AC8932}" sibTransId="{65E46A00-0100-4E0D-88D7-4DCC931AC218}"/>
    <dgm:cxn modelId="{EC071308-BFFD-425B-8107-B696FA6FDE35}" srcId="{F8DC825C-17B9-4B9B-8DBE-6109A260D0EA}" destId="{58247CEF-A001-4710-9B62-F31D98FA16B1}" srcOrd="2" destOrd="0" parTransId="{ED232153-1C8D-4F88-AA33-6EFA0CD59315}" sibTransId="{E5BBFE9D-2202-4792-8A68-20A0FEDFB2AF}"/>
    <dgm:cxn modelId="{1DC6650E-32C2-4B83-A185-89745D684874}" srcId="{687FA9CA-5E8A-487C-8871-CACC2BA44608}" destId="{842E7D7C-5F4D-44A8-94BD-8C90973B9023}" srcOrd="1" destOrd="0" parTransId="{93C20F3D-528B-48FA-8AE4-6C75CC60938D}" sibTransId="{87FDB5CF-A6A3-41B5-B060-5B0F83D7AEF8}"/>
    <dgm:cxn modelId="{ABC85910-5FC8-4417-8503-311182D32ACE}" srcId="{687FA9CA-5E8A-487C-8871-CACC2BA44608}" destId="{E9ED6938-D37D-4D85-A244-BF84D4DF269D}" srcOrd="3" destOrd="0" parTransId="{0EE74B25-2A0E-4FFA-9EE8-5EB6599531A4}" sibTransId="{30B919ED-B2EC-42F6-8C0B-779C57DFF968}"/>
    <dgm:cxn modelId="{C1A28E11-E311-492D-94F0-CD1E072B70DF}" type="presOf" srcId="{F757E612-5FE5-4510-BB1A-8B3281CDF7FA}" destId="{65F68486-F533-467D-A7D6-08F3CBD02474}" srcOrd="0" destOrd="0" presId="urn:microsoft.com/office/officeart/2005/8/layout/chevron2"/>
    <dgm:cxn modelId="{626AB015-953E-4675-97A2-DB7DA9CFA48B}" type="presOf" srcId="{F8DC825C-17B9-4B9B-8DBE-6109A260D0EA}" destId="{E57C2CBB-E4AF-437A-B47C-7949D4CEA365}" srcOrd="0" destOrd="0" presId="urn:microsoft.com/office/officeart/2005/8/layout/chevron2"/>
    <dgm:cxn modelId="{6FD6F215-11EB-4748-BF2B-01C5150C9CE3}" type="presOf" srcId="{FAD96177-4A84-4B56-AE50-5D433583BCA5}" destId="{3091081C-6575-4A08-8E8F-CBA8CE6B3F51}" srcOrd="0" destOrd="0" presId="urn:microsoft.com/office/officeart/2005/8/layout/chevron2"/>
    <dgm:cxn modelId="{72C32423-C81F-49B3-9ECD-0EB3657D5144}" srcId="{842E7D7C-5F4D-44A8-94BD-8C90973B9023}" destId="{9F2B5603-D1A1-49E8-BB04-208090F119BC}" srcOrd="1" destOrd="0" parTransId="{4703BEEA-2608-45E1-8501-AEEFDD80031F}" sibTransId="{1925556E-2B09-4029-BF52-90520A0BBC7C}"/>
    <dgm:cxn modelId="{21F9293D-15CB-437B-81A8-390838E6F250}" type="presOf" srcId="{58247CEF-A001-4710-9B62-F31D98FA16B1}" destId="{A6D6BDFF-3AFC-43C7-ABB6-CA34167F36BD}" srcOrd="0" destOrd="2" presId="urn:microsoft.com/office/officeart/2005/8/layout/chevron2"/>
    <dgm:cxn modelId="{4DFF9868-BF94-4918-A2DB-495364008646}" type="presOf" srcId="{E9ED6938-D37D-4D85-A244-BF84D4DF269D}" destId="{BE17CAA5-9174-48B4-9B35-9B1EB8F05B36}" srcOrd="0" destOrd="0" presId="urn:microsoft.com/office/officeart/2005/8/layout/chevron2"/>
    <dgm:cxn modelId="{9F2AC049-2EC5-4473-B059-6E1BFEC764F3}" type="presOf" srcId="{91F3905C-B783-419E-9443-D607C8B437D8}" destId="{A1F6F279-AC02-4E8C-8157-BF3F3F7622E0}" srcOrd="0" destOrd="0" presId="urn:microsoft.com/office/officeart/2005/8/layout/chevron2"/>
    <dgm:cxn modelId="{5692904B-6338-4F17-BAA2-82F79816DFE4}" type="presOf" srcId="{A1E791F5-816A-43C5-92FA-D786432BCD57}" destId="{47B7DB64-02B3-45FD-9114-F6936E8C29C5}" srcOrd="0" destOrd="1" presId="urn:microsoft.com/office/officeart/2005/8/layout/chevron2"/>
    <dgm:cxn modelId="{C4195576-1DAB-4243-B45F-76CF44BDFCF5}" type="presOf" srcId="{72C49680-08E4-49F1-AA8B-3FD17B539DA9}" destId="{A1F6F279-AC02-4E8C-8157-BF3F3F7622E0}" srcOrd="0" destOrd="2" presId="urn:microsoft.com/office/officeart/2005/8/layout/chevron2"/>
    <dgm:cxn modelId="{2E0B5990-6956-47FD-8D53-F4ED727827C5}" srcId="{FAD96177-4A84-4B56-AE50-5D433583BCA5}" destId="{A1E791F5-816A-43C5-92FA-D786432BCD57}" srcOrd="1" destOrd="0" parTransId="{289D78C9-6084-4D39-961C-BDDAFB8A73CA}" sibTransId="{C4CF8638-7A4D-451F-8D4C-DF11A11F36B9}"/>
    <dgm:cxn modelId="{6AF49E94-2B0E-4849-88AE-D80820377D7B}" srcId="{FAD96177-4A84-4B56-AE50-5D433583BCA5}" destId="{EEE42541-256D-4C32-A8A7-6150891F3C20}" srcOrd="0" destOrd="0" parTransId="{C26594E9-F5B9-4F1B-A702-571D0F763B82}" sibTransId="{5FC2C6E9-D4D0-46BA-AD3A-B6D81C9EA041}"/>
    <dgm:cxn modelId="{EF7D8C98-1A62-45BF-8596-5A91E8CD6F85}" type="presOf" srcId="{A1A1DE72-BB9B-43B2-9932-B15FA6D6E8F3}" destId="{65F68486-F533-467D-A7D6-08F3CBD02474}" srcOrd="0" destOrd="1" presId="urn:microsoft.com/office/officeart/2005/8/layout/chevron2"/>
    <dgm:cxn modelId="{4DD312B3-2CCD-4990-99B2-A1919FEE319F}" type="presOf" srcId="{1C6156A5-0A7A-47F3-8D9A-D8F5FDCEE796}" destId="{A6D6BDFF-3AFC-43C7-ABB6-CA34167F36BD}" srcOrd="0" destOrd="0" presId="urn:microsoft.com/office/officeart/2005/8/layout/chevron2"/>
    <dgm:cxn modelId="{1066BAB7-C2B7-4AE0-8462-8755C5E15526}" type="presOf" srcId="{945A4433-94A9-406A-9993-78F04570A018}" destId="{65F68486-F533-467D-A7D6-08F3CBD02474}" srcOrd="0" destOrd="2" presId="urn:microsoft.com/office/officeart/2005/8/layout/chevron2"/>
    <dgm:cxn modelId="{B68E8EBD-D9E5-4C06-89CF-BE57ADE9F5DA}" type="presOf" srcId="{9F2B5603-D1A1-49E8-BB04-208090F119BC}" destId="{A1F6F279-AC02-4E8C-8157-BF3F3F7622E0}" srcOrd="0" destOrd="1" presId="urn:microsoft.com/office/officeart/2005/8/layout/chevron2"/>
    <dgm:cxn modelId="{1C1184BE-6893-428A-92A7-E70F2B4BC892}" srcId="{842E7D7C-5F4D-44A8-94BD-8C90973B9023}" destId="{91F3905C-B783-419E-9443-D607C8B437D8}" srcOrd="0" destOrd="0" parTransId="{EA746719-59C3-4DFF-A3AA-529A913F4CFE}" sibTransId="{3C12A276-3311-42B1-9745-195C1364FD64}"/>
    <dgm:cxn modelId="{FD0CCCC0-23B2-4CBF-AD7A-2A7A2ED0CE18}" srcId="{E9ED6938-D37D-4D85-A244-BF84D4DF269D}" destId="{945A4433-94A9-406A-9993-78F04570A018}" srcOrd="2" destOrd="0" parTransId="{E9695426-239A-459B-8AB6-D3EDB37A54A7}" sibTransId="{45E3200C-1FDD-4DF6-BE18-88F07BA782D0}"/>
    <dgm:cxn modelId="{6980FBC7-749E-48F1-AEE5-F58F34ED27B8}" type="presOf" srcId="{842E7D7C-5F4D-44A8-94BD-8C90973B9023}" destId="{D711E8A2-29EA-46F2-AF58-337E0C8E00EC}" srcOrd="0" destOrd="0" presId="urn:microsoft.com/office/officeart/2005/8/layout/chevron2"/>
    <dgm:cxn modelId="{D2244ECD-2A66-4BF8-B1C4-365C3DB9E411}" srcId="{E9ED6938-D37D-4D85-A244-BF84D4DF269D}" destId="{A1A1DE72-BB9B-43B2-9932-B15FA6D6E8F3}" srcOrd="1" destOrd="0" parTransId="{07E5CDC8-B930-4CFD-B3BB-D242EAC89D1C}" sibTransId="{32B8CBDA-2980-4776-B903-A36DBE4E07D3}"/>
    <dgm:cxn modelId="{30775ECF-332B-4E35-8580-71B9E99D6FD0}" srcId="{E9ED6938-D37D-4D85-A244-BF84D4DF269D}" destId="{F757E612-5FE5-4510-BB1A-8B3281CDF7FA}" srcOrd="0" destOrd="0" parTransId="{68CCEC32-F4A7-46CA-9E97-7F0A871E4BE4}" sibTransId="{A91237B6-BA3D-4707-BC6B-7E0834FD0B46}"/>
    <dgm:cxn modelId="{DD63CAD1-A773-4767-8EAA-FBDD9FE101E7}" srcId="{F8DC825C-17B9-4B9B-8DBE-6109A260D0EA}" destId="{E5DC8091-42C1-4806-A407-04336B78588D}" srcOrd="1" destOrd="0" parTransId="{F2415BDA-A236-4A7A-BB75-28890F8D6E32}" sibTransId="{E9357586-2949-44AF-9713-4488A1B71199}"/>
    <dgm:cxn modelId="{6E6784D9-ECD8-4C58-96E4-6FBA36986646}" srcId="{842E7D7C-5F4D-44A8-94BD-8C90973B9023}" destId="{72C49680-08E4-49F1-AA8B-3FD17B539DA9}" srcOrd="2" destOrd="0" parTransId="{7F5A7F9C-559F-4072-AE99-10DE485AFD3A}" sibTransId="{84E4CCD6-62F0-4711-8649-627BC566882F}"/>
    <dgm:cxn modelId="{9CF28CDC-7247-4A43-936B-90E4266AD335}" srcId="{687FA9CA-5E8A-487C-8871-CACC2BA44608}" destId="{FAD96177-4A84-4B56-AE50-5D433583BCA5}" srcOrd="2" destOrd="0" parTransId="{DAC5BE03-C480-4275-BE75-070A545DCF20}" sibTransId="{90C01744-5C96-49D9-AAB9-EB024F6D3B36}"/>
    <dgm:cxn modelId="{750DDDE2-ACFD-4F9D-A6B7-3EDB92B3D2AA}" srcId="{687FA9CA-5E8A-487C-8871-CACC2BA44608}" destId="{F8DC825C-17B9-4B9B-8DBE-6109A260D0EA}" srcOrd="0" destOrd="0" parTransId="{96DC59FC-D58B-46ED-8EE8-9E28D094CF70}" sibTransId="{0B08A490-48B7-48C5-B49D-FB788BA2FAF9}"/>
    <dgm:cxn modelId="{7633A8E8-323A-433F-9C55-397E2315579E}" type="presOf" srcId="{687FA9CA-5E8A-487C-8871-CACC2BA44608}" destId="{6F2A714B-8A08-4920-B3CD-254E5E77F4E5}" srcOrd="0" destOrd="0" presId="urn:microsoft.com/office/officeart/2005/8/layout/chevron2"/>
    <dgm:cxn modelId="{2DFB15F0-2C7A-410A-83E9-42B60437072C}" type="presOf" srcId="{EEE42541-256D-4C32-A8A7-6150891F3C20}" destId="{47B7DB64-02B3-45FD-9114-F6936E8C29C5}" srcOrd="0" destOrd="0" presId="urn:microsoft.com/office/officeart/2005/8/layout/chevron2"/>
    <dgm:cxn modelId="{D59BF0F0-D98A-4B04-B56F-558FCB896EB1}" type="presOf" srcId="{992E2D11-1E31-40E2-A587-FE6D2EE4C612}" destId="{A6D6BDFF-3AFC-43C7-ABB6-CA34167F36BD}" srcOrd="0" destOrd="3" presId="urn:microsoft.com/office/officeart/2005/8/layout/chevron2"/>
    <dgm:cxn modelId="{405804F1-870D-4D37-9684-6C4812AC237A}" type="presOf" srcId="{E5DC8091-42C1-4806-A407-04336B78588D}" destId="{A6D6BDFF-3AFC-43C7-ABB6-CA34167F36BD}" srcOrd="0" destOrd="1" presId="urn:microsoft.com/office/officeart/2005/8/layout/chevron2"/>
    <dgm:cxn modelId="{DB5A40F8-C028-4F85-A2E0-22FE536C0A1D}" srcId="{F8DC825C-17B9-4B9B-8DBE-6109A260D0EA}" destId="{1C6156A5-0A7A-47F3-8D9A-D8F5FDCEE796}" srcOrd="0" destOrd="0" parTransId="{222692A9-22BF-4E4B-8714-B76D076E3108}" sibTransId="{07ED12D0-1A9F-4EEB-AEEB-AFC4D0BE8BC4}"/>
    <dgm:cxn modelId="{0DD50AE1-04CA-4570-BF84-BFD540F21EC4}" type="presParOf" srcId="{6F2A714B-8A08-4920-B3CD-254E5E77F4E5}" destId="{61C5CC79-E024-43C7-B52A-C914B782C0C4}" srcOrd="0" destOrd="0" presId="urn:microsoft.com/office/officeart/2005/8/layout/chevron2"/>
    <dgm:cxn modelId="{44D4BBB5-DC19-453D-835E-5412FE95CAB7}" type="presParOf" srcId="{61C5CC79-E024-43C7-B52A-C914B782C0C4}" destId="{E57C2CBB-E4AF-437A-B47C-7949D4CEA365}" srcOrd="0" destOrd="0" presId="urn:microsoft.com/office/officeart/2005/8/layout/chevron2"/>
    <dgm:cxn modelId="{F70ADB63-32D7-4C99-B998-90DE2EA4C98D}" type="presParOf" srcId="{61C5CC79-E024-43C7-B52A-C914B782C0C4}" destId="{A6D6BDFF-3AFC-43C7-ABB6-CA34167F36BD}" srcOrd="1" destOrd="0" presId="urn:microsoft.com/office/officeart/2005/8/layout/chevron2"/>
    <dgm:cxn modelId="{79957A90-8004-4715-A6F3-8F5D5DDE0784}" type="presParOf" srcId="{6F2A714B-8A08-4920-B3CD-254E5E77F4E5}" destId="{E55A6D56-E71B-4FC1-9313-C08D95DADD64}" srcOrd="1" destOrd="0" presId="urn:microsoft.com/office/officeart/2005/8/layout/chevron2"/>
    <dgm:cxn modelId="{BED10F8C-5BDE-454E-B61C-F3A65868954C}" type="presParOf" srcId="{6F2A714B-8A08-4920-B3CD-254E5E77F4E5}" destId="{8EB13FE8-DE29-49B6-97E6-C8F5A6BFEC9A}" srcOrd="2" destOrd="0" presId="urn:microsoft.com/office/officeart/2005/8/layout/chevron2"/>
    <dgm:cxn modelId="{1427896E-CB66-4406-A636-AC6EAB5ACE1A}" type="presParOf" srcId="{8EB13FE8-DE29-49B6-97E6-C8F5A6BFEC9A}" destId="{D711E8A2-29EA-46F2-AF58-337E0C8E00EC}" srcOrd="0" destOrd="0" presId="urn:microsoft.com/office/officeart/2005/8/layout/chevron2"/>
    <dgm:cxn modelId="{383AB054-9184-486E-8419-E47D349F6B55}" type="presParOf" srcId="{8EB13FE8-DE29-49B6-97E6-C8F5A6BFEC9A}" destId="{A1F6F279-AC02-4E8C-8157-BF3F3F7622E0}" srcOrd="1" destOrd="0" presId="urn:microsoft.com/office/officeart/2005/8/layout/chevron2"/>
    <dgm:cxn modelId="{6DB355B3-1223-4EE3-B8B5-F95305FE0078}" type="presParOf" srcId="{6F2A714B-8A08-4920-B3CD-254E5E77F4E5}" destId="{F28E64F0-A6C4-44FF-B127-1A7A0BC6B4FC}" srcOrd="3" destOrd="0" presId="urn:microsoft.com/office/officeart/2005/8/layout/chevron2"/>
    <dgm:cxn modelId="{FE30C824-DA03-4762-A55D-303AA2E2199D}" type="presParOf" srcId="{6F2A714B-8A08-4920-B3CD-254E5E77F4E5}" destId="{ACED67AE-0D1F-4903-BEA8-E1D3AFF640B9}" srcOrd="4" destOrd="0" presId="urn:microsoft.com/office/officeart/2005/8/layout/chevron2"/>
    <dgm:cxn modelId="{15441220-B037-4164-808C-98687E67875E}" type="presParOf" srcId="{ACED67AE-0D1F-4903-BEA8-E1D3AFF640B9}" destId="{3091081C-6575-4A08-8E8F-CBA8CE6B3F51}" srcOrd="0" destOrd="0" presId="urn:microsoft.com/office/officeart/2005/8/layout/chevron2"/>
    <dgm:cxn modelId="{9CA0C3BB-0142-4C40-A32F-F99FB1C9B542}" type="presParOf" srcId="{ACED67AE-0D1F-4903-BEA8-E1D3AFF640B9}" destId="{47B7DB64-02B3-45FD-9114-F6936E8C29C5}" srcOrd="1" destOrd="0" presId="urn:microsoft.com/office/officeart/2005/8/layout/chevron2"/>
    <dgm:cxn modelId="{2316089C-274F-4ADD-96E8-AF6A2EB7EE96}" type="presParOf" srcId="{6F2A714B-8A08-4920-B3CD-254E5E77F4E5}" destId="{812D5EFA-8727-4144-8A01-B020392610A5}" srcOrd="5" destOrd="0" presId="urn:microsoft.com/office/officeart/2005/8/layout/chevron2"/>
    <dgm:cxn modelId="{68F58B2B-F3A2-44C6-B1C2-96029F4F0EEA}" type="presParOf" srcId="{6F2A714B-8A08-4920-B3CD-254E5E77F4E5}" destId="{4CDE5D8F-C868-489E-B0CB-F4B00B911D4A}" srcOrd="6" destOrd="0" presId="urn:microsoft.com/office/officeart/2005/8/layout/chevron2"/>
    <dgm:cxn modelId="{3AF341CD-748C-4357-A1D5-F1D86E8D8C96}" type="presParOf" srcId="{4CDE5D8F-C868-489E-B0CB-F4B00B911D4A}" destId="{BE17CAA5-9174-48B4-9B35-9B1EB8F05B36}" srcOrd="0" destOrd="0" presId="urn:microsoft.com/office/officeart/2005/8/layout/chevron2"/>
    <dgm:cxn modelId="{F080BC6F-7E6B-4DC5-BD3E-2E2BFC77CC2C}" type="presParOf" srcId="{4CDE5D8F-C868-489E-B0CB-F4B00B911D4A}" destId="{65F68486-F533-467D-A7D6-08F3CBD02474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C2CBB-E4AF-437A-B47C-7949D4CEA365}">
      <dsp:nvSpPr>
        <dsp:cNvPr id="0" name=""/>
        <dsp:cNvSpPr/>
      </dsp:nvSpPr>
      <dsp:spPr>
        <a:xfrm rot="5400000">
          <a:off x="-175680" y="179482"/>
          <a:ext cx="1171203" cy="819842"/>
        </a:xfrm>
        <a:prstGeom prst="chevron">
          <a:avLst/>
        </a:prstGeom>
        <a:solidFill>
          <a:srgbClr val="7FAC00"/>
        </a:solidFill>
        <a:ln w="19050" cap="flat" cmpd="sng" algn="ctr">
          <a:solidFill>
            <a:srgbClr val="7FA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kern="1200" dirty="0"/>
            <a:t>Flexibilität HBL- Leistung</a:t>
          </a:r>
        </a:p>
      </dsp:txBody>
      <dsp:txXfrm rot="-5400000">
        <a:off x="1" y="413722"/>
        <a:ext cx="819842" cy="351361"/>
      </dsp:txXfrm>
    </dsp:sp>
    <dsp:sp modelId="{A6D6BDFF-3AFC-43C7-ABB6-CA34167F36BD}">
      <dsp:nvSpPr>
        <dsp:cNvPr id="0" name=""/>
        <dsp:cNvSpPr/>
      </dsp:nvSpPr>
      <dsp:spPr>
        <a:xfrm rot="5400000">
          <a:off x="4179480" y="-3355835"/>
          <a:ext cx="761682" cy="74809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FA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34978"/>
            </a:buClr>
            <a:buFont typeface="Wingdings" panose="05000000000000000000" pitchFamily="2" charset="2"/>
            <a:buChar char="§"/>
          </a:pPr>
          <a:endParaRPr lang="de-DE" sz="1300" kern="1200" dirty="0">
            <a:solidFill>
              <a:schemeClr val="tx2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kern="1200" dirty="0">
              <a:solidFill>
                <a:schemeClr val="tx1">
                  <a:lumMod val="75000"/>
                  <a:lumOff val="25000"/>
                </a:schemeClr>
              </a:solidFill>
            </a:rPr>
            <a:t>Neue Betriebsstunden durch das Biomassepaket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kern="1200" dirty="0">
              <a:solidFill>
                <a:schemeClr val="tx1">
                  <a:lumMod val="75000"/>
                  <a:lumOff val="25000"/>
                </a:schemeClr>
              </a:solidFill>
            </a:rPr>
            <a:t>Gasspeicher, Wärmespeicher, Motorentechnik, Gasverdichterstation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34978"/>
            </a:buClr>
            <a:buFont typeface="Arial" panose="020B0604020202020204" pitchFamily="34" charset="0"/>
            <a:buNone/>
          </a:pPr>
          <a:endParaRPr lang="de-DE" sz="1300" kern="1200" dirty="0">
            <a:solidFill>
              <a:schemeClr val="tx2"/>
            </a:solidFill>
          </a:endParaRPr>
        </a:p>
      </dsp:txBody>
      <dsp:txXfrm rot="-5400000">
        <a:off x="819842" y="40985"/>
        <a:ext cx="7443776" cy="687318"/>
      </dsp:txXfrm>
    </dsp:sp>
    <dsp:sp modelId="{D711E8A2-29EA-46F2-AF58-337E0C8E00EC}">
      <dsp:nvSpPr>
        <dsp:cNvPr id="0" name=""/>
        <dsp:cNvSpPr/>
      </dsp:nvSpPr>
      <dsp:spPr>
        <a:xfrm rot="5400000">
          <a:off x="-175680" y="1203048"/>
          <a:ext cx="1171203" cy="819842"/>
        </a:xfrm>
        <a:prstGeom prst="chevron">
          <a:avLst/>
        </a:prstGeom>
        <a:solidFill>
          <a:srgbClr val="7FAC00"/>
        </a:solidFill>
        <a:ln w="19050" cap="flat" cmpd="sng" algn="ctr">
          <a:solidFill>
            <a:srgbClr val="7FA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34978"/>
            </a:buClr>
            <a:buFont typeface="Arial" panose="020B0604020202020204" pitchFamily="34" charset="0"/>
            <a:buNone/>
          </a:pPr>
          <a:r>
            <a:rPr lang="de-DE" sz="1000" b="1" kern="1200" dirty="0"/>
            <a:t>Maisdeckel</a:t>
          </a:r>
        </a:p>
      </dsp:txBody>
      <dsp:txXfrm rot="-5400000">
        <a:off x="1" y="1437288"/>
        <a:ext cx="819842" cy="351361"/>
      </dsp:txXfrm>
    </dsp:sp>
    <dsp:sp modelId="{A1F6F279-AC02-4E8C-8157-BF3F3F7622E0}">
      <dsp:nvSpPr>
        <dsp:cNvPr id="0" name=""/>
        <dsp:cNvSpPr/>
      </dsp:nvSpPr>
      <dsp:spPr>
        <a:xfrm rot="5400000">
          <a:off x="4179680" y="-2332470"/>
          <a:ext cx="761282" cy="74809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FA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kern="1200" dirty="0">
              <a:solidFill>
                <a:schemeClr val="tx1">
                  <a:lumMod val="75000"/>
                  <a:lumOff val="25000"/>
                </a:schemeClr>
              </a:solidFill>
            </a:rPr>
            <a:t>Max. 20-30 % Silomais/Getreidekorn/LKS/CCM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kern="1200" dirty="0">
              <a:solidFill>
                <a:schemeClr val="tx1">
                  <a:lumMod val="75000"/>
                  <a:lumOff val="25000"/>
                </a:schemeClr>
              </a:solidFill>
            </a:rPr>
            <a:t>Alternative Substrate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kern="1200" dirty="0">
              <a:solidFill>
                <a:schemeClr val="tx1">
                  <a:lumMod val="75000"/>
                  <a:lumOff val="25000"/>
                </a:schemeClr>
              </a:solidFill>
            </a:rPr>
            <a:t>THG Quoten - Biomethan</a:t>
          </a:r>
        </a:p>
      </dsp:txBody>
      <dsp:txXfrm rot="-5400000">
        <a:off x="819843" y="1064530"/>
        <a:ext cx="7443795" cy="686956"/>
      </dsp:txXfrm>
    </dsp:sp>
    <dsp:sp modelId="{3091081C-6575-4A08-8E8F-CBA8CE6B3F51}">
      <dsp:nvSpPr>
        <dsp:cNvPr id="0" name=""/>
        <dsp:cNvSpPr/>
      </dsp:nvSpPr>
      <dsp:spPr>
        <a:xfrm rot="5400000">
          <a:off x="-175680" y="3249038"/>
          <a:ext cx="1171203" cy="819842"/>
        </a:xfrm>
        <a:prstGeom prst="chevron">
          <a:avLst/>
        </a:prstGeom>
        <a:solidFill>
          <a:srgbClr val="7FAC00"/>
        </a:solidFill>
        <a:ln w="19050" cap="flat" cmpd="sng" algn="ctr">
          <a:solidFill>
            <a:srgbClr val="7FA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kern="1200" dirty="0"/>
            <a:t>Verordnung &amp; Regeln</a:t>
          </a:r>
        </a:p>
      </dsp:txBody>
      <dsp:txXfrm rot="-5400000">
        <a:off x="1" y="3483278"/>
        <a:ext cx="819842" cy="351361"/>
      </dsp:txXfrm>
    </dsp:sp>
    <dsp:sp modelId="{47B7DB64-02B3-45FD-9114-F6936E8C29C5}">
      <dsp:nvSpPr>
        <dsp:cNvPr id="0" name=""/>
        <dsp:cNvSpPr/>
      </dsp:nvSpPr>
      <dsp:spPr>
        <a:xfrm rot="5400000">
          <a:off x="4179680" y="-1308905"/>
          <a:ext cx="761282" cy="74809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FA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kern="1200" dirty="0">
              <a:solidFill>
                <a:schemeClr val="tx1">
                  <a:lumMod val="75000"/>
                  <a:lumOff val="25000"/>
                </a:schemeClr>
              </a:solidFill>
            </a:rPr>
            <a:t>150 Tage im Gasdichten Raum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kern="1200" dirty="0">
              <a:solidFill>
                <a:schemeClr val="tx1">
                  <a:lumMod val="75000"/>
                  <a:lumOff val="25000"/>
                </a:schemeClr>
              </a:solidFill>
            </a:rPr>
            <a:t>Längere Lagerdauer für Gärreste von 9 Monaten</a:t>
          </a:r>
        </a:p>
      </dsp:txBody>
      <dsp:txXfrm rot="-5400000">
        <a:off x="819843" y="2088095"/>
        <a:ext cx="7443795" cy="686956"/>
      </dsp:txXfrm>
    </dsp:sp>
    <dsp:sp modelId="{BE17CAA5-9174-48B4-9B35-9B1EB8F05B36}">
      <dsp:nvSpPr>
        <dsp:cNvPr id="0" name=""/>
        <dsp:cNvSpPr/>
      </dsp:nvSpPr>
      <dsp:spPr>
        <a:xfrm rot="5400000">
          <a:off x="-147330" y="2200850"/>
          <a:ext cx="1171203" cy="819842"/>
        </a:xfrm>
        <a:prstGeom prst="chevron">
          <a:avLst/>
        </a:prstGeom>
        <a:solidFill>
          <a:srgbClr val="7FAC00"/>
        </a:solidFill>
        <a:ln w="19050" cap="flat" cmpd="sng" algn="ctr">
          <a:solidFill>
            <a:srgbClr val="7FA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34978"/>
            </a:buClr>
            <a:buFont typeface="Wingdings" panose="05000000000000000000" pitchFamily="2" charset="2"/>
            <a:buNone/>
          </a:pPr>
          <a:r>
            <a:rPr lang="de-DE" sz="1000" b="1" kern="1200" dirty="0"/>
            <a:t>Dünge VO VWZ </a:t>
          </a:r>
        </a:p>
      </dsp:txBody>
      <dsp:txXfrm rot="-5400000">
        <a:off x="28351" y="2435090"/>
        <a:ext cx="819842" cy="351361"/>
      </dsp:txXfrm>
    </dsp:sp>
    <dsp:sp modelId="{65F68486-F533-467D-A7D6-08F3CBD02474}">
      <dsp:nvSpPr>
        <dsp:cNvPr id="0" name=""/>
        <dsp:cNvSpPr/>
      </dsp:nvSpPr>
      <dsp:spPr>
        <a:xfrm rot="5400000">
          <a:off x="4179680" y="-285340"/>
          <a:ext cx="761282" cy="74809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FA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kern="1200" dirty="0">
              <a:solidFill>
                <a:schemeClr val="tx1">
                  <a:lumMod val="75000"/>
                  <a:lumOff val="25000"/>
                </a:schemeClr>
              </a:solidFill>
            </a:rPr>
            <a:t>44 </a:t>
          </a:r>
          <a:r>
            <a:rPr lang="de-DE" sz="1300" kern="1200" dirty="0" err="1">
              <a:solidFill>
                <a:schemeClr val="tx1">
                  <a:lumMod val="75000"/>
                  <a:lumOff val="25000"/>
                </a:schemeClr>
              </a:solidFill>
            </a:rPr>
            <a:t>BimschV</a:t>
          </a:r>
          <a:r>
            <a:rPr lang="de-DE" sz="1300" kern="1200" dirty="0">
              <a:solidFill>
                <a:schemeClr val="tx1">
                  <a:lumMod val="75000"/>
                  <a:lumOff val="25000"/>
                </a:schemeClr>
              </a:solidFill>
            </a:rPr>
            <a:t>: Neue Abgasgrenzwerte ab 2023 bzw. 2029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kern="1200" dirty="0">
              <a:solidFill>
                <a:schemeClr val="tx1">
                  <a:lumMod val="75000"/>
                  <a:lumOff val="25000"/>
                </a:schemeClr>
              </a:solidFill>
            </a:rPr>
            <a:t>TRAS 120: Ex Schutz, Brandschutz, Arbeitsschutz, Emissionsschutz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34978"/>
            </a:buClr>
            <a:buFont typeface="Wingdings" panose="05000000000000000000" pitchFamily="2" charset="2"/>
            <a:buChar char="§"/>
          </a:pPr>
          <a:r>
            <a:rPr lang="de-DE" sz="1300" kern="1200" dirty="0">
              <a:solidFill>
                <a:schemeClr val="tx1">
                  <a:lumMod val="75000"/>
                  <a:lumOff val="25000"/>
                </a:schemeClr>
              </a:solidFill>
            </a:rPr>
            <a:t>Störfall VP- Gaslagerkapazität bis 50.000kg</a:t>
          </a:r>
        </a:p>
      </dsp:txBody>
      <dsp:txXfrm rot="-5400000">
        <a:off x="819843" y="3111660"/>
        <a:ext cx="7443795" cy="686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BC5AE4-81FB-F734-BE0F-80C4AC010A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792A7-FEA3-A28F-32A8-8C202D88F4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F0C2DCC-4154-43B5-85F2-840503A06A0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FB834-6A57-FD4C-7EB0-2B03841BDF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A97E8-8D06-BBD3-5598-4D548ECDB4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3BBFD733-DEB6-42F2-9F97-8897297D81E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80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4" userDrawn="1">
          <p15:clr>
            <a:srgbClr val="F26B43"/>
          </p15:clr>
        </p15:guide>
        <p15:guide id="2" pos="2238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AF30419-E636-4159-896F-BFA29634163F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184C26B-D796-4717-977A-784B9E985F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3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A2910-40C8-0DDB-94CB-7B554D26E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62EC95-91F9-38F0-F8E6-D1CB5C7E0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683CE3-9C43-EC1B-E733-9C3B3DC5A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0447C-78CC-9855-D4CE-E37111BE1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4C26B-D796-4717-977A-784B9E985F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2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4C26B-D796-4717-977A-784B9E985F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75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DF6AF-71BD-6344-C239-A55EDAA3C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920ED7C-B45E-0A33-E527-A5A208EBC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50BC7CD-CB9F-FB4B-B162-561410EC9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F315F8-A807-0F7A-8BAF-E379F18D93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4C26B-D796-4717-977A-784B9E985F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96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0DE2F-04C5-1DC2-4A69-810F6E6F8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260E6E4-400C-6644-6AAC-4C04F8291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55D6B9E-C26A-773E-6454-96598BC48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6AA8BB8-6DCF-D1F4-2FD0-CFCAC5F73F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4C26B-D796-4717-977A-784B9E985F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4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Zwei Personen stehen auf einem Berg&#10;&#10;Beschreibung wird automatisch generiert">
            <a:extLst>
              <a:ext uri="{FF2B5EF4-FFF2-40B4-BE49-F238E27FC236}">
                <a16:creationId xmlns:a16="http://schemas.microsoft.com/office/drawing/2014/main" id="{3FF560F4-8217-6A2F-C39A-A092CBEE3F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5" descr="Ein blauer und grüner Farbverlauf&#10;&#10;Beschreibung wird automatisch generiert">
            <a:extLst>
              <a:ext uri="{FF2B5EF4-FFF2-40B4-BE49-F238E27FC236}">
                <a16:creationId xmlns:a16="http://schemas.microsoft.com/office/drawing/2014/main" id="{E9AFD113-3717-FFD8-2DBB-C56E4423F2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7269" y="-1007269"/>
            <a:ext cx="6858000" cy="887253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3E25217-9737-ABCA-CD09-1BDFC63116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007" y="507492"/>
            <a:ext cx="1914843" cy="633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23415-11DF-A3A8-A2E3-50A56BADF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2222500"/>
            <a:ext cx="5556250" cy="1318142"/>
          </a:xfrm>
        </p:spPr>
        <p:txBody>
          <a:bodyPr anchor="b"/>
          <a:lstStyle>
            <a:lvl1pPr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de"/>
              <a:t>Titel der Präsentation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CEBC36-E5E3-B616-B727-A31200BF2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" y="6245733"/>
            <a:ext cx="2054225" cy="247650"/>
          </a:xfrm>
        </p:spPr>
        <p:txBody>
          <a:bodyPr anchor="t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DB77366-B29D-8F34-0A61-718D4E6A60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601720"/>
            <a:ext cx="5556250" cy="1039813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de"/>
              <a:t>Untertitel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9EBFBB2-72EC-6385-A552-DC7C846D1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5125630"/>
            <a:ext cx="3632200" cy="21610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Vorname Nachname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F3652B5-BB2D-D446-8861-FD48FB98B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5343126"/>
            <a:ext cx="3632200" cy="21844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Funktion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507AB9D4-AB57-121C-20B3-9417228DE2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4942440"/>
            <a:ext cx="1595438" cy="181795"/>
          </a:xfrm>
          <a:custGeom>
            <a:avLst/>
            <a:gdLst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1595438 w 1595438"/>
              <a:gd name="connsiteY2" fmla="*/ 182563 h 182563"/>
              <a:gd name="connsiteX3" fmla="*/ 0 w 1595438"/>
              <a:gd name="connsiteY3" fmla="*/ 182563 h 182563"/>
              <a:gd name="connsiteX4" fmla="*/ 0 w 1595438"/>
              <a:gd name="connsiteY4" fmla="*/ 0 h 182563"/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0 w 1595438"/>
              <a:gd name="connsiteY2" fmla="*/ 182563 h 182563"/>
              <a:gd name="connsiteX3" fmla="*/ 0 w 1595438"/>
              <a:gd name="connsiteY3" fmla="*/ 0 h 182563"/>
              <a:gd name="connsiteX0" fmla="*/ 0 w 1595438"/>
              <a:gd name="connsiteY0" fmla="*/ 0 h 0"/>
              <a:gd name="connsiteX1" fmla="*/ 1595438 w 1595438"/>
              <a:gd name="connsiteY1" fmla="*/ 0 h 0"/>
              <a:gd name="connsiteX2" fmla="*/ 0 w 1595438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5438">
                <a:moveTo>
                  <a:pt x="0" y="0"/>
                </a:moveTo>
                <a:lnTo>
                  <a:pt x="1595438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"/>
              <a:t>Klicken Sie hier, um Master-Textstile zu bearbeiten</a:t>
            </a:r>
          </a:p>
        </p:txBody>
      </p:sp>
    </p:spTree>
    <p:extLst>
      <p:ext uri="{BB962C8B-B14F-4D97-AF65-F5344CB8AC3E}">
        <p14:creationId xmlns:p14="http://schemas.microsoft.com/office/powerpoint/2010/main" val="315536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E9DA-10D8-281C-5C5B-9F7C77ADDC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"/>
              <a:t>Titel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B9904-E628-A309-7FF5-524E47AA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de"/>
              <a:t>Kanadevia Produkte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450D3-E39D-CAFB-30A7-2676B096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B262950-A451-4A01-BB8A-18748CEF1CEC}" type="slidenum">
              <a:rPr lang="en-US" smtClean="0"/>
              <a:pPr algn="l"/>
              <a:t>‹Nr.›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57D331-3E74-CD2D-0C65-87EC88AB84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929378"/>
            <a:ext cx="11328400" cy="466344"/>
          </a:xfrm>
        </p:spPr>
        <p:txBody>
          <a:bodyPr/>
          <a:lstStyle>
            <a:lvl1pPr marL="0" indent="0">
              <a:buNone/>
              <a:defRPr sz="3200"/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Untertitel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C2FFC3-946C-8106-2C8E-80CFCEDD32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2343616"/>
            <a:ext cx="7480300" cy="3688883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0C41F3D-3E54-BF9F-C9B8-CF0621B077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1851793"/>
            <a:ext cx="7480300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262391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E9DA-10D8-281C-5C5B-9F7C77ADDC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"/>
              <a:t>Titel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B9904-E628-A309-7FF5-524E47AA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"/>
              <a:t>Kanadevia Produkte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450D3-E39D-CAFB-30A7-2676B096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B262950-A451-4A01-BB8A-18748CEF1CEC}" type="slidenum">
              <a:rPr lang="en-US" smtClean="0"/>
              <a:pPr algn="l"/>
              <a:t>‹Nr.›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57D331-3E74-CD2D-0C65-87EC88AB84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929378"/>
            <a:ext cx="11328400" cy="466344"/>
          </a:xfrm>
        </p:spPr>
        <p:txBody>
          <a:bodyPr/>
          <a:lstStyle>
            <a:lvl1pPr marL="0" indent="0">
              <a:buNone/>
              <a:defRPr sz="3200"/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Untertitel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C2FFC3-946C-8106-2C8E-80CFCEDD32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2343618"/>
            <a:ext cx="5556250" cy="3688882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5341ECD-B0CE-4477-A541-E02ED65434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50" y="2343618"/>
            <a:ext cx="5556250" cy="3688882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0C41F3D-3E54-BF9F-C9B8-CF0621B077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1851794"/>
            <a:ext cx="5556250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573CB62-EC9C-031A-DA52-9DD7F2571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3950" y="1851794"/>
            <a:ext cx="5556250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0141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E9DA-10D8-281C-5C5B-9F7C77ADDC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"/>
              <a:t>Titel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B9904-E628-A309-7FF5-524E47AA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"/>
              <a:t>Kanadevia Produkte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450D3-E39D-CAFB-30A7-2676B096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B262950-A451-4A01-BB8A-18748CEF1CEC}" type="slidenum">
              <a:rPr lang="en-US" smtClean="0"/>
              <a:pPr algn="l"/>
              <a:t>‹Nr.›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57D331-3E74-CD2D-0C65-87EC88AB84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929378"/>
            <a:ext cx="11328400" cy="466344"/>
          </a:xfrm>
        </p:spPr>
        <p:txBody>
          <a:bodyPr/>
          <a:lstStyle>
            <a:lvl1pPr marL="0" indent="0">
              <a:buNone/>
              <a:defRPr sz="3200"/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Untertitel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C2FFC3-946C-8106-2C8E-80CFCEDD32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2343618"/>
            <a:ext cx="3632200" cy="3688881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5341ECD-B0CE-4477-A541-E02ED65434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9900" y="2343618"/>
            <a:ext cx="3632200" cy="3688881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EFF1D3D-6920-F7D2-C18F-82709FF2A2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8000" y="2343618"/>
            <a:ext cx="3632200" cy="3688881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0C41F3D-3E54-BF9F-C9B8-CF0621B077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1851795"/>
            <a:ext cx="3632200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573CB62-EC9C-031A-DA52-9DD7F2571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9900" y="1851795"/>
            <a:ext cx="3632200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91A64E1-3DD6-B968-76DD-D5C9E39F42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8000" y="1851795"/>
            <a:ext cx="3632200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996248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E9DA-10D8-281C-5C5B-9F7C77ADDC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"/>
              <a:t>Titel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B9904-E628-A309-7FF5-524E47AA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"/>
              <a:t>Kanadevia Produkte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450D3-E39D-CAFB-30A7-2676B096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B262950-A451-4A01-BB8A-18748CEF1CEC}" type="slidenum">
              <a:rPr lang="en-US" smtClean="0"/>
              <a:pPr algn="l"/>
              <a:t>‹Nr.›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57D331-3E74-CD2D-0C65-87EC88AB84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929378"/>
            <a:ext cx="11328400" cy="466344"/>
          </a:xfrm>
        </p:spPr>
        <p:txBody>
          <a:bodyPr/>
          <a:lstStyle>
            <a:lvl1pPr marL="0" indent="0">
              <a:buNone/>
              <a:defRPr sz="3200"/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Untertitel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C2FFC3-946C-8106-2C8E-80CFCEDD32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2343618"/>
            <a:ext cx="2670175" cy="3688882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5341ECD-B0CE-4477-A541-E02ED65434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7875" y="2343618"/>
            <a:ext cx="2670175" cy="3688882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EFF1D3D-6920-F7D2-C18F-82709FF2A2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950" y="2343618"/>
            <a:ext cx="2670175" cy="3688882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43D1354-D11F-23BE-CB43-594C147AB7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90025" y="2343618"/>
            <a:ext cx="2670175" cy="3688882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0C41F3D-3E54-BF9F-C9B8-CF0621B077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1851794"/>
            <a:ext cx="2670175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573CB62-EC9C-031A-DA52-9DD7F2571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7875" y="1851794"/>
            <a:ext cx="2670175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91A64E1-3DD6-B968-76DD-D5C9E39F42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3950" y="1851794"/>
            <a:ext cx="2670175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2F08646-2D3B-B7F0-DEEA-C439A6093B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0025" y="1851794"/>
            <a:ext cx="2670175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375321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(ic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E9DA-10D8-281C-5C5B-9F7C77ADDC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"/>
              <a:t>Titel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B9904-E628-A309-7FF5-524E47AA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"/>
              <a:t>Kanadevia Produkte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450D3-E39D-CAFB-30A7-2676B096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B262950-A451-4A01-BB8A-18748CEF1CEC}" type="slidenum">
              <a:rPr lang="en-US" smtClean="0"/>
              <a:pPr algn="l"/>
              <a:t>‹Nr.›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57D331-3E74-CD2D-0C65-87EC88AB84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929378"/>
            <a:ext cx="11328400" cy="466344"/>
          </a:xfrm>
        </p:spPr>
        <p:txBody>
          <a:bodyPr/>
          <a:lstStyle>
            <a:lvl1pPr marL="0" indent="0">
              <a:buNone/>
              <a:defRPr sz="3200"/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Untertitel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C2FFC3-946C-8106-2C8E-80CFCEDD32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3685304"/>
            <a:ext cx="2670175" cy="2347195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5341ECD-B0CE-4477-A541-E02ED65434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7875" y="3685304"/>
            <a:ext cx="2670175" cy="2347195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EFF1D3D-6920-F7D2-C18F-82709FF2A2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950" y="3685304"/>
            <a:ext cx="2670175" cy="2347195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43D1354-D11F-23BE-CB43-594C147AB7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90025" y="3685304"/>
            <a:ext cx="2670175" cy="2347195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0C41F3D-3E54-BF9F-C9B8-CF0621B077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3193481"/>
            <a:ext cx="2670175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573CB62-EC9C-031A-DA52-9DD7F2571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7875" y="3193481"/>
            <a:ext cx="2670175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91A64E1-3DD6-B968-76DD-D5C9E39F42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3950" y="3193481"/>
            <a:ext cx="2670175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2F08646-2D3B-B7F0-DEEA-C439A6093B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0025" y="3193481"/>
            <a:ext cx="2670175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12CAB5-A214-158F-969E-7C9AE12C333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1801" y="2155549"/>
            <a:ext cx="914400" cy="914408"/>
          </a:xfrm>
          <a:pattFill prst="wdUpDiag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"/>
              <a:t>Ikone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3F14E98-441D-921B-D4FA-F1706A58B98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17876" y="2155549"/>
            <a:ext cx="914400" cy="914408"/>
          </a:xfrm>
          <a:pattFill prst="wdUpDiag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"/>
              <a:t>Ikone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82D7021F-1711-9FE8-0A84-02DB9F60136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03951" y="2155549"/>
            <a:ext cx="914400" cy="914408"/>
          </a:xfrm>
          <a:pattFill prst="wdUpDiag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"/>
              <a:t>Ikone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88FCC9B-2EC2-F1FE-F8DB-B66769C9109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90026" y="2155549"/>
            <a:ext cx="914400" cy="914408"/>
          </a:xfrm>
          <a:pattFill prst="wdUpDiag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"/>
              <a:t>Ikone</a:t>
            </a:r>
          </a:p>
        </p:txBody>
      </p:sp>
    </p:spTree>
    <p:extLst>
      <p:ext uri="{BB962C8B-B14F-4D97-AF65-F5344CB8AC3E}">
        <p14:creationId xmlns:p14="http://schemas.microsoft.com/office/powerpoint/2010/main" val="3388989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E9DA-10D8-281C-5C5B-9F7C77ADDC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"/>
              <a:t>Titel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B9904-E628-A309-7FF5-524E47AA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"/>
              <a:t>Kanadevia Produkte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450D3-E39D-CAFB-30A7-2676B096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B262950-A451-4A01-BB8A-18748CEF1CEC}" type="slidenum">
              <a:rPr lang="en-US" smtClean="0"/>
              <a:pPr algn="l"/>
              <a:t>‹Nr.›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57D331-3E74-CD2D-0C65-87EC88AB84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929378"/>
            <a:ext cx="11328400" cy="466344"/>
          </a:xfrm>
        </p:spPr>
        <p:txBody>
          <a:bodyPr/>
          <a:lstStyle>
            <a:lvl1pPr marL="0" indent="0">
              <a:buNone/>
              <a:defRPr sz="3200"/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Untertitel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C2FFC3-946C-8106-2C8E-80CFCEDD32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4080724"/>
            <a:ext cx="2670175" cy="1951776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5341ECD-B0CE-4477-A541-E02ED65434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7875" y="4080724"/>
            <a:ext cx="2670175" cy="1951776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EFF1D3D-6920-F7D2-C18F-82709FF2A2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950" y="4080724"/>
            <a:ext cx="2670175" cy="1951776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43D1354-D11F-23BE-CB43-594C147AB7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90025" y="4080724"/>
            <a:ext cx="2670175" cy="1951776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0C41F3D-3E54-BF9F-C9B8-CF0621B077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3588900"/>
            <a:ext cx="2670175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573CB62-EC9C-031A-DA52-9DD7F2571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7875" y="3588900"/>
            <a:ext cx="2670175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91A64E1-3DD6-B968-76DD-D5C9E39F42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3950" y="3588900"/>
            <a:ext cx="2670175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2F08646-2D3B-B7F0-DEEA-C439A6093B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0025" y="3588900"/>
            <a:ext cx="2670175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12CAB5-A214-158F-969E-7C9AE12C33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1800" y="1851794"/>
            <a:ext cx="2670175" cy="1613582"/>
          </a:xfrm>
          <a:pattFill prst="wdUpDiag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"/>
              <a:t>Klicken Sie auf das Symbol, um ein Bild hinzuzufügen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3F14E98-441D-921B-D4FA-F1706A58B98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7875" y="1851794"/>
            <a:ext cx="2670175" cy="1613582"/>
          </a:xfrm>
          <a:pattFill prst="wdUpDiag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"/>
              <a:t>Klicken Sie auf das Symbol, um ein Bild hinzuzufügen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82D7021F-1711-9FE8-0A84-02DB9F60136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03950" y="1851794"/>
            <a:ext cx="2670175" cy="1613582"/>
          </a:xfrm>
          <a:pattFill prst="wdUpDiag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"/>
              <a:t>Klicken Sie auf das Symbol, um ein Bild hinzuzufügen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88FCC9B-2EC2-F1FE-F8DB-B66769C9109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90025" y="1851794"/>
            <a:ext cx="2670175" cy="1613582"/>
          </a:xfrm>
          <a:pattFill prst="wdUpDiag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"/>
              <a:t>Klicken Sie auf das Symbol, um ein Bild hinzuzufügen</a:t>
            </a:r>
          </a:p>
        </p:txBody>
      </p:sp>
    </p:spTree>
    <p:extLst>
      <p:ext uri="{BB962C8B-B14F-4D97-AF65-F5344CB8AC3E}">
        <p14:creationId xmlns:p14="http://schemas.microsoft.com/office/powerpoint/2010/main" val="1209894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ho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E9DA-10D8-281C-5C5B-9F7C77ADDC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"/>
              <a:t>Titel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B9904-E628-A309-7FF5-524E47AA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"/>
              <a:t>Kanadevia Produkte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450D3-E39D-CAFB-30A7-2676B096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B262950-A451-4A01-BB8A-18748CEF1CEC}" type="slidenum">
              <a:rPr lang="en-US" smtClean="0"/>
              <a:pPr algn="l"/>
              <a:t>‹Nr.›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57D331-3E74-CD2D-0C65-87EC88AB84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929378"/>
            <a:ext cx="11328400" cy="466344"/>
          </a:xfrm>
        </p:spPr>
        <p:txBody>
          <a:bodyPr/>
          <a:lstStyle>
            <a:lvl1pPr marL="0" indent="0">
              <a:buNone/>
              <a:defRPr sz="3200"/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Untertitel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5341ECD-B0CE-4477-A541-E02ED65434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50" y="2343618"/>
            <a:ext cx="5556250" cy="3688882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573CB62-EC9C-031A-DA52-9DD7F2571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3950" y="1851794"/>
            <a:ext cx="5556250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4170C397-0222-D196-9407-55BA4BD898D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1800" y="1851794"/>
            <a:ext cx="5556250" cy="4154686"/>
          </a:xfrm>
          <a:pattFill prst="wdUpDiag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"/>
              <a:t>Klicken Sie auf das Symbol, um ein Bild hinzuzufügen</a:t>
            </a:r>
          </a:p>
        </p:txBody>
      </p:sp>
    </p:spTree>
    <p:extLst>
      <p:ext uri="{BB962C8B-B14F-4D97-AF65-F5344CB8AC3E}">
        <p14:creationId xmlns:p14="http://schemas.microsoft.com/office/powerpoint/2010/main" val="3009231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ho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E9DA-10D8-281C-5C5B-9F7C77ADDC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36292"/>
            <a:ext cx="5772150" cy="466344"/>
          </a:xfrm>
        </p:spPr>
        <p:txBody>
          <a:bodyPr/>
          <a:lstStyle>
            <a:lvl1pPr>
              <a:defRPr/>
            </a:lvl1pPr>
          </a:lstStyle>
          <a:p>
            <a:r>
              <a:rPr lang="de"/>
              <a:t>Titel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B9904-E628-A309-7FF5-524E47AA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"/>
              <a:t>Kanadevia Produkte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450D3-E39D-CAFB-30A7-2676B096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B262950-A451-4A01-BB8A-18748CEF1CEC}" type="slidenum">
              <a:rPr lang="en-US" smtClean="0"/>
              <a:pPr algn="l"/>
              <a:t>‹Nr.›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57D331-3E74-CD2D-0C65-87EC88AB84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929378"/>
            <a:ext cx="5772150" cy="466344"/>
          </a:xfrm>
        </p:spPr>
        <p:txBody>
          <a:bodyPr/>
          <a:lstStyle>
            <a:lvl1pPr marL="0" indent="0">
              <a:buNone/>
              <a:defRPr sz="3200"/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Untertitel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5341ECD-B0CE-4477-A541-E02ED65434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800" y="2331262"/>
            <a:ext cx="5772150" cy="3701238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573CB62-EC9C-031A-DA52-9DD7F2571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800" y="1839438"/>
            <a:ext cx="5772150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4170C397-0222-D196-9407-55BA4BD898D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52488" y="0"/>
            <a:ext cx="5239512" cy="6858000"/>
          </a:xfrm>
          <a:pattFill prst="wdUpDiag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"/>
              <a:t>Klicken Sie auf das Symbol, um ein Bild hinzuzufügen</a:t>
            </a:r>
          </a:p>
        </p:txBody>
      </p:sp>
    </p:spTree>
    <p:extLst>
      <p:ext uri="{BB962C8B-B14F-4D97-AF65-F5344CB8AC3E}">
        <p14:creationId xmlns:p14="http://schemas.microsoft.com/office/powerpoint/2010/main" val="1618861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E9DA-10D8-281C-5C5B-9F7C77ADDC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"/>
              <a:t>Titel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B9904-E628-A309-7FF5-524E47AA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"/>
              <a:t>Kanadevia Produkte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450D3-E39D-CAFB-30A7-2676B096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B262950-A451-4A01-BB8A-18748CEF1CEC}" type="slidenum">
              <a:rPr lang="en-US" smtClean="0"/>
              <a:pPr algn="l"/>
              <a:t>‹Nr.›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57D331-3E74-CD2D-0C65-87EC88AB84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929378"/>
            <a:ext cx="11328400" cy="466344"/>
          </a:xfrm>
        </p:spPr>
        <p:txBody>
          <a:bodyPr/>
          <a:lstStyle>
            <a:lvl1pPr marL="0" indent="0">
              <a:buNone/>
              <a:defRPr sz="3200"/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Untertitel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5341ECD-B0CE-4477-A541-E02ED65434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800" y="2343618"/>
            <a:ext cx="5556250" cy="3688882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573CB62-EC9C-031A-DA52-9DD7F2571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800" y="1851794"/>
            <a:ext cx="5556250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6E96DCDE-3054-7B05-76D0-74B162E4B2E3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6203950" y="1851794"/>
            <a:ext cx="5556250" cy="4180706"/>
          </a:xfrm>
          <a:pattFill prst="wdUpDiag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"/>
              <a:t>Klicken Sie auf das Symbol, um eine Tabelle hinzuzufügen</a:t>
            </a:r>
          </a:p>
        </p:txBody>
      </p:sp>
    </p:spTree>
    <p:extLst>
      <p:ext uri="{BB962C8B-B14F-4D97-AF65-F5344CB8AC3E}">
        <p14:creationId xmlns:p14="http://schemas.microsoft.com/office/powerpoint/2010/main" val="313946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E9DA-10D8-281C-5C5B-9F7C77ADDC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"/>
              <a:t>Titel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B9904-E628-A309-7FF5-524E47AA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"/>
              <a:t>Kanadevia Produkte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450D3-E39D-CAFB-30A7-2676B096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B262950-A451-4A01-BB8A-18748CEF1CEC}" type="slidenum">
              <a:rPr lang="en-US" smtClean="0"/>
              <a:pPr algn="l"/>
              <a:t>‹Nr.›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57D331-3E74-CD2D-0C65-87EC88AB84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929378"/>
            <a:ext cx="11328400" cy="466344"/>
          </a:xfrm>
        </p:spPr>
        <p:txBody>
          <a:bodyPr/>
          <a:lstStyle>
            <a:lvl1pPr marL="0" indent="0">
              <a:buNone/>
              <a:defRPr sz="3200"/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Untertitel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5341ECD-B0CE-4477-A541-E02ED65434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50" y="2343618"/>
            <a:ext cx="5556250" cy="3688881"/>
          </a:xfrm>
        </p:spPr>
        <p:txBody>
          <a:bodyPr/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573CB62-EC9C-031A-DA52-9DD7F2571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3950" y="1851795"/>
            <a:ext cx="5556250" cy="3683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Überschrift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4B4ED95F-4232-8E9E-2A4B-CB047A9B9377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31801" y="1880028"/>
            <a:ext cx="5556250" cy="4152471"/>
          </a:xfrm>
          <a:pattFill prst="wdUpDiag">
            <a:fgClr>
              <a:schemeClr val="tx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"/>
              <a:t>Klicken Sie auf das Symbol, um das Diagramm hinzuzufügen</a:t>
            </a:r>
          </a:p>
        </p:txBody>
      </p:sp>
    </p:spTree>
    <p:extLst>
      <p:ext uri="{BB962C8B-B14F-4D97-AF65-F5344CB8AC3E}">
        <p14:creationId xmlns:p14="http://schemas.microsoft.com/office/powerpoint/2010/main" val="282188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4515B-56FF-1B06-AB59-235837BD6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 descr="Ein blauer und grüner Farbverlauf&#10;&#10;Beschreibung wird automatisch generiert">
            <a:extLst>
              <a:ext uri="{FF2B5EF4-FFF2-40B4-BE49-F238E27FC236}">
                <a16:creationId xmlns:a16="http://schemas.microsoft.com/office/drawing/2014/main" id="{E9AFD113-3717-FFD8-2DBB-C56E4423F2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7269" y="-1007269"/>
            <a:ext cx="6858000" cy="887253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3E25217-9737-ABCA-CD09-1BDFC63116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007" y="507492"/>
            <a:ext cx="1914843" cy="633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23415-11DF-A3A8-A2E3-50A56BADF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2222500"/>
            <a:ext cx="5556250" cy="1318142"/>
          </a:xfrm>
        </p:spPr>
        <p:txBody>
          <a:bodyPr anchor="b"/>
          <a:lstStyle>
            <a:lvl1pPr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de"/>
              <a:t>Titel der Präsentation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CEBC36-E5E3-B616-B727-A31200BF2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" y="6245733"/>
            <a:ext cx="2054225" cy="247650"/>
          </a:xfrm>
        </p:spPr>
        <p:txBody>
          <a:bodyPr anchor="t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DB77366-B29D-8F34-0A61-718D4E6A60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601720"/>
            <a:ext cx="5556250" cy="1039813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de"/>
              <a:t>Untertitel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9EBFBB2-72EC-6385-A552-DC7C846D1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5125630"/>
            <a:ext cx="3632200" cy="21610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Vorname Nachname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F3652B5-BB2D-D446-8861-FD48FB98B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5343126"/>
            <a:ext cx="3632200" cy="21844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Funktion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507AB9D4-AB57-121C-20B3-9417228DE2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4942440"/>
            <a:ext cx="1595438" cy="181795"/>
          </a:xfrm>
          <a:custGeom>
            <a:avLst/>
            <a:gdLst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1595438 w 1595438"/>
              <a:gd name="connsiteY2" fmla="*/ 182563 h 182563"/>
              <a:gd name="connsiteX3" fmla="*/ 0 w 1595438"/>
              <a:gd name="connsiteY3" fmla="*/ 182563 h 182563"/>
              <a:gd name="connsiteX4" fmla="*/ 0 w 1595438"/>
              <a:gd name="connsiteY4" fmla="*/ 0 h 182563"/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0 w 1595438"/>
              <a:gd name="connsiteY2" fmla="*/ 182563 h 182563"/>
              <a:gd name="connsiteX3" fmla="*/ 0 w 1595438"/>
              <a:gd name="connsiteY3" fmla="*/ 0 h 182563"/>
              <a:gd name="connsiteX0" fmla="*/ 0 w 1595438"/>
              <a:gd name="connsiteY0" fmla="*/ 0 h 0"/>
              <a:gd name="connsiteX1" fmla="*/ 1595438 w 1595438"/>
              <a:gd name="connsiteY1" fmla="*/ 0 h 0"/>
              <a:gd name="connsiteX2" fmla="*/ 0 w 1595438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5438">
                <a:moveTo>
                  <a:pt x="0" y="0"/>
                </a:moveTo>
                <a:lnTo>
                  <a:pt x="1595438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"/>
              <a:t>Klicken Sie hier, um Master-Textstile zu bearbeiten</a:t>
            </a:r>
          </a:p>
        </p:txBody>
      </p:sp>
    </p:spTree>
    <p:extLst>
      <p:ext uri="{BB962C8B-B14F-4D97-AF65-F5344CB8AC3E}">
        <p14:creationId xmlns:p14="http://schemas.microsoft.com/office/powerpoint/2010/main" val="4060159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in blauer und grüner Farbverlauf&#10;&#10;Beschreibung wird automatisch generiert">
            <a:extLst>
              <a:ext uri="{FF2B5EF4-FFF2-40B4-BE49-F238E27FC236}">
                <a16:creationId xmlns:a16="http://schemas.microsoft.com/office/drawing/2014/main" id="{5DFD0D84-DD29-4098-FF3D-5DC05CF525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BE03B98-B5C8-DE7F-11C8-DE3230F8CC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737740"/>
            <a:ext cx="2670175" cy="883790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EAF56D43-2CDB-19A2-B1E3-F91E777CDB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5085389"/>
            <a:ext cx="3632200" cy="216106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Vorname Nachname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C88612-C8AF-748E-301A-479601A38A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1" y="530288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Funktion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21F4CE-3923-6A4B-2F26-25C0106E4C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559498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name.surname@email.com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3D209F4-B5C3-90E6-366A-D2A793BDF2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581342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05050 050505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7DCC717-F822-D7D9-78E9-C13BFAAA0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800" y="4902199"/>
            <a:ext cx="1595438" cy="181795"/>
          </a:xfrm>
          <a:custGeom>
            <a:avLst/>
            <a:gdLst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1595438 w 1595438"/>
              <a:gd name="connsiteY2" fmla="*/ 182563 h 182563"/>
              <a:gd name="connsiteX3" fmla="*/ 0 w 1595438"/>
              <a:gd name="connsiteY3" fmla="*/ 182563 h 182563"/>
              <a:gd name="connsiteX4" fmla="*/ 0 w 1595438"/>
              <a:gd name="connsiteY4" fmla="*/ 0 h 182563"/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0 w 1595438"/>
              <a:gd name="connsiteY2" fmla="*/ 182563 h 182563"/>
              <a:gd name="connsiteX3" fmla="*/ 0 w 1595438"/>
              <a:gd name="connsiteY3" fmla="*/ 0 h 182563"/>
              <a:gd name="connsiteX0" fmla="*/ 0 w 1595438"/>
              <a:gd name="connsiteY0" fmla="*/ 0 h 0"/>
              <a:gd name="connsiteX1" fmla="*/ 1595438 w 1595438"/>
              <a:gd name="connsiteY1" fmla="*/ 0 h 0"/>
              <a:gd name="connsiteX2" fmla="*/ 0 w 1595438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5438">
                <a:moveTo>
                  <a:pt x="0" y="0"/>
                </a:moveTo>
                <a:lnTo>
                  <a:pt x="1595438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"/>
              <a:t>Klicken Sie hier, um Master-Textstile zu bearbeiten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F86BE8D-C96E-23FC-7FC6-EDEDE19B6B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9901" y="5085389"/>
            <a:ext cx="3632200" cy="216106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Vorname Nachname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086B3D2-D083-AE72-82C9-1B318FD8C2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9901" y="530288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Funktion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94254BF-169D-2E38-A7C8-33BD54B8B9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9901" y="559498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name.surname@email.com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BC3B0F0-358A-AE93-1C86-D4680C9F32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9901" y="581342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05050 050505 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C5D3B99-96A5-8BEC-7358-D557D41445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79900" y="4902199"/>
            <a:ext cx="1595438" cy="181795"/>
          </a:xfrm>
          <a:custGeom>
            <a:avLst/>
            <a:gdLst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1595438 w 1595438"/>
              <a:gd name="connsiteY2" fmla="*/ 182563 h 182563"/>
              <a:gd name="connsiteX3" fmla="*/ 0 w 1595438"/>
              <a:gd name="connsiteY3" fmla="*/ 182563 h 182563"/>
              <a:gd name="connsiteX4" fmla="*/ 0 w 1595438"/>
              <a:gd name="connsiteY4" fmla="*/ 0 h 182563"/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0 w 1595438"/>
              <a:gd name="connsiteY2" fmla="*/ 182563 h 182563"/>
              <a:gd name="connsiteX3" fmla="*/ 0 w 1595438"/>
              <a:gd name="connsiteY3" fmla="*/ 0 h 182563"/>
              <a:gd name="connsiteX0" fmla="*/ 0 w 1595438"/>
              <a:gd name="connsiteY0" fmla="*/ 0 h 0"/>
              <a:gd name="connsiteX1" fmla="*/ 1595438 w 1595438"/>
              <a:gd name="connsiteY1" fmla="*/ 0 h 0"/>
              <a:gd name="connsiteX2" fmla="*/ 0 w 1595438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5438">
                <a:moveTo>
                  <a:pt x="0" y="0"/>
                </a:moveTo>
                <a:lnTo>
                  <a:pt x="1595438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"/>
              <a:t>Klicken Sie hier, um Master-Textstile zu bearbeiten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9FC048D-E432-5A7D-A038-ABB1429DD6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8001" y="5085389"/>
            <a:ext cx="3632200" cy="216106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Vorname Nachname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FD2616BF-D722-FCAB-911A-E12785AB89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8001" y="530288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Funktion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D9C49702-5026-5707-C3F1-BA237A4227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8001" y="559498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name.surname@email.com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CE0CC4B-58A8-E22D-9E51-60D5AB98F3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8001" y="581342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05050 050505 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7566AE50-3095-C372-2D7B-B915ABC9B5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8000" y="4902199"/>
            <a:ext cx="1595438" cy="181795"/>
          </a:xfrm>
          <a:custGeom>
            <a:avLst/>
            <a:gdLst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1595438 w 1595438"/>
              <a:gd name="connsiteY2" fmla="*/ 182563 h 182563"/>
              <a:gd name="connsiteX3" fmla="*/ 0 w 1595438"/>
              <a:gd name="connsiteY3" fmla="*/ 182563 h 182563"/>
              <a:gd name="connsiteX4" fmla="*/ 0 w 1595438"/>
              <a:gd name="connsiteY4" fmla="*/ 0 h 182563"/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0 w 1595438"/>
              <a:gd name="connsiteY2" fmla="*/ 182563 h 182563"/>
              <a:gd name="connsiteX3" fmla="*/ 0 w 1595438"/>
              <a:gd name="connsiteY3" fmla="*/ 0 h 182563"/>
              <a:gd name="connsiteX0" fmla="*/ 0 w 1595438"/>
              <a:gd name="connsiteY0" fmla="*/ 0 h 0"/>
              <a:gd name="connsiteX1" fmla="*/ 1595438 w 1595438"/>
              <a:gd name="connsiteY1" fmla="*/ 0 h 0"/>
              <a:gd name="connsiteX2" fmla="*/ 0 w 1595438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5438">
                <a:moveTo>
                  <a:pt x="0" y="0"/>
                </a:moveTo>
                <a:lnTo>
                  <a:pt x="1595438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"/>
              <a:t>Klicken Sie hier, um Master-Textstile zu bearbeiten</a:t>
            </a:r>
          </a:p>
        </p:txBody>
      </p:sp>
      <p:sp>
        <p:nvSpPr>
          <p:cNvPr id="28" name="Title 6">
            <a:extLst>
              <a:ext uri="{FF2B5EF4-FFF2-40B4-BE49-F238E27FC236}">
                <a16:creationId xmlns:a16="http://schemas.microsoft.com/office/drawing/2014/main" id="{30855098-DEC7-520B-5334-AB97B6F35BBE}"/>
              </a:ext>
            </a:extLst>
          </p:cNvPr>
          <p:cNvSpPr txBox="1">
            <a:spLocks/>
          </p:cNvSpPr>
          <p:nvPr userDrawn="1"/>
        </p:nvSpPr>
        <p:spPr>
          <a:xfrm>
            <a:off x="431800" y="2783187"/>
            <a:ext cx="11326814" cy="129162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900"/>
              </a:spcBef>
            </a:pPr>
            <a:r>
              <a:rPr lang="de" sz="8800" b="0">
                <a:solidFill>
                  <a:schemeClr val="bg1"/>
                </a:solidFill>
              </a:rPr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658013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in blauer und grüner Farbverlauf&#10;&#10;Beschreibung wird automatisch generiert">
            <a:extLst>
              <a:ext uri="{FF2B5EF4-FFF2-40B4-BE49-F238E27FC236}">
                <a16:creationId xmlns:a16="http://schemas.microsoft.com/office/drawing/2014/main" id="{5DFD0D84-DD29-4098-FF3D-5DC05CF525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EAF56D43-2CDB-19A2-B1E3-F91E777CDB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5085389"/>
            <a:ext cx="3632200" cy="216106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Vorname Nachname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C88612-C8AF-748E-301A-479601A38A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1" y="530288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Funktion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21F4CE-3923-6A4B-2F26-25C0106E4C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559498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name.surname@email.com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3D209F4-B5C3-90E6-366A-D2A793BDF2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581342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05050 050505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F86BE8D-C96E-23FC-7FC6-EDEDE19B6B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9901" y="5085389"/>
            <a:ext cx="3632200" cy="216106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Vorname Nachname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086B3D2-D083-AE72-82C9-1B318FD8C2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9901" y="530288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Funktion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94254BF-169D-2E38-A7C8-33BD54B8B9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9901" y="559498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name.surname@email.com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BC3B0F0-358A-AE93-1C86-D4680C9F32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9901" y="581342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05050 050505 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9FC048D-E432-5A7D-A038-ABB1429DD6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8001" y="5085389"/>
            <a:ext cx="3632200" cy="216106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Vorname Nachname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FD2616BF-D722-FCAB-911A-E12785AB89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8001" y="530288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Funktion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D9C49702-5026-5707-C3F1-BA237A4227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8001" y="559498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name.surname@email.com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CE0CC4B-58A8-E22D-9E51-60D5AB98F3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8001" y="581342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05050 050505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79FB00-4FB2-98A8-6ACB-DEB30C5BE17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1800" y="3191574"/>
            <a:ext cx="1708150" cy="170992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"/>
              <a:t>Klicken Sie auf das Symbol, um ein Bild hinzuzufügen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E1EB2D9-B1D4-EF45-C9BD-C531EA5708E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79900" y="3191574"/>
            <a:ext cx="1708150" cy="170992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"/>
              <a:t>Klicken Sie auf das Symbol, um ein Bild hinzuzufügen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519AFAE5-2487-041A-5F41-5536B23B8B3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28000" y="3191574"/>
            <a:ext cx="1708150" cy="170992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"/>
              <a:t>Klicken Sie auf das Symbol, um ein Bild hinzuzufügen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7DCC717-F822-D7D9-78E9-C13BFAAA0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800" y="4902199"/>
            <a:ext cx="1708150" cy="181795"/>
          </a:xfrm>
          <a:custGeom>
            <a:avLst/>
            <a:gdLst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1595438 w 1595438"/>
              <a:gd name="connsiteY2" fmla="*/ 182563 h 182563"/>
              <a:gd name="connsiteX3" fmla="*/ 0 w 1595438"/>
              <a:gd name="connsiteY3" fmla="*/ 182563 h 182563"/>
              <a:gd name="connsiteX4" fmla="*/ 0 w 1595438"/>
              <a:gd name="connsiteY4" fmla="*/ 0 h 182563"/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0 w 1595438"/>
              <a:gd name="connsiteY2" fmla="*/ 182563 h 182563"/>
              <a:gd name="connsiteX3" fmla="*/ 0 w 1595438"/>
              <a:gd name="connsiteY3" fmla="*/ 0 h 182563"/>
              <a:gd name="connsiteX0" fmla="*/ 0 w 1595438"/>
              <a:gd name="connsiteY0" fmla="*/ 0 h 0"/>
              <a:gd name="connsiteX1" fmla="*/ 1595438 w 1595438"/>
              <a:gd name="connsiteY1" fmla="*/ 0 h 0"/>
              <a:gd name="connsiteX2" fmla="*/ 0 w 1595438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5438">
                <a:moveTo>
                  <a:pt x="0" y="0"/>
                </a:moveTo>
                <a:lnTo>
                  <a:pt x="1595438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"/>
              <a:t>Klicken Sie hier, um Master-Textstile zu bearbeiten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C5D3B99-96A5-8BEC-7358-D557D41445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79900" y="4902199"/>
            <a:ext cx="1708150" cy="181795"/>
          </a:xfrm>
          <a:custGeom>
            <a:avLst/>
            <a:gdLst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1595438 w 1595438"/>
              <a:gd name="connsiteY2" fmla="*/ 182563 h 182563"/>
              <a:gd name="connsiteX3" fmla="*/ 0 w 1595438"/>
              <a:gd name="connsiteY3" fmla="*/ 182563 h 182563"/>
              <a:gd name="connsiteX4" fmla="*/ 0 w 1595438"/>
              <a:gd name="connsiteY4" fmla="*/ 0 h 182563"/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0 w 1595438"/>
              <a:gd name="connsiteY2" fmla="*/ 182563 h 182563"/>
              <a:gd name="connsiteX3" fmla="*/ 0 w 1595438"/>
              <a:gd name="connsiteY3" fmla="*/ 0 h 182563"/>
              <a:gd name="connsiteX0" fmla="*/ 0 w 1595438"/>
              <a:gd name="connsiteY0" fmla="*/ 0 h 0"/>
              <a:gd name="connsiteX1" fmla="*/ 1595438 w 1595438"/>
              <a:gd name="connsiteY1" fmla="*/ 0 h 0"/>
              <a:gd name="connsiteX2" fmla="*/ 0 w 1595438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5438">
                <a:moveTo>
                  <a:pt x="0" y="0"/>
                </a:moveTo>
                <a:lnTo>
                  <a:pt x="1595438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"/>
              <a:t>Klicken Sie hier, um Master-Textstile zu bearbeiten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7566AE50-3095-C372-2D7B-B915ABC9B5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8000" y="4902199"/>
            <a:ext cx="1708150" cy="181795"/>
          </a:xfrm>
          <a:custGeom>
            <a:avLst/>
            <a:gdLst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1595438 w 1595438"/>
              <a:gd name="connsiteY2" fmla="*/ 182563 h 182563"/>
              <a:gd name="connsiteX3" fmla="*/ 0 w 1595438"/>
              <a:gd name="connsiteY3" fmla="*/ 182563 h 182563"/>
              <a:gd name="connsiteX4" fmla="*/ 0 w 1595438"/>
              <a:gd name="connsiteY4" fmla="*/ 0 h 182563"/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0 w 1595438"/>
              <a:gd name="connsiteY2" fmla="*/ 182563 h 182563"/>
              <a:gd name="connsiteX3" fmla="*/ 0 w 1595438"/>
              <a:gd name="connsiteY3" fmla="*/ 0 h 182563"/>
              <a:gd name="connsiteX0" fmla="*/ 0 w 1595438"/>
              <a:gd name="connsiteY0" fmla="*/ 0 h 0"/>
              <a:gd name="connsiteX1" fmla="*/ 1595438 w 1595438"/>
              <a:gd name="connsiteY1" fmla="*/ 0 h 0"/>
              <a:gd name="connsiteX2" fmla="*/ 0 w 1595438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5438">
                <a:moveTo>
                  <a:pt x="0" y="0"/>
                </a:moveTo>
                <a:lnTo>
                  <a:pt x="1595438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"/>
              <a:t>Klicken Sie hier, um Master-Textstile zu bearbeiten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3C629A5A-931B-5C14-AF12-CD6194333A2A}"/>
              </a:ext>
            </a:extLst>
          </p:cNvPr>
          <p:cNvSpPr txBox="1">
            <a:spLocks/>
          </p:cNvSpPr>
          <p:nvPr userDrawn="1"/>
        </p:nvSpPr>
        <p:spPr>
          <a:xfrm>
            <a:off x="431800" y="728662"/>
            <a:ext cx="11326814" cy="1493838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" sz="8800" b="0">
                <a:solidFill>
                  <a:schemeClr val="bg1"/>
                </a:solidFill>
              </a:rPr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316399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in blauer und grüner Farbverlauf&#10;&#10;Beschreibung wird automatisch generiert">
            <a:extLst>
              <a:ext uri="{FF2B5EF4-FFF2-40B4-BE49-F238E27FC236}">
                <a16:creationId xmlns:a16="http://schemas.microsoft.com/office/drawing/2014/main" id="{5DFD0D84-DD29-4098-FF3D-5DC05CF525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AF593AB-99B7-45FB-8BB0-CB011FF50B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3824" y="2533387"/>
            <a:ext cx="5554663" cy="183851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79E0CC-5C3C-4499-66F5-80AEDB1ACC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1" y="5085389"/>
            <a:ext cx="3632200" cy="216106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Vorname Nachname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936564F-BEA8-3AEE-7FC2-61E661C45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1" y="530288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Funktion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E36C217-4B7A-4B27-84BC-4602DC1D07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1" y="559498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name.surname@email.com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830606E-47DF-175D-2AE5-292DE6F1C3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8001" y="5813425"/>
            <a:ext cx="3632200" cy="218440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05050 050505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B05BA30-BDE5-A594-58DB-27C353F4B2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8000" y="4902199"/>
            <a:ext cx="1595438" cy="181795"/>
          </a:xfrm>
          <a:custGeom>
            <a:avLst/>
            <a:gdLst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1595438 w 1595438"/>
              <a:gd name="connsiteY2" fmla="*/ 182563 h 182563"/>
              <a:gd name="connsiteX3" fmla="*/ 0 w 1595438"/>
              <a:gd name="connsiteY3" fmla="*/ 182563 h 182563"/>
              <a:gd name="connsiteX4" fmla="*/ 0 w 1595438"/>
              <a:gd name="connsiteY4" fmla="*/ 0 h 182563"/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0 w 1595438"/>
              <a:gd name="connsiteY2" fmla="*/ 182563 h 182563"/>
              <a:gd name="connsiteX3" fmla="*/ 0 w 1595438"/>
              <a:gd name="connsiteY3" fmla="*/ 0 h 182563"/>
              <a:gd name="connsiteX0" fmla="*/ 0 w 1595438"/>
              <a:gd name="connsiteY0" fmla="*/ 0 h 0"/>
              <a:gd name="connsiteX1" fmla="*/ 1595438 w 1595438"/>
              <a:gd name="connsiteY1" fmla="*/ 0 h 0"/>
              <a:gd name="connsiteX2" fmla="*/ 0 w 1595438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5438">
                <a:moveTo>
                  <a:pt x="0" y="0"/>
                </a:moveTo>
                <a:lnTo>
                  <a:pt x="1595438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"/>
              <a:t>Klicken Sie hier, um Master-Textstile zu bearbeiten</a:t>
            </a:r>
          </a:p>
        </p:txBody>
      </p:sp>
    </p:spTree>
    <p:extLst>
      <p:ext uri="{BB962C8B-B14F-4D97-AF65-F5344CB8AC3E}">
        <p14:creationId xmlns:p14="http://schemas.microsoft.com/office/powerpoint/2010/main" val="40802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in blauer und grüner Farbverlauf&#10;&#10;Beschreibung wird automatisch generiert">
            <a:extLst>
              <a:ext uri="{FF2B5EF4-FFF2-40B4-BE49-F238E27FC236}">
                <a16:creationId xmlns:a16="http://schemas.microsoft.com/office/drawing/2014/main" id="{5DFD0D84-DD29-4098-FF3D-5DC05CF525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5E69BA-078A-6277-1F45-648FAE8CBA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4000" y="2756437"/>
            <a:ext cx="4064000" cy="134512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0854DC4-E338-0A53-0369-BD4A2A41A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7875" y="5778500"/>
            <a:ext cx="5772150" cy="2540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274320" indent="0" algn="ctr">
              <a:buNone/>
              <a:defRPr sz="1600">
                <a:solidFill>
                  <a:schemeClr val="bg1"/>
                </a:solidFill>
              </a:defRPr>
            </a:lvl2pPr>
            <a:lvl3pPr marL="530352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"/>
              <a:t>website.com |  Soziale Netzwerke |  Sonstige Informationen</a:t>
            </a:r>
          </a:p>
        </p:txBody>
      </p:sp>
    </p:spTree>
    <p:extLst>
      <p:ext uri="{BB962C8B-B14F-4D97-AF65-F5344CB8AC3E}">
        <p14:creationId xmlns:p14="http://schemas.microsoft.com/office/powerpoint/2010/main" val="993099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296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B355F-7E4D-E04F-B934-36AE9F1FD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"/>
              <a:t>Mastertitelformat bearbeiten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48864-D91B-8B4E-B7A8-64DFCBE9C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70212"/>
            <a:ext cx="5181600" cy="4706751"/>
          </a:xfrm>
        </p:spPr>
        <p:txBody>
          <a:bodyPr/>
          <a:lstStyle/>
          <a:p>
            <a:pPr lvl="0"/>
            <a:r>
              <a:rPr lang="de"/>
              <a:t>Mastertextformat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  <a:endParaRPr lang="en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B54F6-D7B8-F746-9C36-CAD314CAD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70212"/>
            <a:ext cx="5181600" cy="4706751"/>
          </a:xfrm>
        </p:spPr>
        <p:txBody>
          <a:bodyPr/>
          <a:lstStyle/>
          <a:p>
            <a:pPr lvl="0"/>
            <a:r>
              <a:rPr lang="de"/>
              <a:t>Mastertextformat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  <a:endParaRPr lang="en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11016-8FCE-824C-932F-0B21B24FD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17290D-943F-C741-9BBE-9C4D8CFE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"/>
              <a:t>Kanadevia Produkte</a:t>
            </a:r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0679-09AA-3D40-AA28-DEE8A7E0B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C8AB5-A797-A449-A897-353598DF55B9}" type="slidenum">
              <a:rPr lang="en-SK" smtClean="0"/>
              <a:t>‹Nr.›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792535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"/>
              <a:t>Textmasterformat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  <a:p>
            <a:pPr lvl="3"/>
            <a:r>
              <a:rPr lang="de"/>
              <a:t>Vierte Ebene</a:t>
            </a:r>
          </a:p>
          <a:p>
            <a:pPr lvl="4"/>
            <a:r>
              <a:rPr lang="de"/>
              <a:t>Fünfte Ebene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25748-0242-4232-8285-D5C57AD6E1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7BE59-47C4-4EEB-8896-5726D13B80F1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15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C24309-46A9-60A0-454C-D4EC5A079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" noProof="0"/>
              <a:t>Klicken Sie hier, um den Master-Titelstil zu bearbeiten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69F2E-7766-AD39-DAF1-BD60B7137A7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04E164-396B-44E2-9120-47BB867FEB45}" type="slidenum">
              <a:rPr lang="en-GB" noProof="0" smtClean="0"/>
              <a:pPr/>
              <a:t>‹Nr.›</a:t>
            </a:fld>
            <a:endParaRPr lang="en-GB" noProof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05F3FCA-C333-B40B-A979-F7370E73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3000" y="6499566"/>
            <a:ext cx="7184999" cy="146304"/>
          </a:xfrm>
        </p:spPr>
        <p:txBody>
          <a:bodyPr/>
          <a:lstStyle/>
          <a:p>
            <a:pPr algn="l"/>
            <a:r>
              <a:rPr lang="de" err="1"/>
              <a:t>Kanadevia Produkte EU-Upgrade | Januar 2025</a:t>
            </a:r>
          </a:p>
        </p:txBody>
      </p:sp>
    </p:spTree>
    <p:extLst>
      <p:ext uri="{BB962C8B-B14F-4D97-AF65-F5344CB8AC3E}">
        <p14:creationId xmlns:p14="http://schemas.microsoft.com/office/powerpoint/2010/main" val="765741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204064-4C17-E946-57E3-C23D90F79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E45EE4C-736D-3A8A-B444-783AA8477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B13B5A-0091-6246-AC23-7ADBBEC9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FD8E-A1FD-435F-988E-0843E2D23D3E}" type="datetimeFigureOut">
              <a:rPr lang="de-DE" smtClean="0"/>
              <a:t>10.06.2025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A0A70B-1170-CBA6-9778-2DB9FAECF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63E5EC-5F3E-A6CA-8D0B-8F0AFE3BC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8BF5-EAED-4DAD-A2DA-75309468A6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085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17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EC073-5BAD-4C04-86A9-A81DCFA3ED4C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14. Januar 2022 | HZI Renewable Gas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90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ine Person und ein Kind, die auf eine Stadt zeigen&#10;&#10;Beschreibung wird automatisch generiert">
            <a:extLst>
              <a:ext uri="{FF2B5EF4-FFF2-40B4-BE49-F238E27FC236}">
                <a16:creationId xmlns:a16="http://schemas.microsoft.com/office/drawing/2014/main" id="{6C608E16-D336-BE9A-77AB-ED27B5215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Ein blauer und grüner Farbverlauf&#10;&#10;Beschreibung wird automatisch generiert">
            <a:extLst>
              <a:ext uri="{FF2B5EF4-FFF2-40B4-BE49-F238E27FC236}">
                <a16:creationId xmlns:a16="http://schemas.microsoft.com/office/drawing/2014/main" id="{E9AFD113-3717-FFD8-2DBB-C56E4423F2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7269" y="-1007269"/>
            <a:ext cx="6858000" cy="887253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3E25217-9737-ABCA-CD09-1BDFC63116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007" y="507492"/>
            <a:ext cx="1914843" cy="633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23415-11DF-A3A8-A2E3-50A56BADF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2222500"/>
            <a:ext cx="5556250" cy="1318142"/>
          </a:xfrm>
        </p:spPr>
        <p:txBody>
          <a:bodyPr anchor="b"/>
          <a:lstStyle>
            <a:lvl1pPr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de"/>
              <a:t>Titel der Präsentation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CEBC36-E5E3-B616-B727-A31200BF2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" y="6245733"/>
            <a:ext cx="2054225" cy="247650"/>
          </a:xfrm>
        </p:spPr>
        <p:txBody>
          <a:bodyPr anchor="t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DB77366-B29D-8F34-0A61-718D4E6A60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601720"/>
            <a:ext cx="5556250" cy="1039813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de"/>
              <a:t>Untertitel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9EBFBB2-72EC-6385-A552-DC7C846D1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5125630"/>
            <a:ext cx="3632200" cy="21610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Vorname Nachname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F3652B5-BB2D-D446-8861-FD48FB98B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5343126"/>
            <a:ext cx="3632200" cy="21844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Funktion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507AB9D4-AB57-121C-20B3-9417228DE2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4942440"/>
            <a:ext cx="1595438" cy="181795"/>
          </a:xfrm>
          <a:custGeom>
            <a:avLst/>
            <a:gdLst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1595438 w 1595438"/>
              <a:gd name="connsiteY2" fmla="*/ 182563 h 182563"/>
              <a:gd name="connsiteX3" fmla="*/ 0 w 1595438"/>
              <a:gd name="connsiteY3" fmla="*/ 182563 h 182563"/>
              <a:gd name="connsiteX4" fmla="*/ 0 w 1595438"/>
              <a:gd name="connsiteY4" fmla="*/ 0 h 182563"/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0 w 1595438"/>
              <a:gd name="connsiteY2" fmla="*/ 182563 h 182563"/>
              <a:gd name="connsiteX3" fmla="*/ 0 w 1595438"/>
              <a:gd name="connsiteY3" fmla="*/ 0 h 182563"/>
              <a:gd name="connsiteX0" fmla="*/ 0 w 1595438"/>
              <a:gd name="connsiteY0" fmla="*/ 0 h 0"/>
              <a:gd name="connsiteX1" fmla="*/ 1595438 w 1595438"/>
              <a:gd name="connsiteY1" fmla="*/ 0 h 0"/>
              <a:gd name="connsiteX2" fmla="*/ 0 w 1595438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5438">
                <a:moveTo>
                  <a:pt x="0" y="0"/>
                </a:moveTo>
                <a:lnTo>
                  <a:pt x="1595438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"/>
              <a:t>Klicken Sie hier, um Master-Textstile zu bearbeiten</a:t>
            </a:r>
          </a:p>
        </p:txBody>
      </p:sp>
    </p:spTree>
    <p:extLst>
      <p:ext uri="{BB962C8B-B14F-4D97-AF65-F5344CB8AC3E}">
        <p14:creationId xmlns:p14="http://schemas.microsoft.com/office/powerpoint/2010/main" val="2613953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A4670-A502-40EE-A666-DDA2AD12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5" y="1228727"/>
            <a:ext cx="11306174" cy="895779"/>
          </a:xfrm>
        </p:spPr>
        <p:txBody>
          <a:bodyPr lIns="0" anchor="t" anchorCtr="0">
            <a:noAutofit/>
          </a:bodyPr>
          <a:lstStyle>
            <a:lvl1pPr>
              <a:defRPr sz="3143" b="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41A9FB0-52CF-400A-AE14-C8F2560797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5" y="2260600"/>
            <a:ext cx="11306174" cy="3959654"/>
          </a:xfrm>
        </p:spPr>
        <p:txBody>
          <a:bodyPr/>
          <a:lstStyle>
            <a:lvl1pPr>
              <a:defRPr sz="2357"/>
            </a:lvl1pPr>
            <a:lvl2pPr>
              <a:defRPr sz="2161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538C44C3-AACA-474D-A665-E5F5207E8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4935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82" b="1">
                <a:solidFill>
                  <a:schemeClr val="bg1"/>
                </a:solidFill>
              </a:defRPr>
            </a:lvl1pPr>
          </a:lstStyle>
          <a:p>
            <a:fld id="{92A6605D-2F04-4B7A-92C1-AA1BC22A2042}" type="datetime1">
              <a:rPr lang="de-DE" smtClean="0"/>
              <a:t>10.06.2025</a:t>
            </a:fld>
            <a:endParaRPr lang="de-DE" dirty="0"/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AF2902DD-26B6-47A3-85D3-DB62709B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4935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82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 &amp; S Engineering GmbH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7FCE4189-CA20-4FFA-A595-5D85684FF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4935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82" b="1">
                <a:solidFill>
                  <a:schemeClr val="bg1"/>
                </a:solidFill>
              </a:defRPr>
            </a:lvl1pPr>
          </a:lstStyle>
          <a:p>
            <a:fld id="{7C3C0209-AEA9-4B52-B774-0C436581085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309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9">
          <p15:clr>
            <a:srgbClr val="FBAE40"/>
          </p15:clr>
        </p15:guide>
        <p15:guide id="2" pos="555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C24309-46A9-60A0-454C-D4EC5A07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628B0-7C5E-53BF-DAE0-707CBEEBBCA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50554" y="1508400"/>
            <a:ext cx="10696867" cy="4896000"/>
          </a:xfrm>
        </p:spPr>
        <p:txBody>
          <a:bodyPr/>
          <a:lstStyle/>
          <a:p>
            <a:pPr lvl="0"/>
            <a:r>
              <a:rPr lang="fr-CH" noProof="0" dirty="0"/>
              <a:t>Click to </a:t>
            </a:r>
            <a:r>
              <a:rPr lang="fr-CH" noProof="0" dirty="0" err="1"/>
              <a:t>add</a:t>
            </a:r>
            <a:r>
              <a:rPr lang="fr-CH" noProof="0" dirty="0"/>
              <a:t> </a:t>
            </a:r>
            <a:r>
              <a:rPr lang="fr-CH" noProof="0" dirty="0" err="1"/>
              <a:t>text</a:t>
            </a:r>
            <a:r>
              <a:rPr lang="fr-CH" noProof="0" dirty="0"/>
              <a:t> or </a:t>
            </a:r>
            <a:r>
              <a:rPr lang="fr-CH" noProof="0" dirty="0" err="1"/>
              <a:t>generate</a:t>
            </a:r>
            <a:r>
              <a:rPr lang="fr-CH" noProof="0" dirty="0"/>
              <a:t> a green HZI </a:t>
            </a:r>
            <a:r>
              <a:rPr lang="fr-CH" noProof="0" dirty="0" err="1"/>
              <a:t>bullet</a:t>
            </a:r>
            <a:r>
              <a:rPr lang="fr-CH" noProof="0" dirty="0"/>
              <a:t> point </a:t>
            </a:r>
            <a:r>
              <a:rPr lang="fr-CH" noProof="0" dirty="0" err="1"/>
              <a:t>with</a:t>
            </a:r>
            <a:r>
              <a:rPr lang="fr-CH" noProof="0" dirty="0"/>
              <a:t> ALT + SHIFT + RIGHT ARROW</a:t>
            </a:r>
          </a:p>
          <a:p>
            <a:pPr lvl="1"/>
            <a:r>
              <a:rPr lang="fr-CH" noProof="0" dirty="0"/>
              <a:t>Second </a:t>
            </a:r>
            <a:r>
              <a:rPr lang="fr-CH" noProof="0" dirty="0" err="1"/>
              <a:t>level</a:t>
            </a:r>
            <a:endParaRPr lang="fr-CH" noProof="0" dirty="0"/>
          </a:p>
          <a:p>
            <a:pPr lvl="2"/>
            <a:r>
              <a:rPr lang="fr-CH" noProof="0" dirty="0" err="1"/>
              <a:t>Third</a:t>
            </a:r>
            <a:r>
              <a:rPr lang="fr-CH" noProof="0" dirty="0"/>
              <a:t> </a:t>
            </a:r>
            <a:r>
              <a:rPr lang="fr-CH" noProof="0" dirty="0" err="1"/>
              <a:t>level</a:t>
            </a:r>
            <a:endParaRPr lang="fr-CH" noProof="0" dirty="0"/>
          </a:p>
          <a:p>
            <a:pPr lvl="3"/>
            <a:r>
              <a:rPr lang="fr-CH" noProof="0" dirty="0" err="1"/>
              <a:t>Fourth</a:t>
            </a:r>
            <a:r>
              <a:rPr lang="fr-CH" noProof="0" dirty="0"/>
              <a:t> </a:t>
            </a:r>
            <a:r>
              <a:rPr lang="fr-CH" noProof="0" dirty="0" err="1"/>
              <a:t>level</a:t>
            </a:r>
            <a:endParaRPr lang="fr-CH" noProof="0" dirty="0"/>
          </a:p>
          <a:p>
            <a:pPr lvl="4"/>
            <a:r>
              <a:rPr lang="fr-CH" noProof="0" dirty="0" err="1"/>
              <a:t>Fifth</a:t>
            </a:r>
            <a:r>
              <a:rPr lang="fr-CH" noProof="0" dirty="0"/>
              <a:t> </a:t>
            </a:r>
            <a:r>
              <a:rPr lang="fr-CH" noProof="0" dirty="0" err="1"/>
              <a:t>level</a:t>
            </a:r>
            <a:endParaRPr lang="fr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249CB4-F681-FE47-12A5-A939EBAAE8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METHANOS</a:t>
            </a:r>
            <a:r>
              <a:rPr lang="de-DE" baseline="30000" dirty="0"/>
              <a:t>®</a:t>
            </a:r>
            <a:r>
              <a:rPr lang="de-DE" dirty="0"/>
              <a:t> F³ - Der BOOSTER für flexible Biogasanlagen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EA60CC-5429-4628-3B2B-B9868D3097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04E164-396B-44E2-9120-47BB867FEB45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4480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37BD0D-3E95-D47A-C188-7DAF1F9C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151CD8-999E-AD72-C081-5AC6196A16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50553" y="1508400"/>
            <a:ext cx="5255859" cy="48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Click to add text or generate a green HZI bullet point with ALT + SHIFT + RIGHT ARROW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  <a:p>
            <a:pPr lvl="0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70F4F72-35FD-8DDC-E55D-4CC66ECED78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93279" y="1508400"/>
            <a:ext cx="5256000" cy="489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Click to add text or generate a green HZI bullet point with ALT + SHIFT + RIGHT ARROW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61920CD-D4FB-3746-1F69-65F87328F3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dirty="0"/>
              <a:t>METHANOS</a:t>
            </a:r>
            <a:r>
              <a:rPr lang="de-DE" baseline="30000" dirty="0"/>
              <a:t>®</a:t>
            </a:r>
            <a:r>
              <a:rPr lang="de-DE" dirty="0"/>
              <a:t> F³ - Der BOOSTER für flexible Biogasanlagen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E47A5D-A7F5-6A16-5551-8C3ABD88B17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04E164-396B-44E2-9120-47BB867FEB45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2909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C24309-46A9-60A0-454C-D4EC5A07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628B0-7C5E-53BF-DAE0-707CBEEBBCA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50554" y="1508400"/>
            <a:ext cx="10696867" cy="4896000"/>
          </a:xfrm>
        </p:spPr>
        <p:txBody>
          <a:bodyPr/>
          <a:lstStyle/>
          <a:p>
            <a:pPr lvl="0"/>
            <a:r>
              <a:rPr lang="fr-CH" noProof="0" dirty="0"/>
              <a:t>Click to </a:t>
            </a:r>
            <a:r>
              <a:rPr lang="fr-CH" noProof="0" dirty="0" err="1"/>
              <a:t>add</a:t>
            </a:r>
            <a:r>
              <a:rPr lang="fr-CH" noProof="0" dirty="0"/>
              <a:t> </a:t>
            </a:r>
            <a:r>
              <a:rPr lang="fr-CH" noProof="0" dirty="0" err="1"/>
              <a:t>text</a:t>
            </a:r>
            <a:r>
              <a:rPr lang="fr-CH" noProof="0" dirty="0"/>
              <a:t> or </a:t>
            </a:r>
            <a:r>
              <a:rPr lang="fr-CH" noProof="0" dirty="0" err="1"/>
              <a:t>generate</a:t>
            </a:r>
            <a:r>
              <a:rPr lang="fr-CH" noProof="0" dirty="0"/>
              <a:t> a green HZI </a:t>
            </a:r>
            <a:r>
              <a:rPr lang="fr-CH" noProof="0" dirty="0" err="1"/>
              <a:t>bullet</a:t>
            </a:r>
            <a:r>
              <a:rPr lang="fr-CH" noProof="0" dirty="0"/>
              <a:t> point </a:t>
            </a:r>
            <a:r>
              <a:rPr lang="fr-CH" noProof="0" dirty="0" err="1"/>
              <a:t>with</a:t>
            </a:r>
            <a:r>
              <a:rPr lang="fr-CH" noProof="0" dirty="0"/>
              <a:t> ALT + SHIFT + RIGHT ARROW</a:t>
            </a:r>
          </a:p>
          <a:p>
            <a:pPr lvl="1"/>
            <a:r>
              <a:rPr lang="fr-CH" noProof="0" dirty="0"/>
              <a:t>Second </a:t>
            </a:r>
            <a:r>
              <a:rPr lang="fr-CH" noProof="0" dirty="0" err="1"/>
              <a:t>level</a:t>
            </a:r>
            <a:endParaRPr lang="fr-CH" noProof="0" dirty="0"/>
          </a:p>
          <a:p>
            <a:pPr lvl="2"/>
            <a:r>
              <a:rPr lang="fr-CH" noProof="0" dirty="0" err="1"/>
              <a:t>Third</a:t>
            </a:r>
            <a:r>
              <a:rPr lang="fr-CH" noProof="0" dirty="0"/>
              <a:t> </a:t>
            </a:r>
            <a:r>
              <a:rPr lang="fr-CH" noProof="0" dirty="0" err="1"/>
              <a:t>level</a:t>
            </a:r>
            <a:endParaRPr lang="fr-CH" noProof="0" dirty="0"/>
          </a:p>
          <a:p>
            <a:pPr lvl="3"/>
            <a:r>
              <a:rPr lang="fr-CH" noProof="0" dirty="0" err="1"/>
              <a:t>Fourth</a:t>
            </a:r>
            <a:r>
              <a:rPr lang="fr-CH" noProof="0" dirty="0"/>
              <a:t> </a:t>
            </a:r>
            <a:r>
              <a:rPr lang="fr-CH" noProof="0" dirty="0" err="1"/>
              <a:t>level</a:t>
            </a:r>
            <a:endParaRPr lang="fr-CH" noProof="0" dirty="0"/>
          </a:p>
          <a:p>
            <a:pPr lvl="4"/>
            <a:r>
              <a:rPr lang="fr-CH" noProof="0" dirty="0" err="1"/>
              <a:t>Fifth</a:t>
            </a:r>
            <a:r>
              <a:rPr lang="fr-CH" noProof="0" dirty="0"/>
              <a:t> </a:t>
            </a:r>
            <a:r>
              <a:rPr lang="fr-CH" noProof="0" dirty="0" err="1"/>
              <a:t>level</a:t>
            </a:r>
            <a:endParaRPr lang="fr-CH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249CB4-F681-FE47-12A5-A939EBAAE8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METHANOS</a:t>
            </a:r>
            <a:r>
              <a:rPr lang="de-DE" baseline="30000" dirty="0"/>
              <a:t>®</a:t>
            </a:r>
            <a:r>
              <a:rPr lang="de-DE" dirty="0"/>
              <a:t> F³ - Der BOOSTER für flexible Biogasanlagen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EA60CC-5429-4628-3B2B-B9868D3097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04E164-396B-44E2-9120-47BB867FEB45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0205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B85768-91E8-8405-36B4-8A514F18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019B188-8C74-FEA8-4239-D2A3EAB730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DE" altLang="de-DE"/>
              <a:t>Stoffkreisläufe schließen</a:t>
            </a:r>
            <a:endParaRPr lang="de-DE" alt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9EF815C-6D35-F331-D56A-F32BC9E702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854DB1-5D61-4FB8-BC56-1259EDBE61D1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0FE00C4-C945-3FDC-03B2-50DD401335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9439" y="1508675"/>
            <a:ext cx="9752325" cy="48971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26493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in blauer und grüner Farbverlauf&#10;&#10;Beschreibung wird automatisch generiert">
            <a:extLst>
              <a:ext uri="{FF2B5EF4-FFF2-40B4-BE49-F238E27FC236}">
                <a16:creationId xmlns:a16="http://schemas.microsoft.com/office/drawing/2014/main" id="{3BE379EE-41DF-8D8F-B0C7-2E5FC707B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"/>
          <a:stretch/>
        </p:blipFill>
        <p:spPr>
          <a:xfrm rot="16200000">
            <a:off x="-327025" y="327025"/>
            <a:ext cx="6858000" cy="6203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C4515B-56FF-1B06-AB59-235837BD6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0"/>
            <a:ext cx="6095999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3E25217-9737-ABCA-CD09-1BDFC63116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007" y="507492"/>
            <a:ext cx="1914843" cy="633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23415-11DF-A3A8-A2E3-50A56BADF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2222500"/>
            <a:ext cx="5556250" cy="1318142"/>
          </a:xfrm>
        </p:spPr>
        <p:txBody>
          <a:bodyPr anchor="b"/>
          <a:lstStyle>
            <a:lvl1pPr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de"/>
              <a:t>Titel der Präsentation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CEBC36-E5E3-B616-B727-A31200BF2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" y="6245733"/>
            <a:ext cx="2054225" cy="247650"/>
          </a:xfrm>
        </p:spPr>
        <p:txBody>
          <a:bodyPr anchor="t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27A2E93A-EBE3-D357-2F61-06239348A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601720"/>
            <a:ext cx="5556250" cy="1039813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de"/>
              <a:t>Untertitel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87AD3F1-03D4-8E47-D6A2-727EFE8015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5125630"/>
            <a:ext cx="3632200" cy="21610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Vorname Nachname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AFE02EE1-E4FB-0C5F-355C-D9CC723AB2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5343126"/>
            <a:ext cx="3632200" cy="21844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Funktion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7CD63274-3604-B935-5C2D-C30335D8E8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4942440"/>
            <a:ext cx="1595438" cy="181795"/>
          </a:xfrm>
          <a:custGeom>
            <a:avLst/>
            <a:gdLst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1595438 w 1595438"/>
              <a:gd name="connsiteY2" fmla="*/ 182563 h 182563"/>
              <a:gd name="connsiteX3" fmla="*/ 0 w 1595438"/>
              <a:gd name="connsiteY3" fmla="*/ 182563 h 182563"/>
              <a:gd name="connsiteX4" fmla="*/ 0 w 1595438"/>
              <a:gd name="connsiteY4" fmla="*/ 0 h 182563"/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0 w 1595438"/>
              <a:gd name="connsiteY2" fmla="*/ 182563 h 182563"/>
              <a:gd name="connsiteX3" fmla="*/ 0 w 1595438"/>
              <a:gd name="connsiteY3" fmla="*/ 0 h 182563"/>
              <a:gd name="connsiteX0" fmla="*/ 0 w 1595438"/>
              <a:gd name="connsiteY0" fmla="*/ 0 h 0"/>
              <a:gd name="connsiteX1" fmla="*/ 1595438 w 1595438"/>
              <a:gd name="connsiteY1" fmla="*/ 0 h 0"/>
              <a:gd name="connsiteX2" fmla="*/ 0 w 1595438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5438">
                <a:moveTo>
                  <a:pt x="0" y="0"/>
                </a:moveTo>
                <a:lnTo>
                  <a:pt x="1595438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"/>
              <a:t>Klicken Sie hier, um Master-Textstile zu bearbeiten</a:t>
            </a:r>
          </a:p>
        </p:txBody>
      </p:sp>
    </p:spTree>
    <p:extLst>
      <p:ext uri="{BB962C8B-B14F-4D97-AF65-F5344CB8AC3E}">
        <p14:creationId xmlns:p14="http://schemas.microsoft.com/office/powerpoint/2010/main" val="309209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in blauer und grüner Farbverlauf&#10;&#10;Beschreibung wird automatisch generiert">
            <a:extLst>
              <a:ext uri="{FF2B5EF4-FFF2-40B4-BE49-F238E27FC236}">
                <a16:creationId xmlns:a16="http://schemas.microsoft.com/office/drawing/2014/main" id="{07C61DAF-4D6C-7A43-3257-3BCCFE2079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3E25217-9737-ABCA-CD09-1BDFC6311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007" y="507492"/>
            <a:ext cx="1914843" cy="633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23415-11DF-A3A8-A2E3-50A56BADF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2222500"/>
            <a:ext cx="8442325" cy="1318142"/>
          </a:xfrm>
        </p:spPr>
        <p:txBody>
          <a:bodyPr anchor="b"/>
          <a:lstStyle>
            <a:lvl1pPr>
              <a:lnSpc>
                <a:spcPct val="9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de"/>
              <a:t>Titel der Präsentation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CEBC36-E5E3-B616-B727-A31200BF2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" y="6245733"/>
            <a:ext cx="2054225" cy="247650"/>
          </a:xfrm>
        </p:spPr>
        <p:txBody>
          <a:bodyPr anchor="t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0B9342C-3B43-89A0-7793-F1A755830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601720"/>
            <a:ext cx="8442325" cy="1039813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de"/>
              <a:t>Untertitel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965D858-AB2E-9528-7E2E-3657CA25FC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5125630"/>
            <a:ext cx="3632200" cy="216106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Vorname Nachname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6D891A2-4698-BDB1-CB9B-B659A003F3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5343126"/>
            <a:ext cx="3632200" cy="218440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"/>
              <a:t>Funktion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B6012125-1D74-7263-46AA-B0E093D283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0" y="4942440"/>
            <a:ext cx="1595438" cy="181795"/>
          </a:xfrm>
          <a:custGeom>
            <a:avLst/>
            <a:gdLst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1595438 w 1595438"/>
              <a:gd name="connsiteY2" fmla="*/ 182563 h 182563"/>
              <a:gd name="connsiteX3" fmla="*/ 0 w 1595438"/>
              <a:gd name="connsiteY3" fmla="*/ 182563 h 182563"/>
              <a:gd name="connsiteX4" fmla="*/ 0 w 1595438"/>
              <a:gd name="connsiteY4" fmla="*/ 0 h 182563"/>
              <a:gd name="connsiteX0" fmla="*/ 0 w 1595438"/>
              <a:gd name="connsiteY0" fmla="*/ 0 h 182563"/>
              <a:gd name="connsiteX1" fmla="*/ 1595438 w 1595438"/>
              <a:gd name="connsiteY1" fmla="*/ 0 h 182563"/>
              <a:gd name="connsiteX2" fmla="*/ 0 w 1595438"/>
              <a:gd name="connsiteY2" fmla="*/ 182563 h 182563"/>
              <a:gd name="connsiteX3" fmla="*/ 0 w 1595438"/>
              <a:gd name="connsiteY3" fmla="*/ 0 h 182563"/>
              <a:gd name="connsiteX0" fmla="*/ 0 w 1595438"/>
              <a:gd name="connsiteY0" fmla="*/ 0 h 0"/>
              <a:gd name="connsiteX1" fmla="*/ 1595438 w 1595438"/>
              <a:gd name="connsiteY1" fmla="*/ 0 h 0"/>
              <a:gd name="connsiteX2" fmla="*/ 0 w 1595438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5438">
                <a:moveTo>
                  <a:pt x="0" y="0"/>
                </a:moveTo>
                <a:lnTo>
                  <a:pt x="1595438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e"/>
              <a:t>Klicken Sie hier, um Master-Textstile zu bearbeiten</a:t>
            </a:r>
          </a:p>
        </p:txBody>
      </p:sp>
    </p:spTree>
    <p:extLst>
      <p:ext uri="{BB962C8B-B14F-4D97-AF65-F5344CB8AC3E}">
        <p14:creationId xmlns:p14="http://schemas.microsoft.com/office/powerpoint/2010/main" val="272540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0349-D6C0-437D-5F91-2B4ABAEE4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2667001"/>
            <a:ext cx="11328400" cy="608270"/>
          </a:xfrm>
        </p:spPr>
        <p:txBody>
          <a:bodyPr anchor="t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"/>
              <a:t>Titel des Abschnitts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12C25-9F4E-6874-868F-EE231B74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799" y="659218"/>
            <a:ext cx="6734175" cy="298233"/>
          </a:xfrm>
        </p:spPr>
        <p:txBody>
          <a:bodyPr anchor="t"/>
          <a:lstStyle>
            <a:lvl1pPr>
              <a:defRPr sz="1800">
                <a:solidFill>
                  <a:srgbClr val="86BFBF"/>
                </a:solidFill>
              </a:defRPr>
            </a:lvl1pPr>
          </a:lstStyle>
          <a:p>
            <a:pPr algn="l"/>
            <a:r>
              <a:rPr lang="de"/>
              <a:t>Kanadevia Produkte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4EFFD88-C5B0-3CD7-5A12-2A7824DAB8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3341433"/>
            <a:ext cx="6734175" cy="192113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Optionaler Untertitel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246A057-A806-7E8D-B5F4-661DEBD944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1" y="2222500"/>
            <a:ext cx="749300" cy="444500"/>
          </a:xfr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2086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3F9776-5FFD-980D-C4C9-E785EB4196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825" y="627984"/>
            <a:ext cx="7623175" cy="6230015"/>
          </a:xfrm>
        </p:spPr>
        <p:txBody>
          <a:bodyPr/>
          <a:lstStyle>
            <a:lvl1pPr marL="0" indent="0">
              <a:buNone/>
              <a:defRPr sz="51800" b="1">
                <a:solidFill>
                  <a:srgbClr val="4A9FA0"/>
                </a:solidFill>
              </a:defRPr>
            </a:lvl1pPr>
          </a:lstStyle>
          <a:p>
            <a:pPr lvl="0"/>
            <a:r>
              <a:rPr lang="de"/>
              <a:t>02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783D2-3366-9476-0917-B5C507DD1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2222500"/>
            <a:ext cx="6734175" cy="105277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"/>
              <a:t>Titel des Abschnitts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CE820D-E92D-C5B4-1938-6D308BD32D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3341433"/>
            <a:ext cx="6734175" cy="192113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  <a:lvl2pPr marL="274320" indent="0">
              <a:buNone/>
              <a:defRPr/>
            </a:lvl2pPr>
            <a:lvl3pPr marL="530352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"/>
              <a:t>Optionaler Untertitel 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479210-E864-1F87-0445-968F36B390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1799" y="659218"/>
            <a:ext cx="6734175" cy="298233"/>
          </a:xfrm>
        </p:spPr>
        <p:txBody>
          <a:bodyPr anchor="t"/>
          <a:lstStyle>
            <a:lvl1pPr>
              <a:defRPr sz="1800">
                <a:solidFill>
                  <a:srgbClr val="86BFBF"/>
                </a:solidFill>
              </a:defRPr>
            </a:lvl1pPr>
          </a:lstStyle>
          <a:p>
            <a:pPr algn="l"/>
            <a:r>
              <a:rPr lang="de"/>
              <a:t>Kanadevia Produkte</a:t>
            </a:r>
          </a:p>
        </p:txBody>
      </p:sp>
    </p:spTree>
    <p:extLst>
      <p:ext uri="{BB962C8B-B14F-4D97-AF65-F5344CB8AC3E}">
        <p14:creationId xmlns:p14="http://schemas.microsoft.com/office/powerpoint/2010/main" val="304776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95E98-7B46-C335-EBDE-5DB0D54D77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219449"/>
            <a:ext cx="3848100" cy="2813051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"/>
              <a:t>Tagesordnung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0BFF18-1029-D1FF-8F1E-583580F28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0774" y="825500"/>
            <a:ext cx="5559425" cy="5207000"/>
          </a:xfrm>
        </p:spPr>
        <p:txBody>
          <a:bodyPr anchor="ctr"/>
          <a:lstStyle>
            <a:lvl1pPr marL="356616" indent="-356616">
              <a:spcBef>
                <a:spcPts val="1800"/>
              </a:spcBef>
              <a:spcAft>
                <a:spcPts val="600"/>
              </a:spcAft>
              <a:buFont typeface="+mj-lt"/>
              <a:buAutoNum type="arabicPeriod"/>
              <a:defRPr>
                <a:solidFill>
                  <a:srgbClr val="86BFBF"/>
                </a:solidFill>
              </a:defRPr>
            </a:lvl1pPr>
            <a:lvl2pPr marL="722376" indent="-356616"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rgbClr val="86BFBF"/>
                </a:solidFill>
              </a:defRPr>
            </a:lvl2pPr>
          </a:lstStyle>
          <a:p>
            <a:pPr lvl="0"/>
            <a:r>
              <a:rPr lang="de"/>
              <a:t>Markieren Sie den Bereich mit fetter und weißer Schrift</a:t>
            </a:r>
          </a:p>
          <a:p>
            <a:pPr lvl="1"/>
            <a:r>
              <a:rPr lang="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20284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95E98-7B46-C335-EBDE-5DB0D54D77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219449"/>
            <a:ext cx="3848100" cy="2813051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"/>
              <a:t>Tagesordnung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0BFF18-1029-D1FF-8F1E-583580F28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0774" y="825500"/>
            <a:ext cx="5559425" cy="5207000"/>
          </a:xfrm>
        </p:spPr>
        <p:txBody>
          <a:bodyPr anchor="ctr"/>
          <a:lstStyle>
            <a:lvl1pPr marL="356616" indent="-356616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rgbClr val="86BFBF"/>
                </a:solidFill>
              </a:defRPr>
            </a:lvl1pPr>
            <a:lvl2pPr marL="722376" indent="-356616"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rgbClr val="86BFBF"/>
                </a:solidFill>
              </a:defRPr>
            </a:lvl2pPr>
          </a:lstStyle>
          <a:p>
            <a:pPr lvl="0"/>
            <a:r>
              <a:rPr lang="de"/>
              <a:t>Markieren Sie den Bereich mit fetter und weißer Schrift</a:t>
            </a:r>
          </a:p>
          <a:p>
            <a:pPr lvl="1"/>
            <a:r>
              <a:rPr lang="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76475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83BECA-2A4A-E0EC-73D2-7D5442189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6292"/>
            <a:ext cx="9620250" cy="4663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"/>
              <a:t>Titel der Folie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DCE49-05B3-9448-BB90-C350CA1E9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1870562"/>
            <a:ext cx="11328399" cy="41619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"/>
              <a:t>Klicken Sie hier, um Master-Textstile zu bearbeiten</a:t>
            </a:r>
          </a:p>
          <a:p>
            <a:pPr lvl="1"/>
            <a:r>
              <a:rPr lang="de"/>
              <a:t>Zweite Ebene</a:t>
            </a:r>
          </a:p>
          <a:p>
            <a:pPr lvl="2"/>
            <a:r>
              <a:rPr lang="de"/>
              <a:t>Dritte Ebene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CBABB-414E-1AF9-61BD-8416863051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74124" y="6499566"/>
            <a:ext cx="1997075" cy="1463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60758-1967-F578-6F53-874B6C3E3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3000" y="6499566"/>
            <a:ext cx="7184999" cy="1463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lnSpc>
                <a:spcPct val="100000"/>
              </a:lnSpc>
              <a:defRPr sz="800">
                <a:solidFill>
                  <a:schemeClr val="tx1"/>
                </a:solidFill>
              </a:defRPr>
            </a:lvl1pPr>
          </a:lstStyle>
          <a:p>
            <a:pPr algn="l"/>
            <a:r>
              <a:rPr lang="de"/>
              <a:t>Kanadevia Produkte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4C2C3-C3B6-335F-6F96-DF3BCA20F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1799" y="6499566"/>
            <a:ext cx="448056" cy="1463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100000"/>
              </a:lnSpc>
              <a:defRPr sz="800">
                <a:solidFill>
                  <a:schemeClr val="tx1"/>
                </a:solidFill>
              </a:defRPr>
            </a:lvl1pPr>
          </a:lstStyle>
          <a:p>
            <a:pPr algn="l"/>
            <a:fld id="{1B262950-A451-4A01-BB8A-18748CEF1CEC}" type="slidenum">
              <a:rPr lang="en-US" smtClean="0"/>
              <a:pPr algn="l"/>
              <a:t>‹Nr.›</a:t>
            </a:fld>
            <a:endParaRPr lang="en-US"/>
          </a:p>
        </p:txBody>
      </p:sp>
      <p:pic>
        <p:nvPicPr>
          <p:cNvPr id="12" name="Picture 11" descr="Ein blauer und grüner Text auf schwarzem Hintergrund&#10;&#10;Beschreibung wird automatisch generiert">
            <a:extLst>
              <a:ext uri="{FF2B5EF4-FFF2-40B4-BE49-F238E27FC236}">
                <a16:creationId xmlns:a16="http://schemas.microsoft.com/office/drawing/2014/main" id="{B62FA282-AACB-51BE-CCFF-1D4DD57C2922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630" y="436292"/>
            <a:ext cx="959567" cy="3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2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2" r:id="rId2"/>
    <p:sldLayoutId id="2147483675" r:id="rId3"/>
    <p:sldLayoutId id="2147483671" r:id="rId4"/>
    <p:sldLayoutId id="2147483670" r:id="rId5"/>
    <p:sldLayoutId id="2147483669" r:id="rId6"/>
    <p:sldLayoutId id="2147483668" r:id="rId7"/>
    <p:sldLayoutId id="2147483665" r:id="rId8"/>
    <p:sldLayoutId id="2147483666" r:id="rId9"/>
    <p:sldLayoutId id="2147483651" r:id="rId10"/>
    <p:sldLayoutId id="2147483648" r:id="rId11"/>
    <p:sldLayoutId id="2147483650" r:id="rId12"/>
    <p:sldLayoutId id="2147483649" r:id="rId13"/>
    <p:sldLayoutId id="2147483653" r:id="rId14"/>
    <p:sldLayoutId id="2147483652" r:id="rId15"/>
    <p:sldLayoutId id="2147483657" r:id="rId16"/>
    <p:sldLayoutId id="2147483658" r:id="rId17"/>
    <p:sldLayoutId id="2147483659" r:id="rId18"/>
    <p:sldLayoutId id="2147483660" r:id="rId19"/>
    <p:sldLayoutId id="2147483663" r:id="rId20"/>
    <p:sldLayoutId id="2147483664" r:id="rId21"/>
    <p:sldLayoutId id="2147483661" r:id="rId22"/>
    <p:sldLayoutId id="2147483662" r:id="rId23"/>
    <p:sldLayoutId id="2147483673" r:id="rId24"/>
    <p:sldLayoutId id="2147483676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5" r:id="rId31"/>
    <p:sldLayoutId id="2147483686" r:id="rId32"/>
    <p:sldLayoutId id="2147483687" r:id="rId33"/>
    <p:sldLayoutId id="2147483688" r:id="rId3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256032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8952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72" userDrawn="1">
          <p15:clr>
            <a:srgbClr val="F26B43"/>
          </p15:clr>
        </p15:guide>
        <p15:guide id="4" pos="744" userDrawn="1">
          <p15:clr>
            <a:srgbClr val="F26B43"/>
          </p15:clr>
        </p15:guide>
        <p15:guide id="5" pos="888" userDrawn="1">
          <p15:clr>
            <a:srgbClr val="F26B43"/>
          </p15:clr>
        </p15:guide>
        <p15:guide id="6" pos="1348" userDrawn="1">
          <p15:clr>
            <a:srgbClr val="F26B43"/>
          </p15:clr>
        </p15:guide>
        <p15:guide id="7" pos="1484" userDrawn="1">
          <p15:clr>
            <a:srgbClr val="F26B43"/>
          </p15:clr>
        </p15:guide>
        <p15:guide id="8" pos="1954" userDrawn="1">
          <p15:clr>
            <a:srgbClr val="F26B43"/>
          </p15:clr>
        </p15:guide>
        <p15:guide id="9" pos="2090" userDrawn="1">
          <p15:clr>
            <a:srgbClr val="F26B43"/>
          </p15:clr>
        </p15:guide>
        <p15:guide id="10" pos="2560" userDrawn="1">
          <p15:clr>
            <a:srgbClr val="F26B43"/>
          </p15:clr>
        </p15:guide>
        <p15:guide id="11" pos="2696" userDrawn="1">
          <p15:clr>
            <a:srgbClr val="F26B43"/>
          </p15:clr>
        </p15:guide>
        <p15:guide id="12" pos="3166" userDrawn="1">
          <p15:clr>
            <a:srgbClr val="F26B43"/>
          </p15:clr>
        </p15:guide>
        <p15:guide id="13" pos="3302" userDrawn="1">
          <p15:clr>
            <a:srgbClr val="F26B43"/>
          </p15:clr>
        </p15:guide>
        <p15:guide id="14" pos="3772" userDrawn="1">
          <p15:clr>
            <a:srgbClr val="F26B43"/>
          </p15:clr>
        </p15:guide>
        <p15:guide id="15" pos="3908" userDrawn="1">
          <p15:clr>
            <a:srgbClr val="F26B43"/>
          </p15:clr>
        </p15:guide>
        <p15:guide id="16" pos="4378" userDrawn="1">
          <p15:clr>
            <a:srgbClr val="F26B43"/>
          </p15:clr>
        </p15:guide>
        <p15:guide id="17" pos="4514" userDrawn="1">
          <p15:clr>
            <a:srgbClr val="F26B43"/>
          </p15:clr>
        </p15:guide>
        <p15:guide id="18" pos="4984" userDrawn="1">
          <p15:clr>
            <a:srgbClr val="F26B43"/>
          </p15:clr>
        </p15:guide>
        <p15:guide id="19" pos="5120" userDrawn="1">
          <p15:clr>
            <a:srgbClr val="F26B43"/>
          </p15:clr>
        </p15:guide>
        <p15:guide id="20" pos="5590" userDrawn="1">
          <p15:clr>
            <a:srgbClr val="F26B43"/>
          </p15:clr>
        </p15:guide>
        <p15:guide id="21" pos="5726" userDrawn="1">
          <p15:clr>
            <a:srgbClr val="F26B43"/>
          </p15:clr>
        </p15:guide>
        <p15:guide id="22" pos="6196" userDrawn="1">
          <p15:clr>
            <a:srgbClr val="F26B43"/>
          </p15:clr>
        </p15:guide>
        <p15:guide id="23" pos="6332" userDrawn="1">
          <p15:clr>
            <a:srgbClr val="F26B43"/>
          </p15:clr>
        </p15:guide>
        <p15:guide id="24" pos="6802" userDrawn="1">
          <p15:clr>
            <a:srgbClr val="F26B43"/>
          </p15:clr>
        </p15:guide>
        <p15:guide id="25" pos="6938" userDrawn="1">
          <p15:clr>
            <a:srgbClr val="F26B43"/>
          </p15:clr>
        </p15:guide>
        <p15:guide id="26" pos="7408" userDrawn="1">
          <p15:clr>
            <a:srgbClr val="F26B43"/>
          </p15:clr>
        </p15:guide>
        <p15:guide id="27" orient="horz" userDrawn="1">
          <p15:clr>
            <a:srgbClr val="F26B43"/>
          </p15:clr>
        </p15:guide>
        <p15:guide id="28" orient="horz" pos="4320" userDrawn="1">
          <p15:clr>
            <a:srgbClr val="F26B43"/>
          </p15:clr>
        </p15:guide>
        <p15:guide id="29" orient="horz" pos="1162" userDrawn="1">
          <p15:clr>
            <a:srgbClr val="F26B43"/>
          </p15:clr>
        </p15:guide>
        <p15:guide id="30" orient="horz" pos="3800" userDrawn="1">
          <p15:clr>
            <a:srgbClr val="F26B43"/>
          </p15:clr>
        </p15:guide>
        <p15:guide id="31" orient="horz" pos="89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jpe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AC036-ACE5-7E49-DFD3-509F31789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77" y="3343332"/>
            <a:ext cx="5556250" cy="1318142"/>
          </a:xfrm>
        </p:spPr>
        <p:txBody>
          <a:bodyPr/>
          <a:lstStyle/>
          <a:p>
            <a:r>
              <a:rPr lang="de-DE" dirty="0"/>
              <a:t>Flexibilität und Substratwandel für Energie zur richtigen Zeit</a:t>
            </a:r>
            <a:endParaRPr lang="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DA6442-AA33-040F-D904-BE8084831C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" dirty="0"/>
              <a:t>Wolfgang Haberstroh </a:t>
            </a:r>
          </a:p>
          <a:p>
            <a:r>
              <a:rPr lang="de" dirty="0"/>
              <a:t>Vertrieb KVI Schmack GmbH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97C619-AE09-53C2-BF33-A6AEC177CE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4E419A2-2B09-618D-7466-D7F420FB8B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477" y="1899064"/>
            <a:ext cx="6893231" cy="980112"/>
          </a:xfrm>
        </p:spPr>
        <p:txBody>
          <a:bodyPr/>
          <a:lstStyle/>
          <a:p>
            <a:r>
              <a:rPr lang="de-DE" dirty="0"/>
              <a:t>9. Norddeutscher Biogas- Branchentreff</a:t>
            </a:r>
          </a:p>
        </p:txBody>
      </p:sp>
    </p:spTree>
    <p:extLst>
      <p:ext uri="{BB962C8B-B14F-4D97-AF65-F5344CB8AC3E}">
        <p14:creationId xmlns:p14="http://schemas.microsoft.com/office/powerpoint/2010/main" val="3630825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3AF82-BA41-CD6B-A56E-E0509BEDC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800" dirty="0"/>
              <a:t>2.2 Flexibilität und Substratwandel für Energie zur richtigen Zeit 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FA26D6B-8D1D-D585-1B6A-D76201C36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71" y="1786608"/>
            <a:ext cx="3624777" cy="32847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73E8967-5F3F-4605-65D1-E7E141A59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986" y="1805805"/>
            <a:ext cx="3282732" cy="4226694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8D87F6C-9FB5-5CA2-0E95-F96C6E2C0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347B3A7-637D-5FC9-450B-650BC3D57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942" y="1805805"/>
            <a:ext cx="3108675" cy="422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608CA-FD0B-DBD9-FCC3-2960E6C79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2.4 Flexibilität und Substratwandel für Energie zur richtigen Zeit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857531-6D98-016B-961D-9B29E53F3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97" y="1435510"/>
            <a:ext cx="11036855" cy="4835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ABDC874-AA38-C3DB-E7F6-0A2E1C28F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80" y="5422490"/>
            <a:ext cx="25908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32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E77A37-0945-2E38-C443-6115E823C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2.5 Flexibilität und Substratwandel für Energie zur richtigen Zeit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6D512E-9C64-9EF6-0CD8-4648962B6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67" y="1573053"/>
            <a:ext cx="11159613" cy="458868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B92C983-33C3-C090-0F3E-1FEE2B677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516" y="5284947"/>
            <a:ext cx="2258961" cy="88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63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4CB487-7D8C-6988-72F4-F85E7295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585"/>
            <a:ext cx="10515600" cy="626533"/>
          </a:xfrm>
        </p:spPr>
        <p:txBody>
          <a:bodyPr/>
          <a:lstStyle/>
          <a:p>
            <a:r>
              <a:rPr lang="de-DE" sz="2400" dirty="0"/>
              <a:t>2.0 Flexibilität und Substratwandel für Energie zur richtigen Zeit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7A194D9-C4D0-91D6-9F5E-20B4DFA4B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D752F8E-DD69-2E44-A00E-82D2F292C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49081"/>
            <a:ext cx="11159432" cy="467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14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C21BA-4A98-F016-1097-50C110D5D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D9BC2AA9-974A-6BA6-53C4-B0E98AA99214}"/>
              </a:ext>
            </a:extLst>
          </p:cNvPr>
          <p:cNvSpPr txBox="1">
            <a:spLocks/>
          </p:cNvSpPr>
          <p:nvPr/>
        </p:nvSpPr>
        <p:spPr>
          <a:xfrm>
            <a:off x="431800" y="436292"/>
            <a:ext cx="9620250" cy="4663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de-DE" dirty="0"/>
              <a:t>Nass</a:t>
            </a:r>
            <a:r>
              <a:rPr lang="de" dirty="0"/>
              <a:t> Vergärung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6461179-4515-729A-B484-7D4239DF9E34}"/>
              </a:ext>
            </a:extLst>
          </p:cNvPr>
          <p:cNvSpPr txBox="1">
            <a:spLocks/>
          </p:cNvSpPr>
          <p:nvPr/>
        </p:nvSpPr>
        <p:spPr>
          <a:xfrm>
            <a:off x="431800" y="929378"/>
            <a:ext cx="11328400" cy="4663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035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" dirty="0"/>
              <a:t>Anlagenrevisionen von Biomethananlagen</a:t>
            </a:r>
            <a:endParaRPr lang="en-GB" dirty="0"/>
          </a:p>
        </p:txBody>
      </p:sp>
      <p:sp>
        <p:nvSpPr>
          <p:cNvPr id="15" name="Segnaposto testo 10">
            <a:extLst>
              <a:ext uri="{FF2B5EF4-FFF2-40B4-BE49-F238E27FC236}">
                <a16:creationId xmlns:a16="http://schemas.microsoft.com/office/drawing/2014/main" id="{299C87A1-23A1-A91D-E58A-A9C9ACA1693F}"/>
              </a:ext>
            </a:extLst>
          </p:cNvPr>
          <p:cNvSpPr txBox="1">
            <a:spLocks/>
          </p:cNvSpPr>
          <p:nvPr/>
        </p:nvSpPr>
        <p:spPr>
          <a:xfrm>
            <a:off x="431800" y="1851794"/>
            <a:ext cx="5556250" cy="3683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035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E7026C2-B2A3-924B-1C10-CB53E66D4578}"/>
              </a:ext>
            </a:extLst>
          </p:cNvPr>
          <p:cNvSpPr txBox="1">
            <a:spLocks/>
          </p:cNvSpPr>
          <p:nvPr/>
        </p:nvSpPr>
        <p:spPr>
          <a:xfrm>
            <a:off x="431799" y="6499566"/>
            <a:ext cx="448056" cy="1463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04E164-396B-44E2-9120-47BB867FEB45}" type="slidenum">
              <a:rPr lang="en-GB" sz="800" smtClean="0"/>
              <a:pPr/>
              <a:t>14</a:t>
            </a:fld>
            <a:endParaRPr lang="en-GB" sz="80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017CBAB-2641-1089-1D9C-1B41EEED5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pPr algn="l"/>
            <a:r>
              <a:rPr lang="de"/>
              <a:t>Kanadevia Inova RG Produkte | April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FE3A5D-8998-6E65-31B0-FBFBAC1CB3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59173" y="2577151"/>
            <a:ext cx="5296389" cy="3688882"/>
          </a:xfrm>
        </p:spPr>
        <p:txBody>
          <a:bodyPr/>
          <a:lstStyle/>
          <a:p>
            <a:pPr marL="256032" lvl="1" indent="-256032">
              <a:lnSpc>
                <a:spcPct val="150000"/>
              </a:lnSpc>
            </a:pPr>
            <a:r>
              <a:rPr lang="de" sz="2000" dirty="0">
                <a:latin typeface="+mj-lt"/>
              </a:rPr>
              <a:t>2800 MW Anlagenleistung </a:t>
            </a:r>
          </a:p>
          <a:p>
            <a:pPr marL="256032" lvl="1" indent="-256032">
              <a:lnSpc>
                <a:spcPct val="150000"/>
              </a:lnSpc>
            </a:pPr>
            <a:r>
              <a:rPr lang="de" sz="2000" dirty="0">
                <a:latin typeface="+mj-lt"/>
              </a:rPr>
              <a:t>1.400 m³/h Rohgas</a:t>
            </a:r>
          </a:p>
          <a:p>
            <a:pPr marL="256032" lvl="1" indent="-256032">
              <a:lnSpc>
                <a:spcPct val="150000"/>
              </a:lnSpc>
            </a:pPr>
            <a:r>
              <a:rPr lang="de" sz="2000" dirty="0">
                <a:latin typeface="+mj-lt"/>
              </a:rPr>
              <a:t>Revision von 4 Behältern</a:t>
            </a:r>
          </a:p>
          <a:p>
            <a:pPr marL="256032" lvl="1" indent="-256032">
              <a:lnSpc>
                <a:spcPct val="150000"/>
              </a:lnSpc>
            </a:pPr>
            <a:r>
              <a:rPr lang="de" sz="2000" dirty="0">
                <a:latin typeface="+mj-lt"/>
              </a:rPr>
              <a:t>Einbau von 11 Remex</a:t>
            </a:r>
          </a:p>
          <a:p>
            <a:pPr>
              <a:lnSpc>
                <a:spcPct val="150000"/>
              </a:lnSpc>
            </a:pPr>
            <a:r>
              <a:rPr lang="de" sz="2000" dirty="0">
                <a:effectLst/>
                <a:latin typeface="+mj-lt"/>
              </a:rPr>
              <a:t>Fermenter 28x8 Meter</a:t>
            </a:r>
          </a:p>
          <a:p>
            <a:pPr>
              <a:lnSpc>
                <a:spcPct val="150000"/>
              </a:lnSpc>
            </a:pPr>
            <a:r>
              <a:rPr lang="de" sz="2000" dirty="0">
                <a:effectLst/>
                <a:latin typeface="+mj-lt"/>
              </a:rPr>
              <a:t>Nachgärer </a:t>
            </a:r>
            <a:r>
              <a:rPr lang="de" dirty="0">
                <a:latin typeface="+mj-lt"/>
              </a:rPr>
              <a:t>26</a:t>
            </a:r>
            <a:r>
              <a:rPr lang="de" sz="2000" dirty="0">
                <a:effectLst/>
                <a:latin typeface="+mj-lt"/>
              </a:rPr>
              <a:t>x</a:t>
            </a:r>
            <a:r>
              <a:rPr lang="de" dirty="0">
                <a:latin typeface="+mj-lt"/>
              </a:rPr>
              <a:t>8</a:t>
            </a:r>
            <a:r>
              <a:rPr lang="de" sz="2000" dirty="0">
                <a:effectLst/>
                <a:latin typeface="+mj-lt"/>
              </a:rPr>
              <a:t> Meter</a:t>
            </a:r>
          </a:p>
          <a:p>
            <a:pPr>
              <a:lnSpc>
                <a:spcPct val="150000"/>
              </a:lnSpc>
            </a:pPr>
            <a:r>
              <a:rPr lang="de" dirty="0">
                <a:latin typeface="+mj-lt"/>
              </a:rPr>
              <a:t>Gärproduktelager 32x8 Meter</a:t>
            </a:r>
            <a:endParaRPr lang="en-GB" sz="2000" dirty="0">
              <a:latin typeface="+mj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09371E-1BBC-4383-9310-355B226366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99898" y="1975318"/>
            <a:ext cx="5556250" cy="368300"/>
          </a:xfrm>
        </p:spPr>
        <p:txBody>
          <a:bodyPr/>
          <a:lstStyle/>
          <a:p>
            <a:r>
              <a:rPr lang="de" dirty="0"/>
              <a:t>Infos zur Anlage: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19C62ED-772C-4345-FBF8-E5E1A3073E2F}"/>
              </a:ext>
            </a:extLst>
          </p:cNvPr>
          <p:cNvSpPr txBox="1">
            <a:spLocks/>
          </p:cNvSpPr>
          <p:nvPr/>
        </p:nvSpPr>
        <p:spPr>
          <a:xfrm>
            <a:off x="431800" y="2343618"/>
            <a:ext cx="5440363" cy="36888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6032" indent="-25603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895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lvl="1" indent="-256032"/>
            <a:endParaRPr lang="en-US" sz="20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914FCB-411C-8ECB-CC20-69C3EEEFF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59" y="2239740"/>
            <a:ext cx="5699115" cy="368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22712-84AB-682B-05A1-968625AB8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D47E5296-7DDE-C86B-2163-C0F659A7FCF5}"/>
              </a:ext>
            </a:extLst>
          </p:cNvPr>
          <p:cNvSpPr txBox="1">
            <a:spLocks/>
          </p:cNvSpPr>
          <p:nvPr/>
        </p:nvSpPr>
        <p:spPr>
          <a:xfrm>
            <a:off x="431800" y="436292"/>
            <a:ext cx="9620250" cy="4663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de-DE" dirty="0"/>
              <a:t>Nass</a:t>
            </a:r>
            <a:r>
              <a:rPr lang="de" dirty="0"/>
              <a:t> Vergärung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E7AA3F4-52E6-E522-AADF-2F99A0229F3C}"/>
              </a:ext>
            </a:extLst>
          </p:cNvPr>
          <p:cNvSpPr txBox="1">
            <a:spLocks/>
          </p:cNvSpPr>
          <p:nvPr/>
        </p:nvSpPr>
        <p:spPr>
          <a:xfrm>
            <a:off x="431800" y="929378"/>
            <a:ext cx="11328400" cy="4663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035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" dirty="0"/>
              <a:t>Anlagenrevisionen von Biomethananlagen</a:t>
            </a:r>
            <a:endParaRPr lang="en-GB" dirty="0"/>
          </a:p>
        </p:txBody>
      </p:sp>
      <p:sp>
        <p:nvSpPr>
          <p:cNvPr id="15" name="Segnaposto testo 10">
            <a:extLst>
              <a:ext uri="{FF2B5EF4-FFF2-40B4-BE49-F238E27FC236}">
                <a16:creationId xmlns:a16="http://schemas.microsoft.com/office/drawing/2014/main" id="{8A7103F4-F80C-D231-E9FA-1D9D1A0DE584}"/>
              </a:ext>
            </a:extLst>
          </p:cNvPr>
          <p:cNvSpPr txBox="1">
            <a:spLocks/>
          </p:cNvSpPr>
          <p:nvPr/>
        </p:nvSpPr>
        <p:spPr>
          <a:xfrm>
            <a:off x="431800" y="1851794"/>
            <a:ext cx="5556250" cy="3683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035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8D6E193-123F-1B5D-504B-71A3EDB7FB74}"/>
              </a:ext>
            </a:extLst>
          </p:cNvPr>
          <p:cNvSpPr txBox="1">
            <a:spLocks/>
          </p:cNvSpPr>
          <p:nvPr/>
        </p:nvSpPr>
        <p:spPr>
          <a:xfrm>
            <a:off x="431799" y="6499566"/>
            <a:ext cx="448056" cy="1463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04E164-396B-44E2-9120-47BB867FEB45}" type="slidenum">
              <a:rPr lang="en-GB" sz="800" smtClean="0"/>
              <a:pPr/>
              <a:t>15</a:t>
            </a:fld>
            <a:endParaRPr lang="en-GB" sz="80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6FECBBC-2BE3-D926-E2B7-D7083AEC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pPr algn="l"/>
            <a:r>
              <a:rPr lang="de"/>
              <a:t>Kanadevia Inova RG Produkte | April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B04632-8156-096A-2D20-4D6DE993CD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59173" y="2577151"/>
            <a:ext cx="5296389" cy="3688882"/>
          </a:xfrm>
        </p:spPr>
        <p:txBody>
          <a:bodyPr/>
          <a:lstStyle/>
          <a:p>
            <a:pPr marL="256032" lvl="1" indent="-256032">
              <a:lnSpc>
                <a:spcPct val="150000"/>
              </a:lnSpc>
            </a:pPr>
            <a:r>
              <a:rPr lang="de" sz="2000" dirty="0">
                <a:latin typeface="+mj-lt"/>
              </a:rPr>
              <a:t>2400 MW Anlagenleistung </a:t>
            </a:r>
          </a:p>
          <a:p>
            <a:pPr marL="256032" lvl="1" indent="-256032">
              <a:lnSpc>
                <a:spcPct val="150000"/>
              </a:lnSpc>
            </a:pPr>
            <a:r>
              <a:rPr lang="de" sz="2000" dirty="0">
                <a:latin typeface="+mj-lt"/>
              </a:rPr>
              <a:t>1.200 m³/h Rohgas</a:t>
            </a:r>
          </a:p>
          <a:p>
            <a:pPr marL="256032" lvl="1" indent="-256032">
              <a:lnSpc>
                <a:spcPct val="150000"/>
              </a:lnSpc>
            </a:pPr>
            <a:r>
              <a:rPr lang="de" sz="2000" dirty="0">
                <a:latin typeface="+mj-lt"/>
              </a:rPr>
              <a:t>Revision von 2 Behältern</a:t>
            </a:r>
          </a:p>
          <a:p>
            <a:pPr marL="256032" lvl="1" indent="-256032">
              <a:lnSpc>
                <a:spcPct val="150000"/>
              </a:lnSpc>
            </a:pPr>
            <a:r>
              <a:rPr lang="de" sz="2000" dirty="0">
                <a:latin typeface="+mj-lt"/>
              </a:rPr>
              <a:t>N</a:t>
            </a:r>
            <a:r>
              <a:rPr lang="de-DE" sz="2000" dirty="0">
                <a:latin typeface="+mj-lt"/>
              </a:rPr>
              <a:t>e</a:t>
            </a:r>
            <a:r>
              <a:rPr lang="de" sz="2000" dirty="0">
                <a:latin typeface="+mj-lt"/>
              </a:rPr>
              <a:t>uaufbau Fütterungsbunker</a:t>
            </a:r>
          </a:p>
          <a:p>
            <a:pPr>
              <a:lnSpc>
                <a:spcPct val="150000"/>
              </a:lnSpc>
            </a:pPr>
            <a:r>
              <a:rPr lang="de" sz="2000" dirty="0">
                <a:effectLst/>
                <a:latin typeface="+mj-lt"/>
              </a:rPr>
              <a:t>2x140 m³ Volumen</a:t>
            </a:r>
          </a:p>
          <a:p>
            <a:pPr>
              <a:lnSpc>
                <a:spcPct val="150000"/>
              </a:lnSpc>
            </a:pPr>
            <a:r>
              <a:rPr lang="de" dirty="0">
                <a:latin typeface="+mj-lt"/>
              </a:rPr>
              <a:t>2x BioRoxx</a:t>
            </a:r>
            <a:endParaRPr lang="en-GB" sz="2000" dirty="0">
              <a:latin typeface="+mj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4A6264-1232-E551-F7E5-59253A3F8B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99898" y="1975318"/>
            <a:ext cx="5556250" cy="368300"/>
          </a:xfrm>
        </p:spPr>
        <p:txBody>
          <a:bodyPr/>
          <a:lstStyle/>
          <a:p>
            <a:r>
              <a:rPr lang="de" dirty="0"/>
              <a:t>Infos zur Anlage: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290D672-D349-2F4F-8E47-E8B6F40E1E33}"/>
              </a:ext>
            </a:extLst>
          </p:cNvPr>
          <p:cNvSpPr txBox="1">
            <a:spLocks/>
          </p:cNvSpPr>
          <p:nvPr/>
        </p:nvSpPr>
        <p:spPr>
          <a:xfrm>
            <a:off x="431800" y="2343618"/>
            <a:ext cx="5440363" cy="36888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6032" indent="-25603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895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lvl="1" indent="-256032"/>
            <a:endParaRPr lang="en-US" sz="2000"/>
          </a:p>
        </p:txBody>
      </p:sp>
      <p:pic>
        <p:nvPicPr>
          <p:cNvPr id="1026" name="Bild 12">
            <a:extLst>
              <a:ext uri="{FF2B5EF4-FFF2-40B4-BE49-F238E27FC236}">
                <a16:creationId xmlns:a16="http://schemas.microsoft.com/office/drawing/2014/main" id="{92FA419C-8B14-FF95-37F5-F5BBA403F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" y="1897284"/>
            <a:ext cx="6096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5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DE94757-86D6-6192-F70C-2E5A8A89AC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0889" y="367743"/>
            <a:ext cx="8788467" cy="858228"/>
          </a:xfrm>
        </p:spPr>
        <p:txBody>
          <a:bodyPr/>
          <a:lstStyle/>
          <a:p>
            <a:r>
              <a:rPr lang="de-DE" sz="2400" dirty="0"/>
              <a:t>3.0 Energie zur richtigen Zeit </a:t>
            </a:r>
            <a:br>
              <a:rPr lang="de-DE" sz="3200" dirty="0"/>
            </a:br>
            <a:endParaRPr lang="en-US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A173C8AE-1602-CBF5-449C-BDC7DDE0D1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50889" y="1508125"/>
            <a:ext cx="7505352" cy="4895850"/>
          </a:xfrm>
        </p:spPr>
        <p:txBody>
          <a:bodyPr/>
          <a:lstStyle/>
          <a:p>
            <a:r>
              <a:rPr lang="de-DE" dirty="0"/>
              <a:t>METHANOS</a:t>
            </a:r>
            <a:r>
              <a:rPr lang="de-DE" baseline="30000" dirty="0"/>
              <a:t>®</a:t>
            </a:r>
            <a:r>
              <a:rPr lang="de-DE" dirty="0"/>
              <a:t> F³ </a:t>
            </a:r>
            <a:r>
              <a:rPr lang="de-CH" dirty="0"/>
              <a:t>ist eine Mischung aus zwei verschiedenen Bakterienarten,</a:t>
            </a:r>
          </a:p>
          <a:p>
            <a:endParaRPr lang="en-US" dirty="0"/>
          </a:p>
          <a:p>
            <a:pPr lvl="1"/>
            <a:r>
              <a:rPr lang="de-CH" dirty="0"/>
              <a:t>die in sehr geringer Menge in Biogasanlagen vorhanden sind</a:t>
            </a:r>
          </a:p>
          <a:p>
            <a:pPr lvl="1"/>
            <a:r>
              <a:rPr lang="de-CH" dirty="0"/>
              <a:t>deren Konzentrationserhöhung im Fermenter eine höhere Raumbelastung sowie schnellere Abbaugrade und einen stabilen Anlagenbetrieb (Biologie) ermöglicht</a:t>
            </a:r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7DBE4898-FFAA-2514-7A79-15CA3BA0B1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117847" y="6687717"/>
            <a:ext cx="329573" cy="135510"/>
          </a:xfrm>
        </p:spPr>
        <p:txBody>
          <a:bodyPr/>
          <a:lstStyle/>
          <a:p>
            <a:fld id="{00326696-DA32-4C2C-A418-EE2125BFCC02}" type="slidenum">
              <a:rPr lang="en-US" altLang="de-DE" smtClean="0"/>
              <a:pPr/>
              <a:t>16</a:t>
            </a:fld>
            <a:endParaRPr lang="en-US" altLang="de-DE"/>
          </a:p>
        </p:txBody>
      </p:sp>
      <p:pic>
        <p:nvPicPr>
          <p:cNvPr id="13" name="Grafik 12" descr="Ein Bild, das Riff, Wirbellose, Licht enthält.&#10;&#10;Automatisch generierte Beschreibung">
            <a:extLst>
              <a:ext uri="{FF2B5EF4-FFF2-40B4-BE49-F238E27FC236}">
                <a16:creationId xmlns:a16="http://schemas.microsoft.com/office/drawing/2014/main" id="{91AF6736-3944-09BE-B8F4-C760820748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2211" y="1508125"/>
            <a:ext cx="2455251" cy="1632479"/>
          </a:xfrm>
          <a:prstGeom prst="rect">
            <a:avLst/>
          </a:prstGeom>
        </p:spPr>
      </p:pic>
      <p:pic>
        <p:nvPicPr>
          <p:cNvPr id="15" name="Grafik 14" descr="Ein Bild, das Kleidung, Himmel, Person, draußen enthält.&#10;&#10;Automatisch generierte Beschreibung">
            <a:extLst>
              <a:ext uri="{FF2B5EF4-FFF2-40B4-BE49-F238E27FC236}">
                <a16:creationId xmlns:a16="http://schemas.microsoft.com/office/drawing/2014/main" id="{F33E18C7-EAE1-AF93-DEAC-46678946A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211" y="3140604"/>
            <a:ext cx="2455251" cy="1632479"/>
          </a:xfrm>
          <a:prstGeom prst="rect">
            <a:avLst/>
          </a:prstGeom>
        </p:spPr>
      </p:pic>
      <p:pic>
        <p:nvPicPr>
          <p:cNvPr id="17" name="Grafik 16" descr="Ein Bild, das Essen, Snack enthält.&#10;&#10;Automatisch generierte Beschreibung">
            <a:extLst>
              <a:ext uri="{FF2B5EF4-FFF2-40B4-BE49-F238E27FC236}">
                <a16:creationId xmlns:a16="http://schemas.microsoft.com/office/drawing/2014/main" id="{9FF6EED8-70F3-2FEA-C06D-F039122B6E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212" y="4773084"/>
            <a:ext cx="2455250" cy="163247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DE94757-86D6-6192-F70C-2E5A8A89AC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453600"/>
            <a:ext cx="11328400" cy="466344"/>
          </a:xfrm>
        </p:spPr>
        <p:txBody>
          <a:bodyPr/>
          <a:lstStyle/>
          <a:p>
            <a:r>
              <a:rPr lang="de-DE" sz="2400" dirty="0"/>
              <a:t>3.1 Energie zur richtigen Zeit </a:t>
            </a:r>
            <a:br>
              <a:rPr lang="de-DE" sz="2400" dirty="0"/>
            </a:br>
            <a:r>
              <a:rPr lang="de-DE" sz="2400" dirty="0"/>
              <a:t>Für wen eignet sich METHANOS</a:t>
            </a:r>
            <a:r>
              <a:rPr lang="de-DE" sz="2400" baseline="30000" dirty="0"/>
              <a:t>®</a:t>
            </a:r>
            <a:r>
              <a:rPr lang="de-DE" sz="2400" dirty="0"/>
              <a:t> F³? </a:t>
            </a:r>
            <a:endParaRPr lang="en-US" altLang="de-DE" sz="2400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A173C8AE-1602-CBF5-449C-BDC7DDE0D1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50553" y="1508400"/>
            <a:ext cx="5489463" cy="4896000"/>
          </a:xfrm>
        </p:spPr>
        <p:txBody>
          <a:bodyPr/>
          <a:lstStyle/>
          <a:p>
            <a:r>
              <a:rPr lang="de-CH" dirty="0"/>
              <a:t>METHANOS</a:t>
            </a:r>
            <a:r>
              <a:rPr lang="de-CH" baseline="30000" dirty="0"/>
              <a:t>®</a:t>
            </a:r>
            <a:r>
              <a:rPr lang="de-CH" dirty="0"/>
              <a:t> eignet sich für alle Betreiber von Biogasanlagen, die an einer Effizienzsteigerung ihrer BGA interessiert sind, z. B.</a:t>
            </a:r>
          </a:p>
          <a:p>
            <a:endParaRPr lang="en-US" dirty="0"/>
          </a:p>
          <a:p>
            <a:pPr lvl="1"/>
            <a:r>
              <a:rPr lang="de-CH" dirty="0"/>
              <a:t>Erhöhung des Wirtschaftsdüngeranteils in bestehenden Biomethananlagen</a:t>
            </a:r>
          </a:p>
          <a:p>
            <a:pPr lvl="1"/>
            <a:r>
              <a:rPr lang="de-CH" dirty="0"/>
              <a:t>flexible BHKW-Fahrweise für wärmebedarfsorientierte Biogasanlagen</a:t>
            </a:r>
          </a:p>
          <a:p>
            <a:pPr lvl="1"/>
            <a:r>
              <a:rPr lang="de-CH" dirty="0"/>
              <a:t>Auslastung freier Kapazitäten unter besserer Ausnutzung des Substrates</a:t>
            </a:r>
          </a:p>
          <a:p>
            <a:pPr lvl="1"/>
            <a:r>
              <a:rPr lang="de-CH" dirty="0"/>
              <a:t>variabler Substrateinsatz mit stabiler Biologie</a:t>
            </a:r>
          </a:p>
          <a:p>
            <a:pPr lvl="1"/>
            <a:r>
              <a:rPr lang="de-CH" dirty="0"/>
              <a:t>Erweiterung der Gas-Leistung ohne </a:t>
            </a:r>
            <a:r>
              <a:rPr lang="de-CH" dirty="0" err="1"/>
              <a:t>Fermenterzubau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7DBE4898-FFAA-2514-7A79-15CA3BA0B14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17847" y="6687717"/>
            <a:ext cx="329573" cy="135510"/>
          </a:xfrm>
        </p:spPr>
        <p:txBody>
          <a:bodyPr/>
          <a:lstStyle/>
          <a:p>
            <a:fld id="{00326696-DA32-4C2C-A418-EE2125BFCC02}" type="slidenum">
              <a:rPr lang="en-US" altLang="de-DE" smtClean="0"/>
              <a:pPr/>
              <a:t>17</a:t>
            </a:fld>
            <a:endParaRPr lang="en-US" altLang="de-DE"/>
          </a:p>
        </p:txBody>
      </p:sp>
      <p:pic>
        <p:nvPicPr>
          <p:cNvPr id="10" name="Grafik 9" descr="Ein Bild, das Riff, Wirbellose, Licht enthält.&#10;&#10;Automatisch generierte Beschreibung">
            <a:extLst>
              <a:ext uri="{FF2B5EF4-FFF2-40B4-BE49-F238E27FC236}">
                <a16:creationId xmlns:a16="http://schemas.microsoft.com/office/drawing/2014/main" id="{2FF66CD1-22EB-EDF2-DA8F-93FF76C9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463" y="1508400"/>
            <a:ext cx="4824000" cy="320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07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83D55DCB-A0CA-0178-1156-F3CD1C6E4E48}"/>
              </a:ext>
            </a:extLst>
          </p:cNvPr>
          <p:cNvGrpSpPr/>
          <p:nvPr/>
        </p:nvGrpSpPr>
        <p:grpSpPr>
          <a:xfrm>
            <a:off x="6937613" y="3817316"/>
            <a:ext cx="1486584" cy="1138605"/>
            <a:chOff x="4658321" y="1658571"/>
            <a:chExt cx="1721627" cy="1192970"/>
          </a:xfrm>
        </p:grpSpPr>
        <p:sp>
          <p:nvSpPr>
            <p:cNvPr id="127" name="object 25">
              <a:extLst>
                <a:ext uri="{FF2B5EF4-FFF2-40B4-BE49-F238E27FC236}">
                  <a16:creationId xmlns:a16="http://schemas.microsoft.com/office/drawing/2014/main" id="{4A82C4C1-C9A4-2BAE-C5DD-8E507E1C9065}"/>
                </a:ext>
              </a:extLst>
            </p:cNvPr>
            <p:cNvSpPr/>
            <p:nvPr/>
          </p:nvSpPr>
          <p:spPr>
            <a:xfrm>
              <a:off x="4658324" y="1658571"/>
              <a:ext cx="1721624" cy="524843"/>
            </a:xfrm>
            <a:custGeom>
              <a:avLst/>
              <a:gdLst/>
              <a:ahLst/>
              <a:cxnLst/>
              <a:rect l="l" t="t" r="r" b="b"/>
              <a:pathLst>
                <a:path w="2839084" h="865504">
                  <a:moveTo>
                    <a:pt x="1401692" y="0"/>
                  </a:moveTo>
                  <a:lnTo>
                    <a:pt x="1345401" y="1149"/>
                  </a:lnTo>
                  <a:lnTo>
                    <a:pt x="1289624" y="3724"/>
                  </a:lnTo>
                  <a:lnTo>
                    <a:pt x="1234404" y="7697"/>
                  </a:lnTo>
                  <a:lnTo>
                    <a:pt x="1179787" y="13044"/>
                  </a:lnTo>
                  <a:lnTo>
                    <a:pt x="1125819" y="19739"/>
                  </a:lnTo>
                  <a:lnTo>
                    <a:pt x="1072545" y="27755"/>
                  </a:lnTo>
                  <a:lnTo>
                    <a:pt x="1020010" y="37068"/>
                  </a:lnTo>
                  <a:lnTo>
                    <a:pt x="968259" y="47650"/>
                  </a:lnTo>
                  <a:lnTo>
                    <a:pt x="917337" y="59477"/>
                  </a:lnTo>
                  <a:lnTo>
                    <a:pt x="867291" y="72523"/>
                  </a:lnTo>
                  <a:lnTo>
                    <a:pt x="818164" y="86762"/>
                  </a:lnTo>
                  <a:lnTo>
                    <a:pt x="770003" y="102168"/>
                  </a:lnTo>
                  <a:lnTo>
                    <a:pt x="722852" y="118715"/>
                  </a:lnTo>
                  <a:lnTo>
                    <a:pt x="676758" y="136378"/>
                  </a:lnTo>
                  <a:lnTo>
                    <a:pt x="631764" y="155131"/>
                  </a:lnTo>
                  <a:lnTo>
                    <a:pt x="587917" y="174947"/>
                  </a:lnTo>
                  <a:lnTo>
                    <a:pt x="545262" y="195802"/>
                  </a:lnTo>
                  <a:lnTo>
                    <a:pt x="503844" y="217669"/>
                  </a:lnTo>
                  <a:lnTo>
                    <a:pt x="463708" y="240523"/>
                  </a:lnTo>
                  <a:lnTo>
                    <a:pt x="424900" y="264338"/>
                  </a:lnTo>
                  <a:lnTo>
                    <a:pt x="387465" y="289088"/>
                  </a:lnTo>
                  <a:lnTo>
                    <a:pt x="351447" y="314747"/>
                  </a:lnTo>
                  <a:lnTo>
                    <a:pt x="316893" y="341290"/>
                  </a:lnTo>
                  <a:lnTo>
                    <a:pt x="283848" y="368691"/>
                  </a:lnTo>
                  <a:lnTo>
                    <a:pt x="252357" y="396923"/>
                  </a:lnTo>
                  <a:lnTo>
                    <a:pt x="222465" y="425962"/>
                  </a:lnTo>
                  <a:lnTo>
                    <a:pt x="194218" y="455781"/>
                  </a:lnTo>
                  <a:lnTo>
                    <a:pt x="167660" y="486355"/>
                  </a:lnTo>
                  <a:lnTo>
                    <a:pt x="142837" y="517657"/>
                  </a:lnTo>
                  <a:lnTo>
                    <a:pt x="119795" y="549663"/>
                  </a:lnTo>
                  <a:lnTo>
                    <a:pt x="98578" y="582346"/>
                  </a:lnTo>
                  <a:lnTo>
                    <a:pt x="79232" y="615681"/>
                  </a:lnTo>
                  <a:lnTo>
                    <a:pt x="61803" y="649641"/>
                  </a:lnTo>
                  <a:lnTo>
                    <a:pt x="32873" y="719335"/>
                  </a:lnTo>
                  <a:lnTo>
                    <a:pt x="12151" y="791224"/>
                  </a:lnTo>
                  <a:lnTo>
                    <a:pt x="0" y="865099"/>
                  </a:lnTo>
                  <a:lnTo>
                    <a:pt x="2838583" y="865099"/>
                  </a:lnTo>
                  <a:lnTo>
                    <a:pt x="2832871" y="827030"/>
                  </a:lnTo>
                  <a:lnTo>
                    <a:pt x="2824851" y="789395"/>
                  </a:lnTo>
                  <a:lnTo>
                    <a:pt x="2814570" y="752227"/>
                  </a:lnTo>
                  <a:lnTo>
                    <a:pt x="2802074" y="715558"/>
                  </a:lnTo>
                  <a:lnTo>
                    <a:pt x="2787411" y="679420"/>
                  </a:lnTo>
                  <a:lnTo>
                    <a:pt x="2770629" y="643848"/>
                  </a:lnTo>
                  <a:lnTo>
                    <a:pt x="2751774" y="608873"/>
                  </a:lnTo>
                  <a:lnTo>
                    <a:pt x="2730893" y="574529"/>
                  </a:lnTo>
                  <a:lnTo>
                    <a:pt x="2708035" y="540849"/>
                  </a:lnTo>
                  <a:lnTo>
                    <a:pt x="2683246" y="507864"/>
                  </a:lnTo>
                  <a:lnTo>
                    <a:pt x="2656573" y="475608"/>
                  </a:lnTo>
                  <a:lnTo>
                    <a:pt x="2628063" y="444114"/>
                  </a:lnTo>
                  <a:lnTo>
                    <a:pt x="2597765" y="413415"/>
                  </a:lnTo>
                  <a:lnTo>
                    <a:pt x="2565724" y="383543"/>
                  </a:lnTo>
                  <a:lnTo>
                    <a:pt x="2531988" y="354531"/>
                  </a:lnTo>
                  <a:lnTo>
                    <a:pt x="2496605" y="326412"/>
                  </a:lnTo>
                  <a:lnTo>
                    <a:pt x="2459621" y="299218"/>
                  </a:lnTo>
                  <a:lnTo>
                    <a:pt x="2421084" y="272984"/>
                  </a:lnTo>
                  <a:lnTo>
                    <a:pt x="2381041" y="247740"/>
                  </a:lnTo>
                  <a:lnTo>
                    <a:pt x="2339539" y="223521"/>
                  </a:lnTo>
                  <a:lnTo>
                    <a:pt x="2296626" y="200359"/>
                  </a:lnTo>
                  <a:lnTo>
                    <a:pt x="2252348" y="178287"/>
                  </a:lnTo>
                  <a:lnTo>
                    <a:pt x="2206753" y="157337"/>
                  </a:lnTo>
                  <a:lnTo>
                    <a:pt x="2159888" y="137543"/>
                  </a:lnTo>
                  <a:lnTo>
                    <a:pt x="2111800" y="118937"/>
                  </a:lnTo>
                  <a:lnTo>
                    <a:pt x="2062536" y="101552"/>
                  </a:lnTo>
                  <a:lnTo>
                    <a:pt x="2012144" y="85421"/>
                  </a:lnTo>
                  <a:lnTo>
                    <a:pt x="1960671" y="70577"/>
                  </a:lnTo>
                  <a:lnTo>
                    <a:pt x="1908164" y="57052"/>
                  </a:lnTo>
                  <a:lnTo>
                    <a:pt x="1854670" y="44879"/>
                  </a:lnTo>
                  <a:lnTo>
                    <a:pt x="1800237" y="34092"/>
                  </a:lnTo>
                  <a:lnTo>
                    <a:pt x="1744911" y="24722"/>
                  </a:lnTo>
                  <a:lnTo>
                    <a:pt x="1688740" y="16803"/>
                  </a:lnTo>
                  <a:lnTo>
                    <a:pt x="1631771" y="10368"/>
                  </a:lnTo>
                  <a:lnTo>
                    <a:pt x="1574052" y="5448"/>
                  </a:lnTo>
                  <a:lnTo>
                    <a:pt x="1515629" y="2078"/>
                  </a:lnTo>
                  <a:lnTo>
                    <a:pt x="1458449" y="301"/>
                  </a:lnTo>
                  <a:lnTo>
                    <a:pt x="1401692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object 88">
              <a:extLst>
                <a:ext uri="{FF2B5EF4-FFF2-40B4-BE49-F238E27FC236}">
                  <a16:creationId xmlns:a16="http://schemas.microsoft.com/office/drawing/2014/main" id="{D7B1B05B-7225-7C42-DFE0-F78D0A2C94C8}"/>
                </a:ext>
              </a:extLst>
            </p:cNvPr>
            <p:cNvSpPr/>
            <p:nvPr/>
          </p:nvSpPr>
          <p:spPr>
            <a:xfrm>
              <a:off x="4658321" y="2201167"/>
              <a:ext cx="1721624" cy="650374"/>
            </a:xfrm>
            <a:custGeom>
              <a:avLst/>
              <a:gdLst/>
              <a:ahLst/>
              <a:cxnLst/>
              <a:rect l="l" t="t" r="r" b="b"/>
              <a:pathLst>
                <a:path w="2839084" h="1072514">
                  <a:moveTo>
                    <a:pt x="2838583" y="0"/>
                  </a:moveTo>
                  <a:lnTo>
                    <a:pt x="0" y="0"/>
                  </a:lnTo>
                  <a:lnTo>
                    <a:pt x="0" y="1071956"/>
                  </a:lnTo>
                  <a:lnTo>
                    <a:pt x="2838583" y="1071956"/>
                  </a:lnTo>
                  <a:lnTo>
                    <a:pt x="2838583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FD2210F0-1EDA-2056-E317-7FA17A5F39DD}"/>
              </a:ext>
            </a:extLst>
          </p:cNvPr>
          <p:cNvGrpSpPr/>
          <p:nvPr/>
        </p:nvGrpSpPr>
        <p:grpSpPr>
          <a:xfrm>
            <a:off x="6937613" y="2123919"/>
            <a:ext cx="1486584" cy="1030101"/>
            <a:chOff x="4658321" y="1658571"/>
            <a:chExt cx="1721627" cy="1192970"/>
          </a:xfrm>
        </p:grpSpPr>
        <p:sp>
          <p:nvSpPr>
            <p:cNvPr id="130" name="object 25">
              <a:extLst>
                <a:ext uri="{FF2B5EF4-FFF2-40B4-BE49-F238E27FC236}">
                  <a16:creationId xmlns:a16="http://schemas.microsoft.com/office/drawing/2014/main" id="{16EF7492-EA82-F86C-1000-A91A127A8614}"/>
                </a:ext>
              </a:extLst>
            </p:cNvPr>
            <p:cNvSpPr/>
            <p:nvPr/>
          </p:nvSpPr>
          <p:spPr>
            <a:xfrm>
              <a:off x="4658324" y="1658571"/>
              <a:ext cx="1721624" cy="524843"/>
            </a:xfrm>
            <a:custGeom>
              <a:avLst/>
              <a:gdLst/>
              <a:ahLst/>
              <a:cxnLst/>
              <a:rect l="l" t="t" r="r" b="b"/>
              <a:pathLst>
                <a:path w="2839084" h="865504">
                  <a:moveTo>
                    <a:pt x="1401692" y="0"/>
                  </a:moveTo>
                  <a:lnTo>
                    <a:pt x="1345401" y="1149"/>
                  </a:lnTo>
                  <a:lnTo>
                    <a:pt x="1289624" y="3724"/>
                  </a:lnTo>
                  <a:lnTo>
                    <a:pt x="1234404" y="7697"/>
                  </a:lnTo>
                  <a:lnTo>
                    <a:pt x="1179787" y="13044"/>
                  </a:lnTo>
                  <a:lnTo>
                    <a:pt x="1125819" y="19739"/>
                  </a:lnTo>
                  <a:lnTo>
                    <a:pt x="1072545" y="27755"/>
                  </a:lnTo>
                  <a:lnTo>
                    <a:pt x="1020010" y="37068"/>
                  </a:lnTo>
                  <a:lnTo>
                    <a:pt x="968259" y="47650"/>
                  </a:lnTo>
                  <a:lnTo>
                    <a:pt x="917337" y="59477"/>
                  </a:lnTo>
                  <a:lnTo>
                    <a:pt x="867291" y="72523"/>
                  </a:lnTo>
                  <a:lnTo>
                    <a:pt x="818164" y="86762"/>
                  </a:lnTo>
                  <a:lnTo>
                    <a:pt x="770003" y="102168"/>
                  </a:lnTo>
                  <a:lnTo>
                    <a:pt x="722852" y="118715"/>
                  </a:lnTo>
                  <a:lnTo>
                    <a:pt x="676758" y="136378"/>
                  </a:lnTo>
                  <a:lnTo>
                    <a:pt x="631764" y="155131"/>
                  </a:lnTo>
                  <a:lnTo>
                    <a:pt x="587917" y="174947"/>
                  </a:lnTo>
                  <a:lnTo>
                    <a:pt x="545262" y="195802"/>
                  </a:lnTo>
                  <a:lnTo>
                    <a:pt x="503844" y="217669"/>
                  </a:lnTo>
                  <a:lnTo>
                    <a:pt x="463708" y="240523"/>
                  </a:lnTo>
                  <a:lnTo>
                    <a:pt x="424900" y="264338"/>
                  </a:lnTo>
                  <a:lnTo>
                    <a:pt x="387465" y="289088"/>
                  </a:lnTo>
                  <a:lnTo>
                    <a:pt x="351447" y="314747"/>
                  </a:lnTo>
                  <a:lnTo>
                    <a:pt x="316893" y="341290"/>
                  </a:lnTo>
                  <a:lnTo>
                    <a:pt x="283848" y="368691"/>
                  </a:lnTo>
                  <a:lnTo>
                    <a:pt x="252357" y="396923"/>
                  </a:lnTo>
                  <a:lnTo>
                    <a:pt x="222465" y="425962"/>
                  </a:lnTo>
                  <a:lnTo>
                    <a:pt x="194218" y="455781"/>
                  </a:lnTo>
                  <a:lnTo>
                    <a:pt x="167660" y="486355"/>
                  </a:lnTo>
                  <a:lnTo>
                    <a:pt x="142837" y="517657"/>
                  </a:lnTo>
                  <a:lnTo>
                    <a:pt x="119795" y="549663"/>
                  </a:lnTo>
                  <a:lnTo>
                    <a:pt x="98578" y="582346"/>
                  </a:lnTo>
                  <a:lnTo>
                    <a:pt x="79232" y="615681"/>
                  </a:lnTo>
                  <a:lnTo>
                    <a:pt x="61803" y="649641"/>
                  </a:lnTo>
                  <a:lnTo>
                    <a:pt x="32873" y="719335"/>
                  </a:lnTo>
                  <a:lnTo>
                    <a:pt x="12151" y="791224"/>
                  </a:lnTo>
                  <a:lnTo>
                    <a:pt x="0" y="865099"/>
                  </a:lnTo>
                  <a:lnTo>
                    <a:pt x="2838583" y="865099"/>
                  </a:lnTo>
                  <a:lnTo>
                    <a:pt x="2832871" y="827030"/>
                  </a:lnTo>
                  <a:lnTo>
                    <a:pt x="2824851" y="789395"/>
                  </a:lnTo>
                  <a:lnTo>
                    <a:pt x="2814570" y="752227"/>
                  </a:lnTo>
                  <a:lnTo>
                    <a:pt x="2802074" y="715558"/>
                  </a:lnTo>
                  <a:lnTo>
                    <a:pt x="2787411" y="679420"/>
                  </a:lnTo>
                  <a:lnTo>
                    <a:pt x="2770629" y="643848"/>
                  </a:lnTo>
                  <a:lnTo>
                    <a:pt x="2751774" y="608873"/>
                  </a:lnTo>
                  <a:lnTo>
                    <a:pt x="2730893" y="574529"/>
                  </a:lnTo>
                  <a:lnTo>
                    <a:pt x="2708035" y="540849"/>
                  </a:lnTo>
                  <a:lnTo>
                    <a:pt x="2683246" y="507864"/>
                  </a:lnTo>
                  <a:lnTo>
                    <a:pt x="2656573" y="475608"/>
                  </a:lnTo>
                  <a:lnTo>
                    <a:pt x="2628063" y="444114"/>
                  </a:lnTo>
                  <a:lnTo>
                    <a:pt x="2597765" y="413415"/>
                  </a:lnTo>
                  <a:lnTo>
                    <a:pt x="2565724" y="383543"/>
                  </a:lnTo>
                  <a:lnTo>
                    <a:pt x="2531988" y="354531"/>
                  </a:lnTo>
                  <a:lnTo>
                    <a:pt x="2496605" y="326412"/>
                  </a:lnTo>
                  <a:lnTo>
                    <a:pt x="2459621" y="299218"/>
                  </a:lnTo>
                  <a:lnTo>
                    <a:pt x="2421084" y="272984"/>
                  </a:lnTo>
                  <a:lnTo>
                    <a:pt x="2381041" y="247740"/>
                  </a:lnTo>
                  <a:lnTo>
                    <a:pt x="2339539" y="223521"/>
                  </a:lnTo>
                  <a:lnTo>
                    <a:pt x="2296626" y="200359"/>
                  </a:lnTo>
                  <a:lnTo>
                    <a:pt x="2252348" y="178287"/>
                  </a:lnTo>
                  <a:lnTo>
                    <a:pt x="2206753" y="157337"/>
                  </a:lnTo>
                  <a:lnTo>
                    <a:pt x="2159888" y="137543"/>
                  </a:lnTo>
                  <a:lnTo>
                    <a:pt x="2111800" y="118937"/>
                  </a:lnTo>
                  <a:lnTo>
                    <a:pt x="2062536" y="101552"/>
                  </a:lnTo>
                  <a:lnTo>
                    <a:pt x="2012144" y="85421"/>
                  </a:lnTo>
                  <a:lnTo>
                    <a:pt x="1960671" y="70577"/>
                  </a:lnTo>
                  <a:lnTo>
                    <a:pt x="1908164" y="57052"/>
                  </a:lnTo>
                  <a:lnTo>
                    <a:pt x="1854670" y="44879"/>
                  </a:lnTo>
                  <a:lnTo>
                    <a:pt x="1800237" y="34092"/>
                  </a:lnTo>
                  <a:lnTo>
                    <a:pt x="1744911" y="24722"/>
                  </a:lnTo>
                  <a:lnTo>
                    <a:pt x="1688740" y="16803"/>
                  </a:lnTo>
                  <a:lnTo>
                    <a:pt x="1631771" y="10368"/>
                  </a:lnTo>
                  <a:lnTo>
                    <a:pt x="1574052" y="5448"/>
                  </a:lnTo>
                  <a:lnTo>
                    <a:pt x="1515629" y="2078"/>
                  </a:lnTo>
                  <a:lnTo>
                    <a:pt x="1458449" y="301"/>
                  </a:lnTo>
                  <a:lnTo>
                    <a:pt x="1401692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object 88">
              <a:extLst>
                <a:ext uri="{FF2B5EF4-FFF2-40B4-BE49-F238E27FC236}">
                  <a16:creationId xmlns:a16="http://schemas.microsoft.com/office/drawing/2014/main" id="{E5468AFD-E5BC-6C67-65F2-C8ED476B111E}"/>
                </a:ext>
              </a:extLst>
            </p:cNvPr>
            <p:cNvSpPr/>
            <p:nvPr/>
          </p:nvSpPr>
          <p:spPr>
            <a:xfrm>
              <a:off x="4658321" y="2201167"/>
              <a:ext cx="1721624" cy="650374"/>
            </a:xfrm>
            <a:custGeom>
              <a:avLst/>
              <a:gdLst/>
              <a:ahLst/>
              <a:cxnLst/>
              <a:rect l="l" t="t" r="r" b="b"/>
              <a:pathLst>
                <a:path w="2839084" h="1072514">
                  <a:moveTo>
                    <a:pt x="2838583" y="0"/>
                  </a:moveTo>
                  <a:lnTo>
                    <a:pt x="0" y="0"/>
                  </a:lnTo>
                  <a:lnTo>
                    <a:pt x="0" y="1071956"/>
                  </a:lnTo>
                  <a:lnTo>
                    <a:pt x="2838583" y="1071956"/>
                  </a:lnTo>
                  <a:lnTo>
                    <a:pt x="2838583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32" name="object 87">
            <a:extLst>
              <a:ext uri="{FF2B5EF4-FFF2-40B4-BE49-F238E27FC236}">
                <a16:creationId xmlns:a16="http://schemas.microsoft.com/office/drawing/2014/main" id="{E750EE99-904D-EAFF-C9E4-85B1BC364FC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0574" y="4403028"/>
            <a:ext cx="520663" cy="520663"/>
          </a:xfrm>
          <a:prstGeom prst="rect">
            <a:avLst/>
          </a:prstGeom>
        </p:spPr>
      </p:pic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A15D76F3-79AE-C958-605C-E13DF543702D}"/>
              </a:ext>
            </a:extLst>
          </p:cNvPr>
          <p:cNvGrpSpPr/>
          <p:nvPr/>
        </p:nvGrpSpPr>
        <p:grpSpPr>
          <a:xfrm>
            <a:off x="4945228" y="3817316"/>
            <a:ext cx="1486584" cy="1138605"/>
            <a:chOff x="4658321" y="1658571"/>
            <a:chExt cx="1721627" cy="1192970"/>
          </a:xfrm>
        </p:grpSpPr>
        <p:sp>
          <p:nvSpPr>
            <p:cNvPr id="124" name="object 25">
              <a:extLst>
                <a:ext uri="{FF2B5EF4-FFF2-40B4-BE49-F238E27FC236}">
                  <a16:creationId xmlns:a16="http://schemas.microsoft.com/office/drawing/2014/main" id="{FE8A562C-2ECD-7C1F-40F3-46F9D940B3F9}"/>
                </a:ext>
              </a:extLst>
            </p:cNvPr>
            <p:cNvSpPr/>
            <p:nvPr/>
          </p:nvSpPr>
          <p:spPr>
            <a:xfrm>
              <a:off x="4658324" y="1658571"/>
              <a:ext cx="1721624" cy="524843"/>
            </a:xfrm>
            <a:custGeom>
              <a:avLst/>
              <a:gdLst/>
              <a:ahLst/>
              <a:cxnLst/>
              <a:rect l="l" t="t" r="r" b="b"/>
              <a:pathLst>
                <a:path w="2839084" h="865504">
                  <a:moveTo>
                    <a:pt x="1401692" y="0"/>
                  </a:moveTo>
                  <a:lnTo>
                    <a:pt x="1345401" y="1149"/>
                  </a:lnTo>
                  <a:lnTo>
                    <a:pt x="1289624" y="3724"/>
                  </a:lnTo>
                  <a:lnTo>
                    <a:pt x="1234404" y="7697"/>
                  </a:lnTo>
                  <a:lnTo>
                    <a:pt x="1179787" y="13044"/>
                  </a:lnTo>
                  <a:lnTo>
                    <a:pt x="1125819" y="19739"/>
                  </a:lnTo>
                  <a:lnTo>
                    <a:pt x="1072545" y="27755"/>
                  </a:lnTo>
                  <a:lnTo>
                    <a:pt x="1020010" y="37068"/>
                  </a:lnTo>
                  <a:lnTo>
                    <a:pt x="968259" y="47650"/>
                  </a:lnTo>
                  <a:lnTo>
                    <a:pt x="917337" y="59477"/>
                  </a:lnTo>
                  <a:lnTo>
                    <a:pt x="867291" y="72523"/>
                  </a:lnTo>
                  <a:lnTo>
                    <a:pt x="818164" y="86762"/>
                  </a:lnTo>
                  <a:lnTo>
                    <a:pt x="770003" y="102168"/>
                  </a:lnTo>
                  <a:lnTo>
                    <a:pt x="722852" y="118715"/>
                  </a:lnTo>
                  <a:lnTo>
                    <a:pt x="676758" y="136378"/>
                  </a:lnTo>
                  <a:lnTo>
                    <a:pt x="631764" y="155131"/>
                  </a:lnTo>
                  <a:lnTo>
                    <a:pt x="587917" y="174947"/>
                  </a:lnTo>
                  <a:lnTo>
                    <a:pt x="545262" y="195802"/>
                  </a:lnTo>
                  <a:lnTo>
                    <a:pt x="503844" y="217669"/>
                  </a:lnTo>
                  <a:lnTo>
                    <a:pt x="463708" y="240523"/>
                  </a:lnTo>
                  <a:lnTo>
                    <a:pt x="424900" y="264338"/>
                  </a:lnTo>
                  <a:lnTo>
                    <a:pt x="387465" y="289088"/>
                  </a:lnTo>
                  <a:lnTo>
                    <a:pt x="351447" y="314747"/>
                  </a:lnTo>
                  <a:lnTo>
                    <a:pt x="316893" y="341290"/>
                  </a:lnTo>
                  <a:lnTo>
                    <a:pt x="283848" y="368691"/>
                  </a:lnTo>
                  <a:lnTo>
                    <a:pt x="252357" y="396923"/>
                  </a:lnTo>
                  <a:lnTo>
                    <a:pt x="222465" y="425962"/>
                  </a:lnTo>
                  <a:lnTo>
                    <a:pt x="194218" y="455781"/>
                  </a:lnTo>
                  <a:lnTo>
                    <a:pt x="167660" y="486355"/>
                  </a:lnTo>
                  <a:lnTo>
                    <a:pt x="142837" y="517657"/>
                  </a:lnTo>
                  <a:lnTo>
                    <a:pt x="119795" y="549663"/>
                  </a:lnTo>
                  <a:lnTo>
                    <a:pt x="98578" y="582346"/>
                  </a:lnTo>
                  <a:lnTo>
                    <a:pt x="79232" y="615681"/>
                  </a:lnTo>
                  <a:lnTo>
                    <a:pt x="61803" y="649641"/>
                  </a:lnTo>
                  <a:lnTo>
                    <a:pt x="32873" y="719335"/>
                  </a:lnTo>
                  <a:lnTo>
                    <a:pt x="12151" y="791224"/>
                  </a:lnTo>
                  <a:lnTo>
                    <a:pt x="0" y="865099"/>
                  </a:lnTo>
                  <a:lnTo>
                    <a:pt x="2838583" y="865099"/>
                  </a:lnTo>
                  <a:lnTo>
                    <a:pt x="2832871" y="827030"/>
                  </a:lnTo>
                  <a:lnTo>
                    <a:pt x="2824851" y="789395"/>
                  </a:lnTo>
                  <a:lnTo>
                    <a:pt x="2814570" y="752227"/>
                  </a:lnTo>
                  <a:lnTo>
                    <a:pt x="2802074" y="715558"/>
                  </a:lnTo>
                  <a:lnTo>
                    <a:pt x="2787411" y="679420"/>
                  </a:lnTo>
                  <a:lnTo>
                    <a:pt x="2770629" y="643848"/>
                  </a:lnTo>
                  <a:lnTo>
                    <a:pt x="2751774" y="608873"/>
                  </a:lnTo>
                  <a:lnTo>
                    <a:pt x="2730893" y="574529"/>
                  </a:lnTo>
                  <a:lnTo>
                    <a:pt x="2708035" y="540849"/>
                  </a:lnTo>
                  <a:lnTo>
                    <a:pt x="2683246" y="507864"/>
                  </a:lnTo>
                  <a:lnTo>
                    <a:pt x="2656573" y="475608"/>
                  </a:lnTo>
                  <a:lnTo>
                    <a:pt x="2628063" y="444114"/>
                  </a:lnTo>
                  <a:lnTo>
                    <a:pt x="2597765" y="413415"/>
                  </a:lnTo>
                  <a:lnTo>
                    <a:pt x="2565724" y="383543"/>
                  </a:lnTo>
                  <a:lnTo>
                    <a:pt x="2531988" y="354531"/>
                  </a:lnTo>
                  <a:lnTo>
                    <a:pt x="2496605" y="326412"/>
                  </a:lnTo>
                  <a:lnTo>
                    <a:pt x="2459621" y="299218"/>
                  </a:lnTo>
                  <a:lnTo>
                    <a:pt x="2421084" y="272984"/>
                  </a:lnTo>
                  <a:lnTo>
                    <a:pt x="2381041" y="247740"/>
                  </a:lnTo>
                  <a:lnTo>
                    <a:pt x="2339539" y="223521"/>
                  </a:lnTo>
                  <a:lnTo>
                    <a:pt x="2296626" y="200359"/>
                  </a:lnTo>
                  <a:lnTo>
                    <a:pt x="2252348" y="178287"/>
                  </a:lnTo>
                  <a:lnTo>
                    <a:pt x="2206753" y="157337"/>
                  </a:lnTo>
                  <a:lnTo>
                    <a:pt x="2159888" y="137543"/>
                  </a:lnTo>
                  <a:lnTo>
                    <a:pt x="2111800" y="118937"/>
                  </a:lnTo>
                  <a:lnTo>
                    <a:pt x="2062536" y="101552"/>
                  </a:lnTo>
                  <a:lnTo>
                    <a:pt x="2012144" y="85421"/>
                  </a:lnTo>
                  <a:lnTo>
                    <a:pt x="1960671" y="70577"/>
                  </a:lnTo>
                  <a:lnTo>
                    <a:pt x="1908164" y="57052"/>
                  </a:lnTo>
                  <a:lnTo>
                    <a:pt x="1854670" y="44879"/>
                  </a:lnTo>
                  <a:lnTo>
                    <a:pt x="1800237" y="34092"/>
                  </a:lnTo>
                  <a:lnTo>
                    <a:pt x="1744911" y="24722"/>
                  </a:lnTo>
                  <a:lnTo>
                    <a:pt x="1688740" y="16803"/>
                  </a:lnTo>
                  <a:lnTo>
                    <a:pt x="1631771" y="10368"/>
                  </a:lnTo>
                  <a:lnTo>
                    <a:pt x="1574052" y="5448"/>
                  </a:lnTo>
                  <a:lnTo>
                    <a:pt x="1515629" y="2078"/>
                  </a:lnTo>
                  <a:lnTo>
                    <a:pt x="1458449" y="301"/>
                  </a:lnTo>
                  <a:lnTo>
                    <a:pt x="1401692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object 88">
              <a:extLst>
                <a:ext uri="{FF2B5EF4-FFF2-40B4-BE49-F238E27FC236}">
                  <a16:creationId xmlns:a16="http://schemas.microsoft.com/office/drawing/2014/main" id="{03FA7B58-E371-B9EC-E038-2EDA4CF80D48}"/>
                </a:ext>
              </a:extLst>
            </p:cNvPr>
            <p:cNvSpPr/>
            <p:nvPr/>
          </p:nvSpPr>
          <p:spPr>
            <a:xfrm>
              <a:off x="4658321" y="2201167"/>
              <a:ext cx="1721624" cy="650374"/>
            </a:xfrm>
            <a:custGeom>
              <a:avLst/>
              <a:gdLst/>
              <a:ahLst/>
              <a:cxnLst/>
              <a:rect l="l" t="t" r="r" b="b"/>
              <a:pathLst>
                <a:path w="2839084" h="1072514">
                  <a:moveTo>
                    <a:pt x="2838583" y="0"/>
                  </a:moveTo>
                  <a:lnTo>
                    <a:pt x="0" y="0"/>
                  </a:lnTo>
                  <a:lnTo>
                    <a:pt x="0" y="1071956"/>
                  </a:lnTo>
                  <a:lnTo>
                    <a:pt x="2838583" y="1071956"/>
                  </a:lnTo>
                  <a:lnTo>
                    <a:pt x="2838583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3C6B8045-EC6F-C4B8-A9DE-496354699435}"/>
              </a:ext>
            </a:extLst>
          </p:cNvPr>
          <p:cNvGrpSpPr/>
          <p:nvPr/>
        </p:nvGrpSpPr>
        <p:grpSpPr>
          <a:xfrm>
            <a:off x="4945228" y="2123919"/>
            <a:ext cx="1486584" cy="1030101"/>
            <a:chOff x="4658321" y="1658571"/>
            <a:chExt cx="1721627" cy="1192970"/>
          </a:xfrm>
        </p:grpSpPr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670DA584-75C3-4223-1D5D-82F441844A5A}"/>
                </a:ext>
              </a:extLst>
            </p:cNvPr>
            <p:cNvSpPr/>
            <p:nvPr/>
          </p:nvSpPr>
          <p:spPr>
            <a:xfrm>
              <a:off x="4658324" y="1658571"/>
              <a:ext cx="1721624" cy="524843"/>
            </a:xfrm>
            <a:custGeom>
              <a:avLst/>
              <a:gdLst/>
              <a:ahLst/>
              <a:cxnLst/>
              <a:rect l="l" t="t" r="r" b="b"/>
              <a:pathLst>
                <a:path w="2839084" h="865504">
                  <a:moveTo>
                    <a:pt x="1401692" y="0"/>
                  </a:moveTo>
                  <a:lnTo>
                    <a:pt x="1345401" y="1149"/>
                  </a:lnTo>
                  <a:lnTo>
                    <a:pt x="1289624" y="3724"/>
                  </a:lnTo>
                  <a:lnTo>
                    <a:pt x="1234404" y="7697"/>
                  </a:lnTo>
                  <a:lnTo>
                    <a:pt x="1179787" y="13044"/>
                  </a:lnTo>
                  <a:lnTo>
                    <a:pt x="1125819" y="19739"/>
                  </a:lnTo>
                  <a:lnTo>
                    <a:pt x="1072545" y="27755"/>
                  </a:lnTo>
                  <a:lnTo>
                    <a:pt x="1020010" y="37068"/>
                  </a:lnTo>
                  <a:lnTo>
                    <a:pt x="968259" y="47650"/>
                  </a:lnTo>
                  <a:lnTo>
                    <a:pt x="917337" y="59477"/>
                  </a:lnTo>
                  <a:lnTo>
                    <a:pt x="867291" y="72523"/>
                  </a:lnTo>
                  <a:lnTo>
                    <a:pt x="818164" y="86762"/>
                  </a:lnTo>
                  <a:lnTo>
                    <a:pt x="770003" y="102168"/>
                  </a:lnTo>
                  <a:lnTo>
                    <a:pt x="722852" y="118715"/>
                  </a:lnTo>
                  <a:lnTo>
                    <a:pt x="676758" y="136378"/>
                  </a:lnTo>
                  <a:lnTo>
                    <a:pt x="631764" y="155131"/>
                  </a:lnTo>
                  <a:lnTo>
                    <a:pt x="587917" y="174947"/>
                  </a:lnTo>
                  <a:lnTo>
                    <a:pt x="545262" y="195802"/>
                  </a:lnTo>
                  <a:lnTo>
                    <a:pt x="503844" y="217669"/>
                  </a:lnTo>
                  <a:lnTo>
                    <a:pt x="463708" y="240523"/>
                  </a:lnTo>
                  <a:lnTo>
                    <a:pt x="424900" y="264338"/>
                  </a:lnTo>
                  <a:lnTo>
                    <a:pt x="387465" y="289088"/>
                  </a:lnTo>
                  <a:lnTo>
                    <a:pt x="351447" y="314747"/>
                  </a:lnTo>
                  <a:lnTo>
                    <a:pt x="316893" y="341290"/>
                  </a:lnTo>
                  <a:lnTo>
                    <a:pt x="283848" y="368691"/>
                  </a:lnTo>
                  <a:lnTo>
                    <a:pt x="252357" y="396923"/>
                  </a:lnTo>
                  <a:lnTo>
                    <a:pt x="222465" y="425962"/>
                  </a:lnTo>
                  <a:lnTo>
                    <a:pt x="194218" y="455781"/>
                  </a:lnTo>
                  <a:lnTo>
                    <a:pt x="167660" y="486355"/>
                  </a:lnTo>
                  <a:lnTo>
                    <a:pt x="142837" y="517657"/>
                  </a:lnTo>
                  <a:lnTo>
                    <a:pt x="119795" y="549663"/>
                  </a:lnTo>
                  <a:lnTo>
                    <a:pt x="98578" y="582346"/>
                  </a:lnTo>
                  <a:lnTo>
                    <a:pt x="79232" y="615681"/>
                  </a:lnTo>
                  <a:lnTo>
                    <a:pt x="61803" y="649641"/>
                  </a:lnTo>
                  <a:lnTo>
                    <a:pt x="32873" y="719335"/>
                  </a:lnTo>
                  <a:lnTo>
                    <a:pt x="12151" y="791224"/>
                  </a:lnTo>
                  <a:lnTo>
                    <a:pt x="0" y="865099"/>
                  </a:lnTo>
                  <a:lnTo>
                    <a:pt x="2838583" y="865099"/>
                  </a:lnTo>
                  <a:lnTo>
                    <a:pt x="2832871" y="827030"/>
                  </a:lnTo>
                  <a:lnTo>
                    <a:pt x="2824851" y="789395"/>
                  </a:lnTo>
                  <a:lnTo>
                    <a:pt x="2814570" y="752227"/>
                  </a:lnTo>
                  <a:lnTo>
                    <a:pt x="2802074" y="715558"/>
                  </a:lnTo>
                  <a:lnTo>
                    <a:pt x="2787411" y="679420"/>
                  </a:lnTo>
                  <a:lnTo>
                    <a:pt x="2770629" y="643848"/>
                  </a:lnTo>
                  <a:lnTo>
                    <a:pt x="2751774" y="608873"/>
                  </a:lnTo>
                  <a:lnTo>
                    <a:pt x="2730893" y="574529"/>
                  </a:lnTo>
                  <a:lnTo>
                    <a:pt x="2708035" y="540849"/>
                  </a:lnTo>
                  <a:lnTo>
                    <a:pt x="2683246" y="507864"/>
                  </a:lnTo>
                  <a:lnTo>
                    <a:pt x="2656573" y="475608"/>
                  </a:lnTo>
                  <a:lnTo>
                    <a:pt x="2628063" y="444114"/>
                  </a:lnTo>
                  <a:lnTo>
                    <a:pt x="2597765" y="413415"/>
                  </a:lnTo>
                  <a:lnTo>
                    <a:pt x="2565724" y="383543"/>
                  </a:lnTo>
                  <a:lnTo>
                    <a:pt x="2531988" y="354531"/>
                  </a:lnTo>
                  <a:lnTo>
                    <a:pt x="2496605" y="326412"/>
                  </a:lnTo>
                  <a:lnTo>
                    <a:pt x="2459621" y="299218"/>
                  </a:lnTo>
                  <a:lnTo>
                    <a:pt x="2421084" y="272984"/>
                  </a:lnTo>
                  <a:lnTo>
                    <a:pt x="2381041" y="247740"/>
                  </a:lnTo>
                  <a:lnTo>
                    <a:pt x="2339539" y="223521"/>
                  </a:lnTo>
                  <a:lnTo>
                    <a:pt x="2296626" y="200359"/>
                  </a:lnTo>
                  <a:lnTo>
                    <a:pt x="2252348" y="178287"/>
                  </a:lnTo>
                  <a:lnTo>
                    <a:pt x="2206753" y="157337"/>
                  </a:lnTo>
                  <a:lnTo>
                    <a:pt x="2159888" y="137543"/>
                  </a:lnTo>
                  <a:lnTo>
                    <a:pt x="2111800" y="118937"/>
                  </a:lnTo>
                  <a:lnTo>
                    <a:pt x="2062536" y="101552"/>
                  </a:lnTo>
                  <a:lnTo>
                    <a:pt x="2012144" y="85421"/>
                  </a:lnTo>
                  <a:lnTo>
                    <a:pt x="1960671" y="70577"/>
                  </a:lnTo>
                  <a:lnTo>
                    <a:pt x="1908164" y="57052"/>
                  </a:lnTo>
                  <a:lnTo>
                    <a:pt x="1854670" y="44879"/>
                  </a:lnTo>
                  <a:lnTo>
                    <a:pt x="1800237" y="34092"/>
                  </a:lnTo>
                  <a:lnTo>
                    <a:pt x="1744911" y="24722"/>
                  </a:lnTo>
                  <a:lnTo>
                    <a:pt x="1688740" y="16803"/>
                  </a:lnTo>
                  <a:lnTo>
                    <a:pt x="1631771" y="10368"/>
                  </a:lnTo>
                  <a:lnTo>
                    <a:pt x="1574052" y="5448"/>
                  </a:lnTo>
                  <a:lnTo>
                    <a:pt x="1515629" y="2078"/>
                  </a:lnTo>
                  <a:lnTo>
                    <a:pt x="1458449" y="301"/>
                  </a:lnTo>
                  <a:lnTo>
                    <a:pt x="1401692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bject 88">
              <a:extLst>
                <a:ext uri="{FF2B5EF4-FFF2-40B4-BE49-F238E27FC236}">
                  <a16:creationId xmlns:a16="http://schemas.microsoft.com/office/drawing/2014/main" id="{6F3DAFCD-C5F7-1172-9BA6-6B4A50DC9EF5}"/>
                </a:ext>
              </a:extLst>
            </p:cNvPr>
            <p:cNvSpPr/>
            <p:nvPr/>
          </p:nvSpPr>
          <p:spPr>
            <a:xfrm>
              <a:off x="4658321" y="2201167"/>
              <a:ext cx="1721624" cy="650374"/>
            </a:xfrm>
            <a:custGeom>
              <a:avLst/>
              <a:gdLst/>
              <a:ahLst/>
              <a:cxnLst/>
              <a:rect l="l" t="t" r="r" b="b"/>
              <a:pathLst>
                <a:path w="2839084" h="1072514">
                  <a:moveTo>
                    <a:pt x="2838583" y="0"/>
                  </a:moveTo>
                  <a:lnTo>
                    <a:pt x="0" y="0"/>
                  </a:lnTo>
                  <a:lnTo>
                    <a:pt x="0" y="1071956"/>
                  </a:lnTo>
                  <a:lnTo>
                    <a:pt x="2838583" y="1071956"/>
                  </a:lnTo>
                  <a:lnTo>
                    <a:pt x="2838583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6" name="Textfeld 75">
            <a:extLst>
              <a:ext uri="{FF2B5EF4-FFF2-40B4-BE49-F238E27FC236}">
                <a16:creationId xmlns:a16="http://schemas.microsoft.com/office/drawing/2014/main" id="{D3E25A50-98A3-8F62-09A1-D0E2CF5EEEEF}"/>
              </a:ext>
            </a:extLst>
          </p:cNvPr>
          <p:cNvSpPr txBox="1"/>
          <p:nvPr/>
        </p:nvSpPr>
        <p:spPr>
          <a:xfrm>
            <a:off x="8980524" y="3598382"/>
            <a:ext cx="2639835" cy="1803159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108000" tIns="108000" rIns="108000" bIns="108000" rtlCol="0">
            <a:spAutoFit/>
          </a:bodyPr>
          <a:lstStyle/>
          <a:p>
            <a:pPr defTabSz="554492">
              <a:spcBef>
                <a:spcPts val="600"/>
              </a:spcBef>
              <a:spcAft>
                <a:spcPts val="600"/>
              </a:spcAft>
            </a:pPr>
            <a:r>
              <a:rPr lang="de-DE" sz="1200" kern="0" dirty="0">
                <a:solidFill>
                  <a:srgbClr val="FFFFFF"/>
                </a:solidFill>
                <a:cs typeface="Arial" panose="020B0604020202020204" pitchFamily="34" charset="0"/>
              </a:rPr>
              <a:t>Biologie mit METHANOS</a:t>
            </a:r>
            <a:r>
              <a:rPr lang="de-DE" sz="1200" kern="0" baseline="30000" dirty="0">
                <a:solidFill>
                  <a:srgbClr val="FFFFFF"/>
                </a:solidFill>
                <a:cs typeface="Arial" panose="020B0604020202020204" pitchFamily="34" charset="0"/>
              </a:rPr>
              <a:t>®</a:t>
            </a:r>
            <a:r>
              <a:rPr lang="de-DE" sz="1200" kern="0" dirty="0">
                <a:solidFill>
                  <a:srgbClr val="FFFFFF"/>
                </a:solidFill>
                <a:cs typeface="Arial" panose="020B0604020202020204" pitchFamily="34" charset="0"/>
              </a:rPr>
              <a:t> F³</a:t>
            </a:r>
          </a:p>
          <a:p>
            <a:pPr marL="171450" indent="-171450" defTabSz="55449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viele hydrolytische METHANOS</a:t>
            </a:r>
            <a:r>
              <a:rPr lang="de-DE" sz="1100" kern="0" baseline="30000" dirty="0">
                <a:solidFill>
                  <a:srgbClr val="FFFFFF"/>
                </a:solidFill>
                <a:cs typeface="Arial" panose="020B0604020202020204" pitchFamily="34" charset="0"/>
              </a:rPr>
              <a:t>®</a:t>
            </a: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 F³</a:t>
            </a:r>
          </a:p>
          <a:p>
            <a:pPr marL="171450" indent="-171450" defTabSz="55449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37–44 Grad Temperatur mesophil bestehende </a:t>
            </a:r>
            <a:r>
              <a:rPr lang="de-DE" sz="1100" kern="0" dirty="0" err="1">
                <a:solidFill>
                  <a:srgbClr val="FFFFFF"/>
                </a:solidFill>
                <a:cs typeface="Arial" panose="020B0604020202020204" pitchFamily="34" charset="0"/>
              </a:rPr>
              <a:t>Mikoorganismen</a:t>
            </a: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 bleiben vorhanden</a:t>
            </a:r>
          </a:p>
          <a:p>
            <a:pPr marL="171450" indent="-171450" defTabSz="55449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5 kg </a:t>
            </a:r>
            <a:r>
              <a:rPr lang="de-DE" sz="1100" kern="0" dirty="0" err="1">
                <a:solidFill>
                  <a:srgbClr val="FFFFFF"/>
                </a:solidFill>
                <a:cs typeface="Arial" panose="020B0604020202020204" pitchFamily="34" charset="0"/>
              </a:rPr>
              <a:t>oTS</a:t>
            </a: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/m³ Raumbelastung</a:t>
            </a:r>
          </a:p>
          <a:p>
            <a:pPr marL="171450" indent="-171450" defTabSz="55449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12–13 % TS Gehalt im Prozess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DA8A7F-40A0-3943-1D91-D54C891B4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35" y="318340"/>
            <a:ext cx="9237861" cy="858228"/>
          </a:xfrm>
        </p:spPr>
        <p:txBody>
          <a:bodyPr/>
          <a:lstStyle/>
          <a:p>
            <a:pPr marL="23104" marR="18483">
              <a:lnSpc>
                <a:spcPct val="100699"/>
              </a:lnSpc>
              <a:spcBef>
                <a:spcPts val="55"/>
              </a:spcBef>
            </a:pPr>
            <a:r>
              <a:rPr lang="de-DE" sz="2400" dirty="0"/>
              <a:t>3.2 Energie zur richtigen Zeit</a:t>
            </a:r>
            <a:endParaRPr lang="de-CH" sz="24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AFD006-0665-D67D-4967-D0F2FFACFE8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17847" y="6687717"/>
            <a:ext cx="329573" cy="135510"/>
          </a:xfrm>
        </p:spPr>
        <p:txBody>
          <a:bodyPr/>
          <a:lstStyle/>
          <a:p>
            <a:fld id="{3B854DB1-5D61-4FB8-BC56-1259EDBE61D1}" type="slidenum">
              <a:rPr lang="en-US" altLang="de-DE" smtClean="0"/>
              <a:pPr/>
              <a:t>18</a:t>
            </a:fld>
            <a:endParaRPr lang="en-US" altLang="de-DE" dirty="0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89C01C9D-6FC7-779D-8D87-C9026671AF09}"/>
              </a:ext>
            </a:extLst>
          </p:cNvPr>
          <p:cNvSpPr txBox="1"/>
          <p:nvPr/>
        </p:nvSpPr>
        <p:spPr>
          <a:xfrm>
            <a:off x="4780492" y="5687207"/>
            <a:ext cx="1922244" cy="314683"/>
          </a:xfrm>
          <a:prstGeom prst="rect">
            <a:avLst/>
          </a:prstGeom>
          <a:solidFill>
            <a:srgbClr val="043882"/>
          </a:solidFill>
        </p:spPr>
        <p:txBody>
          <a:bodyPr vert="horz" wrap="square" lIns="72000" tIns="72000" rIns="72000" bIns="72000" rtlCol="0">
            <a:spAutoFit/>
          </a:bodyPr>
          <a:lstStyle/>
          <a:p>
            <a:pPr marL="126686" defTabSz="554492">
              <a:spcBef>
                <a:spcPts val="743"/>
              </a:spcBef>
            </a:pPr>
            <a:r>
              <a:rPr sz="1100" kern="0" dirty="0">
                <a:solidFill>
                  <a:srgbClr val="FFFFFF"/>
                </a:solidFill>
                <a:cs typeface="Arial" panose="020B0604020202020204" pitchFamily="34" charset="0"/>
              </a:rPr>
              <a:t>Zugabe</a:t>
            </a:r>
            <a:r>
              <a:rPr sz="1100" kern="0" spc="-15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sz="1100" kern="0" dirty="0">
                <a:solidFill>
                  <a:srgbClr val="FFFFFF"/>
                </a:solidFill>
                <a:cs typeface="Arial" panose="020B0604020202020204" pitchFamily="34" charset="0"/>
              </a:rPr>
              <a:t>von</a:t>
            </a:r>
            <a:r>
              <a:rPr sz="1100" kern="0" spc="-15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sz="1100" kern="0" dirty="0">
                <a:solidFill>
                  <a:srgbClr val="FFFFFF"/>
                </a:solidFill>
                <a:cs typeface="Arial" panose="020B0604020202020204" pitchFamily="34" charset="0"/>
              </a:rPr>
              <a:t>Methanos</a:t>
            </a:r>
            <a:r>
              <a:rPr sz="1000" kern="0" baseline="31746" dirty="0">
                <a:solidFill>
                  <a:srgbClr val="FFFFFF"/>
                </a:solidFill>
                <a:cs typeface="Arial" panose="020B0604020202020204" pitchFamily="34" charset="0"/>
              </a:rPr>
              <a:t>®</a:t>
            </a:r>
            <a:r>
              <a:rPr sz="1000" kern="0" spc="118" baseline="31746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sz="1100" kern="0" spc="-15" dirty="0">
                <a:solidFill>
                  <a:srgbClr val="FFFFFF"/>
                </a:solidFill>
                <a:cs typeface="Arial" panose="020B0604020202020204" pitchFamily="34" charset="0"/>
              </a:rPr>
              <a:t>F</a:t>
            </a:r>
            <a:r>
              <a:rPr sz="1100" kern="0" spc="-15" baseline="30000" dirty="0">
                <a:solidFill>
                  <a:srgbClr val="FFFFFF"/>
                </a:solidFill>
                <a:cs typeface="Arial" panose="020B0604020202020204" pitchFamily="34" charset="0"/>
              </a:rPr>
              <a:t>3</a:t>
            </a:r>
            <a:endParaRPr lang="de-DE" sz="1100" kern="0" spc="-15" baseline="300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9" name="object 22">
            <a:extLst>
              <a:ext uri="{FF2B5EF4-FFF2-40B4-BE49-F238E27FC236}">
                <a16:creationId xmlns:a16="http://schemas.microsoft.com/office/drawing/2014/main" id="{A4334092-BD3C-3C80-40CC-06FA93668184}"/>
              </a:ext>
            </a:extLst>
          </p:cNvPr>
          <p:cNvSpPr txBox="1"/>
          <p:nvPr/>
        </p:nvSpPr>
        <p:spPr>
          <a:xfrm>
            <a:off x="7046069" y="2254321"/>
            <a:ext cx="1269672" cy="19399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algn="ctr" defTabSz="554492">
              <a:spcBef>
                <a:spcPts val="73"/>
              </a:spcBef>
            </a:pPr>
            <a:r>
              <a:rPr sz="1200" kern="0" spc="-6" dirty="0">
                <a:solidFill>
                  <a:srgbClr val="FFFFFF"/>
                </a:solidFill>
                <a:cs typeface="Arial" panose="020B0604020202020204" pitchFamily="34" charset="0"/>
              </a:rPr>
              <a:t>Nachgärer</a:t>
            </a:r>
            <a:endParaRPr sz="1200" kern="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33" name="object 26">
            <a:extLst>
              <a:ext uri="{FF2B5EF4-FFF2-40B4-BE49-F238E27FC236}">
                <a16:creationId xmlns:a16="http://schemas.microsoft.com/office/drawing/2014/main" id="{3F36CBAD-E095-1F49-00B7-BCD364B8CEBE}"/>
              </a:ext>
            </a:extLst>
          </p:cNvPr>
          <p:cNvSpPr txBox="1"/>
          <p:nvPr/>
        </p:nvSpPr>
        <p:spPr>
          <a:xfrm>
            <a:off x="5180353" y="2254321"/>
            <a:ext cx="1016334" cy="19399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algn="ctr" defTabSz="554492">
              <a:spcBef>
                <a:spcPts val="73"/>
              </a:spcBef>
            </a:pPr>
            <a:r>
              <a:rPr sz="1200" kern="0" spc="-6" dirty="0">
                <a:solidFill>
                  <a:srgbClr val="FFFFFF"/>
                </a:solidFill>
                <a:cs typeface="Arial" panose="020B0604020202020204" pitchFamily="34" charset="0"/>
              </a:rPr>
              <a:t>Fermenter</a:t>
            </a:r>
            <a:endParaRPr sz="1200" kern="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36" name="object 29">
            <a:extLst>
              <a:ext uri="{FF2B5EF4-FFF2-40B4-BE49-F238E27FC236}">
                <a16:creationId xmlns:a16="http://schemas.microsoft.com/office/drawing/2014/main" id="{C0F71535-4167-8710-CE28-648E0B9C61B8}"/>
              </a:ext>
            </a:extLst>
          </p:cNvPr>
          <p:cNvSpPr/>
          <p:nvPr/>
        </p:nvSpPr>
        <p:spPr>
          <a:xfrm>
            <a:off x="3887154" y="3921278"/>
            <a:ext cx="411249" cy="269930"/>
          </a:xfrm>
          <a:custGeom>
            <a:avLst/>
            <a:gdLst/>
            <a:ahLst/>
            <a:cxnLst/>
            <a:rect l="l" t="t" r="r" b="b"/>
            <a:pathLst>
              <a:path w="678179" h="445134">
                <a:moveTo>
                  <a:pt x="243293" y="344360"/>
                </a:moveTo>
                <a:lnTo>
                  <a:pt x="191160" y="344360"/>
                </a:lnTo>
                <a:lnTo>
                  <a:pt x="191160" y="416839"/>
                </a:lnTo>
                <a:lnTo>
                  <a:pt x="193154" y="427583"/>
                </a:lnTo>
                <a:lnTo>
                  <a:pt x="198666" y="436206"/>
                </a:lnTo>
                <a:lnTo>
                  <a:pt x="206933" y="441947"/>
                </a:lnTo>
                <a:lnTo>
                  <a:pt x="217233" y="444030"/>
                </a:lnTo>
                <a:lnTo>
                  <a:pt x="227533" y="441947"/>
                </a:lnTo>
                <a:lnTo>
                  <a:pt x="235800" y="436206"/>
                </a:lnTo>
                <a:lnTo>
                  <a:pt x="241300" y="427583"/>
                </a:lnTo>
                <a:lnTo>
                  <a:pt x="243293" y="416839"/>
                </a:lnTo>
                <a:lnTo>
                  <a:pt x="243293" y="344360"/>
                </a:lnTo>
                <a:close/>
              </a:path>
              <a:path w="678179" h="445134">
                <a:moveTo>
                  <a:pt x="677760" y="299046"/>
                </a:moveTo>
                <a:lnTo>
                  <a:pt x="672274" y="270891"/>
                </a:lnTo>
                <a:lnTo>
                  <a:pt x="657339" y="247840"/>
                </a:lnTo>
                <a:lnTo>
                  <a:pt x="635241" y="232270"/>
                </a:lnTo>
                <a:lnTo>
                  <a:pt x="608241" y="226555"/>
                </a:lnTo>
                <a:lnTo>
                  <a:pt x="577837" y="226555"/>
                </a:lnTo>
                <a:lnTo>
                  <a:pt x="569709" y="198501"/>
                </a:lnTo>
                <a:lnTo>
                  <a:pt x="547890" y="145122"/>
                </a:lnTo>
                <a:lnTo>
                  <a:pt x="514781" y="87871"/>
                </a:lnTo>
                <a:lnTo>
                  <a:pt x="456679" y="45453"/>
                </a:lnTo>
                <a:lnTo>
                  <a:pt x="417093" y="36258"/>
                </a:lnTo>
                <a:lnTo>
                  <a:pt x="397967" y="36258"/>
                </a:lnTo>
                <a:lnTo>
                  <a:pt x="393623" y="37160"/>
                </a:lnTo>
                <a:lnTo>
                  <a:pt x="391020" y="36258"/>
                </a:lnTo>
                <a:lnTo>
                  <a:pt x="173786" y="36258"/>
                </a:lnTo>
                <a:lnTo>
                  <a:pt x="172923" y="37160"/>
                </a:lnTo>
                <a:lnTo>
                  <a:pt x="149860" y="40665"/>
                </a:lnTo>
                <a:lnTo>
                  <a:pt x="127952" y="48247"/>
                </a:lnTo>
                <a:lnTo>
                  <a:pt x="107670" y="59575"/>
                </a:lnTo>
                <a:lnTo>
                  <a:pt x="89496" y="74307"/>
                </a:lnTo>
                <a:lnTo>
                  <a:pt x="86017" y="75222"/>
                </a:lnTo>
                <a:lnTo>
                  <a:pt x="83413" y="77939"/>
                </a:lnTo>
                <a:lnTo>
                  <a:pt x="81673" y="80645"/>
                </a:lnTo>
                <a:lnTo>
                  <a:pt x="75323" y="86893"/>
                </a:lnTo>
                <a:lnTo>
                  <a:pt x="67348" y="90500"/>
                </a:lnTo>
                <a:lnTo>
                  <a:pt x="58712" y="91224"/>
                </a:lnTo>
                <a:lnTo>
                  <a:pt x="50406" y="88811"/>
                </a:lnTo>
                <a:lnTo>
                  <a:pt x="42964" y="83489"/>
                </a:lnTo>
                <a:lnTo>
                  <a:pt x="37795" y="76123"/>
                </a:lnTo>
                <a:lnTo>
                  <a:pt x="35242" y="67398"/>
                </a:lnTo>
                <a:lnTo>
                  <a:pt x="35623" y="58000"/>
                </a:lnTo>
                <a:lnTo>
                  <a:pt x="38950" y="49250"/>
                </a:lnTo>
                <a:lnTo>
                  <a:pt x="44640" y="42367"/>
                </a:lnTo>
                <a:lnTo>
                  <a:pt x="52120" y="37871"/>
                </a:lnTo>
                <a:lnTo>
                  <a:pt x="60833" y="36258"/>
                </a:lnTo>
                <a:lnTo>
                  <a:pt x="70383" y="36258"/>
                </a:lnTo>
                <a:lnTo>
                  <a:pt x="78206" y="28092"/>
                </a:lnTo>
                <a:lnTo>
                  <a:pt x="78206" y="8166"/>
                </a:lnTo>
                <a:lnTo>
                  <a:pt x="70383" y="0"/>
                </a:lnTo>
                <a:lnTo>
                  <a:pt x="60833" y="0"/>
                </a:lnTo>
                <a:lnTo>
                  <a:pt x="38125" y="4635"/>
                </a:lnTo>
                <a:lnTo>
                  <a:pt x="19329" y="17335"/>
                </a:lnTo>
                <a:lnTo>
                  <a:pt x="6083" y="36322"/>
                </a:lnTo>
                <a:lnTo>
                  <a:pt x="0" y="59817"/>
                </a:lnTo>
                <a:lnTo>
                  <a:pt x="2794" y="83794"/>
                </a:lnTo>
                <a:lnTo>
                  <a:pt x="13906" y="104216"/>
                </a:lnTo>
                <a:lnTo>
                  <a:pt x="31521" y="119189"/>
                </a:lnTo>
                <a:lnTo>
                  <a:pt x="53873" y="126873"/>
                </a:lnTo>
                <a:lnTo>
                  <a:pt x="43675" y="178231"/>
                </a:lnTo>
                <a:lnTo>
                  <a:pt x="51155" y="228587"/>
                </a:lnTo>
                <a:lnTo>
                  <a:pt x="74764" y="273164"/>
                </a:lnTo>
                <a:lnTo>
                  <a:pt x="112966" y="307200"/>
                </a:lnTo>
                <a:lnTo>
                  <a:pt x="112966" y="417753"/>
                </a:lnTo>
                <a:lnTo>
                  <a:pt x="114960" y="428498"/>
                </a:lnTo>
                <a:lnTo>
                  <a:pt x="120459" y="437121"/>
                </a:lnTo>
                <a:lnTo>
                  <a:pt x="128727" y="442849"/>
                </a:lnTo>
                <a:lnTo>
                  <a:pt x="139026" y="444931"/>
                </a:lnTo>
                <a:lnTo>
                  <a:pt x="149326" y="442849"/>
                </a:lnTo>
                <a:lnTo>
                  <a:pt x="157607" y="437121"/>
                </a:lnTo>
                <a:lnTo>
                  <a:pt x="163106" y="428498"/>
                </a:lnTo>
                <a:lnTo>
                  <a:pt x="165100" y="417753"/>
                </a:lnTo>
                <a:lnTo>
                  <a:pt x="165100" y="327139"/>
                </a:lnTo>
                <a:lnTo>
                  <a:pt x="330187" y="327139"/>
                </a:lnTo>
                <a:lnTo>
                  <a:pt x="330187" y="417753"/>
                </a:lnTo>
                <a:lnTo>
                  <a:pt x="332193" y="428498"/>
                </a:lnTo>
                <a:lnTo>
                  <a:pt x="337693" y="437121"/>
                </a:lnTo>
                <a:lnTo>
                  <a:pt x="345960" y="442849"/>
                </a:lnTo>
                <a:lnTo>
                  <a:pt x="356260" y="444931"/>
                </a:lnTo>
                <a:lnTo>
                  <a:pt x="366572" y="442849"/>
                </a:lnTo>
                <a:lnTo>
                  <a:pt x="374840" y="437121"/>
                </a:lnTo>
                <a:lnTo>
                  <a:pt x="380326" y="428498"/>
                </a:lnTo>
                <a:lnTo>
                  <a:pt x="382333" y="417753"/>
                </a:lnTo>
                <a:lnTo>
                  <a:pt x="382333" y="327139"/>
                </a:lnTo>
                <a:lnTo>
                  <a:pt x="408393" y="327139"/>
                </a:lnTo>
                <a:lnTo>
                  <a:pt x="408393" y="417753"/>
                </a:lnTo>
                <a:lnTo>
                  <a:pt x="410400" y="428498"/>
                </a:lnTo>
                <a:lnTo>
                  <a:pt x="415886" y="437121"/>
                </a:lnTo>
                <a:lnTo>
                  <a:pt x="424154" y="442849"/>
                </a:lnTo>
                <a:lnTo>
                  <a:pt x="434467" y="444931"/>
                </a:lnTo>
                <a:lnTo>
                  <a:pt x="444766" y="442849"/>
                </a:lnTo>
                <a:lnTo>
                  <a:pt x="453034" y="437121"/>
                </a:lnTo>
                <a:lnTo>
                  <a:pt x="458533" y="428498"/>
                </a:lnTo>
                <a:lnTo>
                  <a:pt x="460540" y="417753"/>
                </a:lnTo>
                <a:lnTo>
                  <a:pt x="460540" y="348881"/>
                </a:lnTo>
                <a:lnTo>
                  <a:pt x="565670" y="415937"/>
                </a:lnTo>
                <a:lnTo>
                  <a:pt x="577989" y="422059"/>
                </a:lnTo>
                <a:lnTo>
                  <a:pt x="591197" y="425450"/>
                </a:lnTo>
                <a:lnTo>
                  <a:pt x="604888" y="426135"/>
                </a:lnTo>
                <a:lnTo>
                  <a:pt x="618680" y="424091"/>
                </a:lnTo>
                <a:lnTo>
                  <a:pt x="653135" y="402818"/>
                </a:lnTo>
                <a:lnTo>
                  <a:pt x="669074" y="377875"/>
                </a:lnTo>
                <a:lnTo>
                  <a:pt x="642137" y="360667"/>
                </a:lnTo>
                <a:lnTo>
                  <a:pt x="620420" y="299046"/>
                </a:lnTo>
                <a:lnTo>
                  <a:pt x="677760" y="299046"/>
                </a:lnTo>
                <a:close/>
              </a:path>
            </a:pathLst>
          </a:custGeom>
          <a:solidFill>
            <a:srgbClr val="043882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pic>
        <p:nvPicPr>
          <p:cNvPr id="38" name="object 31">
            <a:extLst>
              <a:ext uri="{FF2B5EF4-FFF2-40B4-BE49-F238E27FC236}">
                <a16:creationId xmlns:a16="http://schemas.microsoft.com/office/drawing/2014/main" id="{BD1917E4-747C-1516-7E50-83B86510554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44952" y="5342419"/>
            <a:ext cx="520663" cy="520663"/>
          </a:xfrm>
          <a:prstGeom prst="rect">
            <a:avLst/>
          </a:prstGeom>
        </p:spPr>
      </p:pic>
      <p:sp>
        <p:nvSpPr>
          <p:cNvPr id="39" name="object 32">
            <a:extLst>
              <a:ext uri="{FF2B5EF4-FFF2-40B4-BE49-F238E27FC236}">
                <a16:creationId xmlns:a16="http://schemas.microsoft.com/office/drawing/2014/main" id="{39444D66-5C94-C17A-561D-D37A5174FCAB}"/>
              </a:ext>
            </a:extLst>
          </p:cNvPr>
          <p:cNvSpPr/>
          <p:nvPr/>
        </p:nvSpPr>
        <p:spPr>
          <a:xfrm>
            <a:off x="3299846" y="4345820"/>
            <a:ext cx="929161" cy="861389"/>
          </a:xfrm>
          <a:custGeom>
            <a:avLst/>
            <a:gdLst/>
            <a:ahLst/>
            <a:cxnLst/>
            <a:rect l="l" t="t" r="r" b="b"/>
            <a:pathLst>
              <a:path w="1532254" h="1420495">
                <a:moveTo>
                  <a:pt x="478548" y="149860"/>
                </a:moveTo>
                <a:lnTo>
                  <a:pt x="478028" y="144780"/>
                </a:lnTo>
                <a:lnTo>
                  <a:pt x="477520" y="139700"/>
                </a:lnTo>
                <a:lnTo>
                  <a:pt x="474713" y="130810"/>
                </a:lnTo>
                <a:lnTo>
                  <a:pt x="469988" y="121920"/>
                </a:lnTo>
                <a:lnTo>
                  <a:pt x="463219" y="114300"/>
                </a:lnTo>
                <a:lnTo>
                  <a:pt x="458698" y="110490"/>
                </a:lnTo>
                <a:lnTo>
                  <a:pt x="455663" y="105410"/>
                </a:lnTo>
                <a:lnTo>
                  <a:pt x="456399" y="99060"/>
                </a:lnTo>
                <a:lnTo>
                  <a:pt x="456196" y="97790"/>
                </a:lnTo>
                <a:lnTo>
                  <a:pt x="453059" y="86360"/>
                </a:lnTo>
                <a:lnTo>
                  <a:pt x="451891" y="83820"/>
                </a:lnTo>
                <a:lnTo>
                  <a:pt x="448386" y="76200"/>
                </a:lnTo>
                <a:lnTo>
                  <a:pt x="442099" y="67310"/>
                </a:lnTo>
                <a:lnTo>
                  <a:pt x="434213" y="59690"/>
                </a:lnTo>
                <a:lnTo>
                  <a:pt x="433095" y="58420"/>
                </a:lnTo>
                <a:lnTo>
                  <a:pt x="432295" y="57150"/>
                </a:lnTo>
                <a:lnTo>
                  <a:pt x="433476" y="55880"/>
                </a:lnTo>
                <a:lnTo>
                  <a:pt x="436664" y="49530"/>
                </a:lnTo>
                <a:lnTo>
                  <a:pt x="416102" y="19621"/>
                </a:lnTo>
                <a:lnTo>
                  <a:pt x="416102" y="104140"/>
                </a:lnTo>
                <a:lnTo>
                  <a:pt x="409549" y="110490"/>
                </a:lnTo>
                <a:lnTo>
                  <a:pt x="395770" y="110490"/>
                </a:lnTo>
                <a:lnTo>
                  <a:pt x="389496" y="104140"/>
                </a:lnTo>
                <a:lnTo>
                  <a:pt x="389356" y="90170"/>
                </a:lnTo>
                <a:lnTo>
                  <a:pt x="395947" y="83820"/>
                </a:lnTo>
                <a:lnTo>
                  <a:pt x="409752" y="83820"/>
                </a:lnTo>
                <a:lnTo>
                  <a:pt x="416077" y="90170"/>
                </a:lnTo>
                <a:lnTo>
                  <a:pt x="416102" y="104140"/>
                </a:lnTo>
                <a:lnTo>
                  <a:pt x="416102" y="19621"/>
                </a:lnTo>
                <a:lnTo>
                  <a:pt x="412711" y="19050"/>
                </a:lnTo>
                <a:lnTo>
                  <a:pt x="405688" y="21590"/>
                </a:lnTo>
                <a:lnTo>
                  <a:pt x="403098" y="22860"/>
                </a:lnTo>
                <a:lnTo>
                  <a:pt x="402056" y="21590"/>
                </a:lnTo>
                <a:lnTo>
                  <a:pt x="401586" y="20320"/>
                </a:lnTo>
                <a:lnTo>
                  <a:pt x="401129" y="19050"/>
                </a:lnTo>
                <a:lnTo>
                  <a:pt x="398335" y="12700"/>
                </a:lnTo>
                <a:lnTo>
                  <a:pt x="394373" y="7620"/>
                </a:lnTo>
                <a:lnTo>
                  <a:pt x="389242" y="3810"/>
                </a:lnTo>
                <a:lnTo>
                  <a:pt x="382981" y="1270"/>
                </a:lnTo>
                <a:lnTo>
                  <a:pt x="372440" y="0"/>
                </a:lnTo>
                <a:lnTo>
                  <a:pt x="362610" y="2540"/>
                </a:lnTo>
                <a:lnTo>
                  <a:pt x="354253" y="8890"/>
                </a:lnTo>
                <a:lnTo>
                  <a:pt x="348157" y="17780"/>
                </a:lnTo>
                <a:lnTo>
                  <a:pt x="347268" y="20320"/>
                </a:lnTo>
                <a:lnTo>
                  <a:pt x="346417" y="20320"/>
                </a:lnTo>
                <a:lnTo>
                  <a:pt x="339648" y="19050"/>
                </a:lnTo>
                <a:lnTo>
                  <a:pt x="334975" y="19050"/>
                </a:lnTo>
                <a:lnTo>
                  <a:pt x="304965" y="49530"/>
                </a:lnTo>
                <a:lnTo>
                  <a:pt x="305562" y="58420"/>
                </a:lnTo>
                <a:lnTo>
                  <a:pt x="308813" y="67310"/>
                </a:lnTo>
                <a:lnTo>
                  <a:pt x="314629" y="74930"/>
                </a:lnTo>
                <a:lnTo>
                  <a:pt x="322897" y="80010"/>
                </a:lnTo>
                <a:lnTo>
                  <a:pt x="324777" y="81280"/>
                </a:lnTo>
                <a:lnTo>
                  <a:pt x="327812" y="81280"/>
                </a:lnTo>
                <a:lnTo>
                  <a:pt x="328891" y="85090"/>
                </a:lnTo>
                <a:lnTo>
                  <a:pt x="326682" y="87630"/>
                </a:lnTo>
                <a:lnTo>
                  <a:pt x="325666" y="88900"/>
                </a:lnTo>
                <a:lnTo>
                  <a:pt x="320598" y="99060"/>
                </a:lnTo>
                <a:lnTo>
                  <a:pt x="315963" y="109220"/>
                </a:lnTo>
                <a:lnTo>
                  <a:pt x="311505" y="120650"/>
                </a:lnTo>
                <a:lnTo>
                  <a:pt x="306959" y="130810"/>
                </a:lnTo>
                <a:lnTo>
                  <a:pt x="288556" y="166370"/>
                </a:lnTo>
                <a:lnTo>
                  <a:pt x="251599" y="204470"/>
                </a:lnTo>
                <a:lnTo>
                  <a:pt x="214414" y="215900"/>
                </a:lnTo>
                <a:lnTo>
                  <a:pt x="206006" y="217170"/>
                </a:lnTo>
                <a:lnTo>
                  <a:pt x="180695" y="217170"/>
                </a:lnTo>
                <a:lnTo>
                  <a:pt x="114554" y="209550"/>
                </a:lnTo>
                <a:lnTo>
                  <a:pt x="75946" y="199390"/>
                </a:lnTo>
                <a:lnTo>
                  <a:pt x="28371" y="175260"/>
                </a:lnTo>
                <a:lnTo>
                  <a:pt x="546" y="147320"/>
                </a:lnTo>
                <a:lnTo>
                  <a:pt x="0" y="147320"/>
                </a:lnTo>
                <a:lnTo>
                  <a:pt x="711" y="153670"/>
                </a:lnTo>
                <a:lnTo>
                  <a:pt x="1079" y="160020"/>
                </a:lnTo>
                <a:lnTo>
                  <a:pt x="2260" y="165100"/>
                </a:lnTo>
                <a:lnTo>
                  <a:pt x="15849" y="205740"/>
                </a:lnTo>
                <a:lnTo>
                  <a:pt x="38735" y="236220"/>
                </a:lnTo>
                <a:lnTo>
                  <a:pt x="45885" y="240030"/>
                </a:lnTo>
                <a:lnTo>
                  <a:pt x="46596" y="240030"/>
                </a:lnTo>
                <a:lnTo>
                  <a:pt x="46990" y="241300"/>
                </a:lnTo>
                <a:lnTo>
                  <a:pt x="40220" y="241300"/>
                </a:lnTo>
                <a:lnTo>
                  <a:pt x="36283" y="242570"/>
                </a:lnTo>
                <a:lnTo>
                  <a:pt x="24244" y="245110"/>
                </a:lnTo>
                <a:lnTo>
                  <a:pt x="17259" y="250190"/>
                </a:lnTo>
                <a:lnTo>
                  <a:pt x="9232" y="257810"/>
                </a:lnTo>
                <a:lnTo>
                  <a:pt x="10198" y="260350"/>
                </a:lnTo>
                <a:lnTo>
                  <a:pt x="11645" y="259080"/>
                </a:lnTo>
                <a:lnTo>
                  <a:pt x="16179" y="259080"/>
                </a:lnTo>
                <a:lnTo>
                  <a:pt x="41910" y="275590"/>
                </a:lnTo>
                <a:lnTo>
                  <a:pt x="41236" y="275590"/>
                </a:lnTo>
                <a:lnTo>
                  <a:pt x="38201" y="276860"/>
                </a:lnTo>
                <a:lnTo>
                  <a:pt x="36309" y="278130"/>
                </a:lnTo>
                <a:lnTo>
                  <a:pt x="34442" y="278130"/>
                </a:lnTo>
                <a:lnTo>
                  <a:pt x="27190" y="281940"/>
                </a:lnTo>
                <a:lnTo>
                  <a:pt x="20624" y="285750"/>
                </a:lnTo>
                <a:lnTo>
                  <a:pt x="14681" y="290830"/>
                </a:lnTo>
                <a:lnTo>
                  <a:pt x="9283" y="297180"/>
                </a:lnTo>
                <a:lnTo>
                  <a:pt x="17487" y="299720"/>
                </a:lnTo>
                <a:lnTo>
                  <a:pt x="24714" y="303530"/>
                </a:lnTo>
                <a:lnTo>
                  <a:pt x="49568" y="332740"/>
                </a:lnTo>
                <a:lnTo>
                  <a:pt x="59982" y="347980"/>
                </a:lnTo>
                <a:lnTo>
                  <a:pt x="94221" y="388620"/>
                </a:lnTo>
                <a:lnTo>
                  <a:pt x="139090" y="408940"/>
                </a:lnTo>
                <a:lnTo>
                  <a:pt x="174345" y="412750"/>
                </a:lnTo>
                <a:lnTo>
                  <a:pt x="191985" y="411480"/>
                </a:lnTo>
                <a:lnTo>
                  <a:pt x="233362" y="401320"/>
                </a:lnTo>
                <a:lnTo>
                  <a:pt x="272084" y="373380"/>
                </a:lnTo>
                <a:lnTo>
                  <a:pt x="296367" y="334010"/>
                </a:lnTo>
                <a:lnTo>
                  <a:pt x="303225" y="309880"/>
                </a:lnTo>
                <a:lnTo>
                  <a:pt x="303060" y="307340"/>
                </a:lnTo>
                <a:lnTo>
                  <a:pt x="304444" y="304800"/>
                </a:lnTo>
                <a:lnTo>
                  <a:pt x="305447" y="306070"/>
                </a:lnTo>
                <a:lnTo>
                  <a:pt x="305701" y="308610"/>
                </a:lnTo>
                <a:lnTo>
                  <a:pt x="305828" y="309880"/>
                </a:lnTo>
                <a:lnTo>
                  <a:pt x="305904" y="323850"/>
                </a:lnTo>
                <a:lnTo>
                  <a:pt x="304990" y="337820"/>
                </a:lnTo>
                <a:lnTo>
                  <a:pt x="292836" y="383540"/>
                </a:lnTo>
                <a:lnTo>
                  <a:pt x="270484" y="416560"/>
                </a:lnTo>
                <a:lnTo>
                  <a:pt x="232460" y="441960"/>
                </a:lnTo>
                <a:lnTo>
                  <a:pt x="183972" y="454660"/>
                </a:lnTo>
                <a:lnTo>
                  <a:pt x="158381" y="457200"/>
                </a:lnTo>
                <a:lnTo>
                  <a:pt x="156984" y="457200"/>
                </a:lnTo>
                <a:lnTo>
                  <a:pt x="155625" y="455930"/>
                </a:lnTo>
                <a:lnTo>
                  <a:pt x="154012" y="455930"/>
                </a:lnTo>
                <a:lnTo>
                  <a:pt x="154508" y="457200"/>
                </a:lnTo>
                <a:lnTo>
                  <a:pt x="155321" y="458470"/>
                </a:lnTo>
                <a:lnTo>
                  <a:pt x="160743" y="461010"/>
                </a:lnTo>
                <a:lnTo>
                  <a:pt x="165201" y="462280"/>
                </a:lnTo>
                <a:lnTo>
                  <a:pt x="169773" y="464820"/>
                </a:lnTo>
                <a:lnTo>
                  <a:pt x="196138" y="472440"/>
                </a:lnTo>
                <a:lnTo>
                  <a:pt x="209677" y="474980"/>
                </a:lnTo>
                <a:lnTo>
                  <a:pt x="224053" y="477520"/>
                </a:lnTo>
                <a:lnTo>
                  <a:pt x="225132" y="477520"/>
                </a:lnTo>
                <a:lnTo>
                  <a:pt x="225399" y="478790"/>
                </a:lnTo>
                <a:lnTo>
                  <a:pt x="224612" y="480060"/>
                </a:lnTo>
                <a:lnTo>
                  <a:pt x="220611" y="482600"/>
                </a:lnTo>
                <a:lnTo>
                  <a:pt x="216865" y="485140"/>
                </a:lnTo>
                <a:lnTo>
                  <a:pt x="205473" y="488950"/>
                </a:lnTo>
                <a:lnTo>
                  <a:pt x="202285" y="491490"/>
                </a:lnTo>
                <a:lnTo>
                  <a:pt x="197485" y="497840"/>
                </a:lnTo>
                <a:lnTo>
                  <a:pt x="195795" y="504190"/>
                </a:lnTo>
                <a:lnTo>
                  <a:pt x="197218" y="510540"/>
                </a:lnTo>
                <a:lnTo>
                  <a:pt x="201764" y="515620"/>
                </a:lnTo>
                <a:lnTo>
                  <a:pt x="207873" y="519430"/>
                </a:lnTo>
                <a:lnTo>
                  <a:pt x="214503" y="520700"/>
                </a:lnTo>
                <a:lnTo>
                  <a:pt x="221145" y="519430"/>
                </a:lnTo>
                <a:lnTo>
                  <a:pt x="227342" y="515620"/>
                </a:lnTo>
                <a:lnTo>
                  <a:pt x="232321" y="511810"/>
                </a:lnTo>
                <a:lnTo>
                  <a:pt x="237629" y="508000"/>
                </a:lnTo>
                <a:lnTo>
                  <a:pt x="243522" y="504190"/>
                </a:lnTo>
                <a:lnTo>
                  <a:pt x="252298" y="500380"/>
                </a:lnTo>
                <a:lnTo>
                  <a:pt x="261048" y="500380"/>
                </a:lnTo>
                <a:lnTo>
                  <a:pt x="269748" y="501650"/>
                </a:lnTo>
                <a:lnTo>
                  <a:pt x="278434" y="505460"/>
                </a:lnTo>
                <a:lnTo>
                  <a:pt x="284365" y="508000"/>
                </a:lnTo>
                <a:lnTo>
                  <a:pt x="289814" y="513080"/>
                </a:lnTo>
                <a:lnTo>
                  <a:pt x="292468" y="514350"/>
                </a:lnTo>
                <a:lnTo>
                  <a:pt x="295249" y="516890"/>
                </a:lnTo>
                <a:lnTo>
                  <a:pt x="302209" y="520700"/>
                </a:lnTo>
                <a:lnTo>
                  <a:pt x="315772" y="520700"/>
                </a:lnTo>
                <a:lnTo>
                  <a:pt x="321906" y="516890"/>
                </a:lnTo>
                <a:lnTo>
                  <a:pt x="324002" y="515620"/>
                </a:lnTo>
                <a:lnTo>
                  <a:pt x="325399" y="513080"/>
                </a:lnTo>
                <a:lnTo>
                  <a:pt x="328256" y="501650"/>
                </a:lnTo>
                <a:lnTo>
                  <a:pt x="327710" y="500380"/>
                </a:lnTo>
                <a:lnTo>
                  <a:pt x="324993" y="494030"/>
                </a:lnTo>
                <a:lnTo>
                  <a:pt x="316953" y="490220"/>
                </a:lnTo>
                <a:lnTo>
                  <a:pt x="307962" y="486410"/>
                </a:lnTo>
                <a:lnTo>
                  <a:pt x="298691" y="482600"/>
                </a:lnTo>
                <a:lnTo>
                  <a:pt x="279400" y="477520"/>
                </a:lnTo>
                <a:lnTo>
                  <a:pt x="275501" y="477520"/>
                </a:lnTo>
                <a:lnTo>
                  <a:pt x="272516" y="476250"/>
                </a:lnTo>
                <a:lnTo>
                  <a:pt x="271360" y="476250"/>
                </a:lnTo>
                <a:lnTo>
                  <a:pt x="271246" y="473710"/>
                </a:lnTo>
                <a:lnTo>
                  <a:pt x="272580" y="473710"/>
                </a:lnTo>
                <a:lnTo>
                  <a:pt x="275107" y="472440"/>
                </a:lnTo>
                <a:lnTo>
                  <a:pt x="278180" y="472440"/>
                </a:lnTo>
                <a:lnTo>
                  <a:pt x="305193" y="463550"/>
                </a:lnTo>
                <a:lnTo>
                  <a:pt x="354761" y="435610"/>
                </a:lnTo>
                <a:lnTo>
                  <a:pt x="390829" y="406400"/>
                </a:lnTo>
                <a:lnTo>
                  <a:pt x="422313" y="360680"/>
                </a:lnTo>
                <a:lnTo>
                  <a:pt x="433679" y="323850"/>
                </a:lnTo>
                <a:lnTo>
                  <a:pt x="434962" y="311150"/>
                </a:lnTo>
                <a:lnTo>
                  <a:pt x="434949" y="304800"/>
                </a:lnTo>
                <a:lnTo>
                  <a:pt x="434949" y="295910"/>
                </a:lnTo>
                <a:lnTo>
                  <a:pt x="433603" y="281940"/>
                </a:lnTo>
                <a:lnTo>
                  <a:pt x="431101" y="266700"/>
                </a:lnTo>
                <a:lnTo>
                  <a:pt x="429183" y="259080"/>
                </a:lnTo>
                <a:lnTo>
                  <a:pt x="427596" y="252730"/>
                </a:lnTo>
                <a:lnTo>
                  <a:pt x="424548" y="242570"/>
                </a:lnTo>
                <a:lnTo>
                  <a:pt x="421386" y="232410"/>
                </a:lnTo>
                <a:lnTo>
                  <a:pt x="418338" y="220980"/>
                </a:lnTo>
                <a:lnTo>
                  <a:pt x="417347" y="217170"/>
                </a:lnTo>
                <a:lnTo>
                  <a:pt x="415696" y="210820"/>
                </a:lnTo>
                <a:lnTo>
                  <a:pt x="414502" y="204470"/>
                </a:lnTo>
                <a:lnTo>
                  <a:pt x="413816" y="198120"/>
                </a:lnTo>
                <a:lnTo>
                  <a:pt x="413600" y="191770"/>
                </a:lnTo>
                <a:lnTo>
                  <a:pt x="413816" y="184150"/>
                </a:lnTo>
                <a:lnTo>
                  <a:pt x="414362" y="176530"/>
                </a:lnTo>
                <a:lnTo>
                  <a:pt x="419455" y="170180"/>
                </a:lnTo>
                <a:lnTo>
                  <a:pt x="431342" y="158750"/>
                </a:lnTo>
                <a:lnTo>
                  <a:pt x="437426" y="152400"/>
                </a:lnTo>
                <a:lnTo>
                  <a:pt x="443814" y="144780"/>
                </a:lnTo>
                <a:lnTo>
                  <a:pt x="456311" y="144780"/>
                </a:lnTo>
                <a:lnTo>
                  <a:pt x="467004" y="146050"/>
                </a:lnTo>
                <a:lnTo>
                  <a:pt x="472833" y="147320"/>
                </a:lnTo>
                <a:lnTo>
                  <a:pt x="478155" y="151130"/>
                </a:lnTo>
                <a:lnTo>
                  <a:pt x="478383" y="149860"/>
                </a:lnTo>
                <a:lnTo>
                  <a:pt x="478548" y="149860"/>
                </a:lnTo>
                <a:close/>
              </a:path>
              <a:path w="1532254" h="1420495">
                <a:moveTo>
                  <a:pt x="1180261" y="1288351"/>
                </a:moveTo>
                <a:lnTo>
                  <a:pt x="1179296" y="1204442"/>
                </a:lnTo>
                <a:lnTo>
                  <a:pt x="1165669" y="1132243"/>
                </a:lnTo>
                <a:lnTo>
                  <a:pt x="1158443" y="1108735"/>
                </a:lnTo>
                <a:lnTo>
                  <a:pt x="1136015" y="1035723"/>
                </a:lnTo>
                <a:lnTo>
                  <a:pt x="1147864" y="996175"/>
                </a:lnTo>
                <a:lnTo>
                  <a:pt x="1158811" y="966825"/>
                </a:lnTo>
                <a:lnTo>
                  <a:pt x="1149807" y="975817"/>
                </a:lnTo>
                <a:lnTo>
                  <a:pt x="1141323" y="985621"/>
                </a:lnTo>
                <a:lnTo>
                  <a:pt x="1133373" y="996175"/>
                </a:lnTo>
                <a:lnTo>
                  <a:pt x="1129804" y="1001560"/>
                </a:lnTo>
                <a:lnTo>
                  <a:pt x="1129804" y="1236967"/>
                </a:lnTo>
                <a:lnTo>
                  <a:pt x="1129792" y="1245336"/>
                </a:lnTo>
                <a:lnTo>
                  <a:pt x="1128179" y="1293660"/>
                </a:lnTo>
                <a:lnTo>
                  <a:pt x="1123200" y="1349603"/>
                </a:lnTo>
                <a:lnTo>
                  <a:pt x="1114577" y="1409661"/>
                </a:lnTo>
                <a:lnTo>
                  <a:pt x="1108595" y="1352296"/>
                </a:lnTo>
                <a:lnTo>
                  <a:pt x="1107351" y="1326286"/>
                </a:lnTo>
                <a:lnTo>
                  <a:pt x="1105966" y="1297432"/>
                </a:lnTo>
                <a:lnTo>
                  <a:pt x="1106220" y="1245336"/>
                </a:lnTo>
                <a:lnTo>
                  <a:pt x="1108951" y="1196340"/>
                </a:lnTo>
                <a:lnTo>
                  <a:pt x="1113688" y="1150721"/>
                </a:lnTo>
                <a:lnTo>
                  <a:pt x="1120025" y="1108735"/>
                </a:lnTo>
                <a:lnTo>
                  <a:pt x="1125410" y="1149375"/>
                </a:lnTo>
                <a:lnTo>
                  <a:pt x="1128852" y="1193673"/>
                </a:lnTo>
                <a:lnTo>
                  <a:pt x="1129804" y="1236967"/>
                </a:lnTo>
                <a:lnTo>
                  <a:pt x="1129804" y="1001560"/>
                </a:lnTo>
                <a:lnTo>
                  <a:pt x="1125905" y="1007427"/>
                </a:lnTo>
                <a:lnTo>
                  <a:pt x="1112951" y="978217"/>
                </a:lnTo>
                <a:lnTo>
                  <a:pt x="1097953" y="951611"/>
                </a:lnTo>
                <a:lnTo>
                  <a:pt x="1080731" y="928116"/>
                </a:lnTo>
                <a:lnTo>
                  <a:pt x="1061161" y="908227"/>
                </a:lnTo>
                <a:lnTo>
                  <a:pt x="1070495" y="933450"/>
                </a:lnTo>
                <a:lnTo>
                  <a:pt x="1082014" y="964260"/>
                </a:lnTo>
                <a:lnTo>
                  <a:pt x="1094486" y="1001026"/>
                </a:lnTo>
                <a:lnTo>
                  <a:pt x="1106716" y="1044067"/>
                </a:lnTo>
                <a:lnTo>
                  <a:pt x="1093711" y="1077556"/>
                </a:lnTo>
                <a:lnTo>
                  <a:pt x="1083081" y="1113142"/>
                </a:lnTo>
                <a:lnTo>
                  <a:pt x="1074572" y="1150035"/>
                </a:lnTo>
                <a:lnTo>
                  <a:pt x="1067955" y="1187462"/>
                </a:lnTo>
                <a:lnTo>
                  <a:pt x="1064272" y="1138732"/>
                </a:lnTo>
                <a:lnTo>
                  <a:pt x="1054950" y="1090891"/>
                </a:lnTo>
                <a:lnTo>
                  <a:pt x="1038898" y="1045502"/>
                </a:lnTo>
                <a:lnTo>
                  <a:pt x="1014933" y="1004176"/>
                </a:lnTo>
                <a:lnTo>
                  <a:pt x="1025156" y="1061923"/>
                </a:lnTo>
                <a:lnTo>
                  <a:pt x="1031214" y="1116063"/>
                </a:lnTo>
                <a:lnTo>
                  <a:pt x="1033233" y="1166647"/>
                </a:lnTo>
                <a:lnTo>
                  <a:pt x="1031367" y="1214335"/>
                </a:lnTo>
                <a:lnTo>
                  <a:pt x="1025728" y="1259357"/>
                </a:lnTo>
                <a:lnTo>
                  <a:pt x="1016469" y="1302080"/>
                </a:lnTo>
                <a:lnTo>
                  <a:pt x="1003731" y="1342859"/>
                </a:lnTo>
                <a:lnTo>
                  <a:pt x="987628" y="1382039"/>
                </a:lnTo>
                <a:lnTo>
                  <a:pt x="968324" y="1419987"/>
                </a:lnTo>
                <a:lnTo>
                  <a:pt x="1030973" y="1419987"/>
                </a:lnTo>
                <a:lnTo>
                  <a:pt x="1034084" y="1413129"/>
                </a:lnTo>
                <a:lnTo>
                  <a:pt x="1040244" y="1393875"/>
                </a:lnTo>
                <a:lnTo>
                  <a:pt x="1048029" y="1364246"/>
                </a:lnTo>
                <a:lnTo>
                  <a:pt x="1056055" y="1326286"/>
                </a:lnTo>
                <a:lnTo>
                  <a:pt x="1055522" y="1364335"/>
                </a:lnTo>
                <a:lnTo>
                  <a:pt x="1055878" y="1393952"/>
                </a:lnTo>
                <a:lnTo>
                  <a:pt x="1056513" y="1413154"/>
                </a:lnTo>
                <a:lnTo>
                  <a:pt x="1056855" y="1419987"/>
                </a:lnTo>
                <a:lnTo>
                  <a:pt x="1171943" y="1419987"/>
                </a:lnTo>
                <a:lnTo>
                  <a:pt x="1172603" y="1409661"/>
                </a:lnTo>
                <a:lnTo>
                  <a:pt x="1180261" y="1288351"/>
                </a:lnTo>
                <a:close/>
              </a:path>
              <a:path w="1532254" h="1420495">
                <a:moveTo>
                  <a:pt x="1391234" y="552157"/>
                </a:moveTo>
                <a:lnTo>
                  <a:pt x="1389176" y="545922"/>
                </a:lnTo>
                <a:lnTo>
                  <a:pt x="1383957" y="543026"/>
                </a:lnTo>
                <a:lnTo>
                  <a:pt x="1374660" y="537895"/>
                </a:lnTo>
                <a:lnTo>
                  <a:pt x="1348016" y="523405"/>
                </a:lnTo>
                <a:lnTo>
                  <a:pt x="1346593" y="522147"/>
                </a:lnTo>
                <a:lnTo>
                  <a:pt x="1340967" y="492633"/>
                </a:lnTo>
                <a:lnTo>
                  <a:pt x="1335849" y="466039"/>
                </a:lnTo>
                <a:lnTo>
                  <a:pt x="1327975" y="425589"/>
                </a:lnTo>
                <a:lnTo>
                  <a:pt x="1324952" y="410070"/>
                </a:lnTo>
                <a:lnTo>
                  <a:pt x="1325765" y="408025"/>
                </a:lnTo>
                <a:lnTo>
                  <a:pt x="1327442" y="405815"/>
                </a:lnTo>
                <a:lnTo>
                  <a:pt x="1339723" y="386041"/>
                </a:lnTo>
                <a:lnTo>
                  <a:pt x="1347393" y="365010"/>
                </a:lnTo>
                <a:lnTo>
                  <a:pt x="1350441" y="342747"/>
                </a:lnTo>
                <a:lnTo>
                  <a:pt x="1348854" y="319303"/>
                </a:lnTo>
                <a:lnTo>
                  <a:pt x="1335849" y="282994"/>
                </a:lnTo>
                <a:lnTo>
                  <a:pt x="1312049" y="256463"/>
                </a:lnTo>
                <a:lnTo>
                  <a:pt x="1280452" y="241338"/>
                </a:lnTo>
                <a:lnTo>
                  <a:pt x="1243977" y="239179"/>
                </a:lnTo>
                <a:lnTo>
                  <a:pt x="1215009" y="246786"/>
                </a:lnTo>
                <a:lnTo>
                  <a:pt x="1170901" y="282117"/>
                </a:lnTo>
                <a:lnTo>
                  <a:pt x="1151001" y="321348"/>
                </a:lnTo>
                <a:lnTo>
                  <a:pt x="1144104" y="360133"/>
                </a:lnTo>
                <a:lnTo>
                  <a:pt x="1141742" y="372389"/>
                </a:lnTo>
                <a:lnTo>
                  <a:pt x="1118946" y="415404"/>
                </a:lnTo>
                <a:lnTo>
                  <a:pt x="1086624" y="438899"/>
                </a:lnTo>
                <a:lnTo>
                  <a:pt x="1087170" y="443865"/>
                </a:lnTo>
                <a:lnTo>
                  <a:pt x="1089342" y="444017"/>
                </a:lnTo>
                <a:lnTo>
                  <a:pt x="1091222" y="444538"/>
                </a:lnTo>
                <a:lnTo>
                  <a:pt x="1112494" y="449668"/>
                </a:lnTo>
                <a:lnTo>
                  <a:pt x="1133944" y="453313"/>
                </a:lnTo>
                <a:lnTo>
                  <a:pt x="1155573" y="455561"/>
                </a:lnTo>
                <a:lnTo>
                  <a:pt x="1177378" y="456501"/>
                </a:lnTo>
                <a:lnTo>
                  <a:pt x="1181404" y="456501"/>
                </a:lnTo>
                <a:lnTo>
                  <a:pt x="1185443" y="456819"/>
                </a:lnTo>
                <a:lnTo>
                  <a:pt x="1192618" y="456069"/>
                </a:lnTo>
                <a:lnTo>
                  <a:pt x="1193393" y="457581"/>
                </a:lnTo>
                <a:lnTo>
                  <a:pt x="1197013" y="475564"/>
                </a:lnTo>
                <a:lnTo>
                  <a:pt x="1200099" y="490791"/>
                </a:lnTo>
                <a:lnTo>
                  <a:pt x="1203223" y="506006"/>
                </a:lnTo>
                <a:lnTo>
                  <a:pt x="1206995" y="524154"/>
                </a:lnTo>
                <a:lnTo>
                  <a:pt x="1206449" y="525919"/>
                </a:lnTo>
                <a:lnTo>
                  <a:pt x="1177696" y="550189"/>
                </a:lnTo>
                <a:lnTo>
                  <a:pt x="1180338" y="562940"/>
                </a:lnTo>
                <a:lnTo>
                  <a:pt x="1188681" y="566077"/>
                </a:lnTo>
                <a:lnTo>
                  <a:pt x="1200899" y="557072"/>
                </a:lnTo>
                <a:lnTo>
                  <a:pt x="1206195" y="553059"/>
                </a:lnTo>
                <a:lnTo>
                  <a:pt x="1211643" y="548830"/>
                </a:lnTo>
                <a:lnTo>
                  <a:pt x="1218895" y="543064"/>
                </a:lnTo>
                <a:lnTo>
                  <a:pt x="1220597" y="543090"/>
                </a:lnTo>
                <a:lnTo>
                  <a:pt x="1230845" y="548830"/>
                </a:lnTo>
                <a:lnTo>
                  <a:pt x="1238745" y="553173"/>
                </a:lnTo>
                <a:lnTo>
                  <a:pt x="1260678" y="565035"/>
                </a:lnTo>
                <a:lnTo>
                  <a:pt x="1266863" y="563270"/>
                </a:lnTo>
                <a:lnTo>
                  <a:pt x="1272374" y="551827"/>
                </a:lnTo>
                <a:lnTo>
                  <a:pt x="1270317" y="545833"/>
                </a:lnTo>
                <a:lnTo>
                  <a:pt x="1265301" y="543064"/>
                </a:lnTo>
                <a:lnTo>
                  <a:pt x="1255941" y="537895"/>
                </a:lnTo>
                <a:lnTo>
                  <a:pt x="1229258" y="523341"/>
                </a:lnTo>
                <a:lnTo>
                  <a:pt x="1227759" y="522363"/>
                </a:lnTo>
                <a:lnTo>
                  <a:pt x="1224292" y="504964"/>
                </a:lnTo>
                <a:lnTo>
                  <a:pt x="1218298" y="475361"/>
                </a:lnTo>
                <a:lnTo>
                  <a:pt x="1214437" y="456069"/>
                </a:lnTo>
                <a:lnTo>
                  <a:pt x="1214234" y="455041"/>
                </a:lnTo>
                <a:lnTo>
                  <a:pt x="1214183" y="454825"/>
                </a:lnTo>
                <a:lnTo>
                  <a:pt x="1218323" y="454228"/>
                </a:lnTo>
                <a:lnTo>
                  <a:pt x="1219873" y="454012"/>
                </a:lnTo>
                <a:lnTo>
                  <a:pt x="1241806" y="450227"/>
                </a:lnTo>
                <a:lnTo>
                  <a:pt x="1263269" y="444842"/>
                </a:lnTo>
                <a:lnTo>
                  <a:pt x="1284109" y="437337"/>
                </a:lnTo>
                <a:lnTo>
                  <a:pt x="1304175" y="427164"/>
                </a:lnTo>
                <a:lnTo>
                  <a:pt x="1305941" y="426097"/>
                </a:lnTo>
                <a:lnTo>
                  <a:pt x="1306995" y="425589"/>
                </a:lnTo>
                <a:lnTo>
                  <a:pt x="1307693" y="431774"/>
                </a:lnTo>
                <a:lnTo>
                  <a:pt x="1308506" y="435000"/>
                </a:lnTo>
                <a:lnTo>
                  <a:pt x="1325689" y="523341"/>
                </a:lnTo>
                <a:lnTo>
                  <a:pt x="1325765" y="524154"/>
                </a:lnTo>
                <a:lnTo>
                  <a:pt x="1325283" y="525792"/>
                </a:lnTo>
                <a:lnTo>
                  <a:pt x="1322933" y="527481"/>
                </a:lnTo>
                <a:lnTo>
                  <a:pt x="1317752" y="531279"/>
                </a:lnTo>
                <a:lnTo>
                  <a:pt x="1312621" y="535165"/>
                </a:lnTo>
                <a:lnTo>
                  <a:pt x="1296733" y="547458"/>
                </a:lnTo>
                <a:lnTo>
                  <a:pt x="1295488" y="553948"/>
                </a:lnTo>
                <a:lnTo>
                  <a:pt x="1302854" y="564299"/>
                </a:lnTo>
                <a:lnTo>
                  <a:pt x="1309293" y="564794"/>
                </a:lnTo>
                <a:lnTo>
                  <a:pt x="1321765" y="555307"/>
                </a:lnTo>
                <a:lnTo>
                  <a:pt x="1328572" y="550303"/>
                </a:lnTo>
                <a:lnTo>
                  <a:pt x="1337475" y="543140"/>
                </a:lnTo>
                <a:lnTo>
                  <a:pt x="1339265" y="543026"/>
                </a:lnTo>
                <a:lnTo>
                  <a:pt x="1349603" y="548830"/>
                </a:lnTo>
                <a:lnTo>
                  <a:pt x="1357490" y="553173"/>
                </a:lnTo>
                <a:lnTo>
                  <a:pt x="1379194" y="564946"/>
                </a:lnTo>
                <a:lnTo>
                  <a:pt x="1385366" y="563410"/>
                </a:lnTo>
                <a:lnTo>
                  <a:pt x="1391234" y="552157"/>
                </a:lnTo>
                <a:close/>
              </a:path>
              <a:path w="1532254" h="1420495">
                <a:moveTo>
                  <a:pt x="1484706" y="921969"/>
                </a:moveTo>
                <a:lnTo>
                  <a:pt x="1451838" y="963447"/>
                </a:lnTo>
                <a:lnTo>
                  <a:pt x="1425308" y="1010805"/>
                </a:lnTo>
                <a:lnTo>
                  <a:pt x="1404442" y="1062253"/>
                </a:lnTo>
                <a:lnTo>
                  <a:pt x="1388592" y="1116063"/>
                </a:lnTo>
                <a:lnTo>
                  <a:pt x="1377086" y="1170444"/>
                </a:lnTo>
                <a:lnTo>
                  <a:pt x="1369288" y="1223670"/>
                </a:lnTo>
                <a:lnTo>
                  <a:pt x="1364526" y="1273949"/>
                </a:lnTo>
                <a:lnTo>
                  <a:pt x="1362138" y="1319530"/>
                </a:lnTo>
                <a:lnTo>
                  <a:pt x="1361465" y="1358658"/>
                </a:lnTo>
                <a:lnTo>
                  <a:pt x="1356588" y="1279550"/>
                </a:lnTo>
                <a:lnTo>
                  <a:pt x="1356652" y="1273949"/>
                </a:lnTo>
                <a:lnTo>
                  <a:pt x="1357210" y="1236967"/>
                </a:lnTo>
                <a:lnTo>
                  <a:pt x="1357604" y="1210208"/>
                </a:lnTo>
                <a:lnTo>
                  <a:pt x="1363319" y="1150721"/>
                </a:lnTo>
                <a:lnTo>
                  <a:pt x="1363370" y="1150467"/>
                </a:lnTo>
                <a:lnTo>
                  <a:pt x="1364945" y="1141768"/>
                </a:lnTo>
                <a:lnTo>
                  <a:pt x="1372489" y="1099947"/>
                </a:lnTo>
                <a:lnTo>
                  <a:pt x="1383842" y="1057008"/>
                </a:lnTo>
                <a:lnTo>
                  <a:pt x="1408176" y="991298"/>
                </a:lnTo>
                <a:lnTo>
                  <a:pt x="1418678" y="966825"/>
                </a:lnTo>
                <a:lnTo>
                  <a:pt x="1387017" y="1000810"/>
                </a:lnTo>
                <a:lnTo>
                  <a:pt x="1361262" y="1042746"/>
                </a:lnTo>
                <a:lnTo>
                  <a:pt x="1340815" y="1090472"/>
                </a:lnTo>
                <a:lnTo>
                  <a:pt x="1325054" y="1141768"/>
                </a:lnTo>
                <a:lnTo>
                  <a:pt x="1331391" y="1084986"/>
                </a:lnTo>
                <a:lnTo>
                  <a:pt x="1340573" y="1031976"/>
                </a:lnTo>
                <a:lnTo>
                  <a:pt x="1352054" y="982954"/>
                </a:lnTo>
                <a:lnTo>
                  <a:pt x="1365262" y="938136"/>
                </a:lnTo>
                <a:lnTo>
                  <a:pt x="1379651" y="897763"/>
                </a:lnTo>
                <a:lnTo>
                  <a:pt x="1394637" y="862050"/>
                </a:lnTo>
                <a:lnTo>
                  <a:pt x="1364107" y="897534"/>
                </a:lnTo>
                <a:lnTo>
                  <a:pt x="1339443" y="940231"/>
                </a:lnTo>
                <a:lnTo>
                  <a:pt x="1320076" y="988517"/>
                </a:lnTo>
                <a:lnTo>
                  <a:pt x="1305420" y="1040752"/>
                </a:lnTo>
                <a:lnTo>
                  <a:pt x="1294866" y="1095273"/>
                </a:lnTo>
                <a:lnTo>
                  <a:pt x="1287843" y="1150467"/>
                </a:lnTo>
                <a:lnTo>
                  <a:pt x="1285570" y="1094041"/>
                </a:lnTo>
                <a:lnTo>
                  <a:pt x="1279182" y="1039495"/>
                </a:lnTo>
                <a:lnTo>
                  <a:pt x="1267790" y="988923"/>
                </a:lnTo>
                <a:lnTo>
                  <a:pt x="1250530" y="944460"/>
                </a:lnTo>
                <a:lnTo>
                  <a:pt x="1226515" y="908227"/>
                </a:lnTo>
                <a:lnTo>
                  <a:pt x="1231595" y="934935"/>
                </a:lnTo>
                <a:lnTo>
                  <a:pt x="1237056" y="969035"/>
                </a:lnTo>
                <a:lnTo>
                  <a:pt x="1242034" y="1010145"/>
                </a:lnTo>
                <a:lnTo>
                  <a:pt x="1245654" y="1057871"/>
                </a:lnTo>
                <a:lnTo>
                  <a:pt x="1246886" y="1105585"/>
                </a:lnTo>
                <a:lnTo>
                  <a:pt x="1246924" y="1116063"/>
                </a:lnTo>
                <a:lnTo>
                  <a:pt x="1245349" y="1171676"/>
                </a:lnTo>
                <a:lnTo>
                  <a:pt x="1239697" y="1236967"/>
                </a:lnTo>
                <a:lnTo>
                  <a:pt x="1235100" y="1184351"/>
                </a:lnTo>
                <a:lnTo>
                  <a:pt x="1228585" y="1129842"/>
                </a:lnTo>
                <a:lnTo>
                  <a:pt x="1219835" y="1075093"/>
                </a:lnTo>
                <a:lnTo>
                  <a:pt x="1208532" y="1021778"/>
                </a:lnTo>
                <a:lnTo>
                  <a:pt x="1194384" y="971537"/>
                </a:lnTo>
                <a:lnTo>
                  <a:pt x="1177048" y="926033"/>
                </a:lnTo>
                <a:lnTo>
                  <a:pt x="1156233" y="886942"/>
                </a:lnTo>
                <a:lnTo>
                  <a:pt x="1131620" y="855903"/>
                </a:lnTo>
                <a:lnTo>
                  <a:pt x="1139291" y="880833"/>
                </a:lnTo>
                <a:lnTo>
                  <a:pt x="1148041" y="911910"/>
                </a:lnTo>
                <a:lnTo>
                  <a:pt x="1157325" y="948867"/>
                </a:lnTo>
                <a:lnTo>
                  <a:pt x="1166596" y="991387"/>
                </a:lnTo>
                <a:lnTo>
                  <a:pt x="1175346" y="1039495"/>
                </a:lnTo>
                <a:lnTo>
                  <a:pt x="1182903" y="1091946"/>
                </a:lnTo>
                <a:lnTo>
                  <a:pt x="1188859" y="1149375"/>
                </a:lnTo>
                <a:lnTo>
                  <a:pt x="1192631" y="1211211"/>
                </a:lnTo>
                <a:lnTo>
                  <a:pt x="1193609" y="1273949"/>
                </a:lnTo>
                <a:lnTo>
                  <a:pt x="1193533" y="1280960"/>
                </a:lnTo>
                <a:lnTo>
                  <a:pt x="1191399" y="1346809"/>
                </a:lnTo>
                <a:lnTo>
                  <a:pt x="1185303" y="1419987"/>
                </a:lnTo>
                <a:lnTo>
                  <a:pt x="1262316" y="1419987"/>
                </a:lnTo>
                <a:lnTo>
                  <a:pt x="1269377" y="1384046"/>
                </a:lnTo>
                <a:lnTo>
                  <a:pt x="1273759" y="1357439"/>
                </a:lnTo>
                <a:lnTo>
                  <a:pt x="1277315" y="1326984"/>
                </a:lnTo>
                <a:lnTo>
                  <a:pt x="1281874" y="1279550"/>
                </a:lnTo>
                <a:lnTo>
                  <a:pt x="1282954" y="1335786"/>
                </a:lnTo>
                <a:lnTo>
                  <a:pt x="1285265" y="1380248"/>
                </a:lnTo>
                <a:lnTo>
                  <a:pt x="1287551" y="1409484"/>
                </a:lnTo>
                <a:lnTo>
                  <a:pt x="1288592" y="1419987"/>
                </a:lnTo>
                <a:lnTo>
                  <a:pt x="1430718" y="1419987"/>
                </a:lnTo>
                <a:lnTo>
                  <a:pt x="1420799" y="1358658"/>
                </a:lnTo>
                <a:lnTo>
                  <a:pt x="1419148" y="1348460"/>
                </a:lnTo>
                <a:lnTo>
                  <a:pt x="1414246" y="1280960"/>
                </a:lnTo>
                <a:lnTo>
                  <a:pt x="1414907" y="1217777"/>
                </a:lnTo>
                <a:lnTo>
                  <a:pt x="1420063" y="1159217"/>
                </a:lnTo>
                <a:lnTo>
                  <a:pt x="1428623" y="1105585"/>
                </a:lnTo>
                <a:lnTo>
                  <a:pt x="1439570" y="1057008"/>
                </a:lnTo>
                <a:lnTo>
                  <a:pt x="1451648" y="1014323"/>
                </a:lnTo>
                <a:lnTo>
                  <a:pt x="1463941" y="977290"/>
                </a:lnTo>
                <a:lnTo>
                  <a:pt x="1475320" y="946416"/>
                </a:lnTo>
                <a:lnTo>
                  <a:pt x="1484706" y="921969"/>
                </a:lnTo>
                <a:close/>
              </a:path>
              <a:path w="1532254" h="1420495">
                <a:moveTo>
                  <a:pt x="1499374" y="135674"/>
                </a:moveTo>
                <a:lnTo>
                  <a:pt x="1483906" y="98107"/>
                </a:lnTo>
                <a:lnTo>
                  <a:pt x="1483144" y="96735"/>
                </a:lnTo>
                <a:lnTo>
                  <a:pt x="1492275" y="96278"/>
                </a:lnTo>
                <a:lnTo>
                  <a:pt x="1494650" y="96494"/>
                </a:lnTo>
                <a:lnTo>
                  <a:pt x="1494739" y="96278"/>
                </a:lnTo>
                <a:lnTo>
                  <a:pt x="1496453" y="91732"/>
                </a:lnTo>
                <a:lnTo>
                  <a:pt x="1494574" y="90297"/>
                </a:lnTo>
                <a:lnTo>
                  <a:pt x="1473288" y="65227"/>
                </a:lnTo>
                <a:lnTo>
                  <a:pt x="1466545" y="57416"/>
                </a:lnTo>
                <a:lnTo>
                  <a:pt x="1460766" y="50609"/>
                </a:lnTo>
                <a:lnTo>
                  <a:pt x="1454937" y="43865"/>
                </a:lnTo>
                <a:lnTo>
                  <a:pt x="1448714" y="37515"/>
                </a:lnTo>
                <a:lnTo>
                  <a:pt x="1441780" y="31915"/>
                </a:lnTo>
                <a:lnTo>
                  <a:pt x="1432255" y="26606"/>
                </a:lnTo>
                <a:lnTo>
                  <a:pt x="1422450" y="23850"/>
                </a:lnTo>
                <a:lnTo>
                  <a:pt x="1412367" y="23888"/>
                </a:lnTo>
                <a:lnTo>
                  <a:pt x="1401978" y="26974"/>
                </a:lnTo>
                <a:lnTo>
                  <a:pt x="1387602" y="35521"/>
                </a:lnTo>
                <a:lnTo>
                  <a:pt x="1377518" y="46774"/>
                </a:lnTo>
                <a:lnTo>
                  <a:pt x="1372374" y="61074"/>
                </a:lnTo>
                <a:lnTo>
                  <a:pt x="1372844" y="78765"/>
                </a:lnTo>
                <a:lnTo>
                  <a:pt x="1376540" y="98513"/>
                </a:lnTo>
                <a:lnTo>
                  <a:pt x="1380045" y="116166"/>
                </a:lnTo>
                <a:lnTo>
                  <a:pt x="1384719" y="139446"/>
                </a:lnTo>
                <a:lnTo>
                  <a:pt x="1387678" y="154266"/>
                </a:lnTo>
                <a:lnTo>
                  <a:pt x="1388884" y="159956"/>
                </a:lnTo>
                <a:lnTo>
                  <a:pt x="1390396" y="167462"/>
                </a:lnTo>
                <a:lnTo>
                  <a:pt x="1391335" y="175044"/>
                </a:lnTo>
                <a:lnTo>
                  <a:pt x="1391183" y="182791"/>
                </a:lnTo>
                <a:lnTo>
                  <a:pt x="1362646" y="211099"/>
                </a:lnTo>
                <a:lnTo>
                  <a:pt x="1345717" y="213283"/>
                </a:lnTo>
                <a:lnTo>
                  <a:pt x="1340586" y="211988"/>
                </a:lnTo>
                <a:lnTo>
                  <a:pt x="1307160" y="175323"/>
                </a:lnTo>
                <a:lnTo>
                  <a:pt x="1294803" y="138849"/>
                </a:lnTo>
                <a:lnTo>
                  <a:pt x="1290472" y="126009"/>
                </a:lnTo>
                <a:lnTo>
                  <a:pt x="1271638" y="89827"/>
                </a:lnTo>
                <a:lnTo>
                  <a:pt x="1240701" y="64617"/>
                </a:lnTo>
                <a:lnTo>
                  <a:pt x="1195692" y="58280"/>
                </a:lnTo>
                <a:lnTo>
                  <a:pt x="1174229" y="64173"/>
                </a:lnTo>
                <a:lnTo>
                  <a:pt x="1137564" y="89674"/>
                </a:lnTo>
                <a:lnTo>
                  <a:pt x="1109281" y="120650"/>
                </a:lnTo>
                <a:lnTo>
                  <a:pt x="1083221" y="161302"/>
                </a:lnTo>
                <a:lnTo>
                  <a:pt x="1066736" y="211988"/>
                </a:lnTo>
                <a:lnTo>
                  <a:pt x="1064615" y="239407"/>
                </a:lnTo>
                <a:lnTo>
                  <a:pt x="1065796" y="258724"/>
                </a:lnTo>
                <a:lnTo>
                  <a:pt x="1074445" y="295884"/>
                </a:lnTo>
                <a:lnTo>
                  <a:pt x="1099146" y="344144"/>
                </a:lnTo>
                <a:lnTo>
                  <a:pt x="1124966" y="372922"/>
                </a:lnTo>
                <a:lnTo>
                  <a:pt x="1125943" y="372262"/>
                </a:lnTo>
                <a:lnTo>
                  <a:pt x="1131646" y="338023"/>
                </a:lnTo>
                <a:lnTo>
                  <a:pt x="1137107" y="313613"/>
                </a:lnTo>
                <a:lnTo>
                  <a:pt x="1159294" y="271259"/>
                </a:lnTo>
                <a:lnTo>
                  <a:pt x="1198435" y="237324"/>
                </a:lnTo>
                <a:lnTo>
                  <a:pt x="1247863" y="222351"/>
                </a:lnTo>
                <a:lnTo>
                  <a:pt x="1275016" y="223977"/>
                </a:lnTo>
                <a:lnTo>
                  <a:pt x="1319390" y="241808"/>
                </a:lnTo>
                <a:lnTo>
                  <a:pt x="1351000" y="278447"/>
                </a:lnTo>
                <a:lnTo>
                  <a:pt x="1366443" y="339204"/>
                </a:lnTo>
                <a:lnTo>
                  <a:pt x="1362087" y="369671"/>
                </a:lnTo>
                <a:lnTo>
                  <a:pt x="1350137" y="400037"/>
                </a:lnTo>
                <a:lnTo>
                  <a:pt x="1348244" y="403669"/>
                </a:lnTo>
                <a:lnTo>
                  <a:pt x="1345958" y="407162"/>
                </a:lnTo>
                <a:lnTo>
                  <a:pt x="1343507" y="411314"/>
                </a:lnTo>
                <a:lnTo>
                  <a:pt x="1381975" y="407162"/>
                </a:lnTo>
                <a:lnTo>
                  <a:pt x="1438249" y="380796"/>
                </a:lnTo>
                <a:lnTo>
                  <a:pt x="1471904" y="326859"/>
                </a:lnTo>
                <a:lnTo>
                  <a:pt x="1480159" y="277558"/>
                </a:lnTo>
                <a:lnTo>
                  <a:pt x="1480223" y="271259"/>
                </a:lnTo>
                <a:lnTo>
                  <a:pt x="1479956" y="257644"/>
                </a:lnTo>
                <a:lnTo>
                  <a:pt x="1478597" y="244360"/>
                </a:lnTo>
                <a:lnTo>
                  <a:pt x="1475892" y="231470"/>
                </a:lnTo>
                <a:lnTo>
                  <a:pt x="1472819" y="222351"/>
                </a:lnTo>
                <a:lnTo>
                  <a:pt x="1471701" y="219011"/>
                </a:lnTo>
                <a:lnTo>
                  <a:pt x="1468894" y="213283"/>
                </a:lnTo>
                <a:lnTo>
                  <a:pt x="1465846" y="207060"/>
                </a:lnTo>
                <a:lnTo>
                  <a:pt x="1459064" y="195376"/>
                </a:lnTo>
                <a:lnTo>
                  <a:pt x="1441005" y="153454"/>
                </a:lnTo>
                <a:lnTo>
                  <a:pt x="1432941" y="118338"/>
                </a:lnTo>
                <a:lnTo>
                  <a:pt x="1433245" y="114668"/>
                </a:lnTo>
                <a:lnTo>
                  <a:pt x="1461135" y="98107"/>
                </a:lnTo>
                <a:lnTo>
                  <a:pt x="1461770" y="98513"/>
                </a:lnTo>
                <a:lnTo>
                  <a:pt x="1461452" y="100622"/>
                </a:lnTo>
                <a:lnTo>
                  <a:pt x="1460601" y="108381"/>
                </a:lnTo>
                <a:lnTo>
                  <a:pt x="1460461" y="111506"/>
                </a:lnTo>
                <a:lnTo>
                  <a:pt x="1460385" y="123952"/>
                </a:lnTo>
                <a:lnTo>
                  <a:pt x="1460931" y="131749"/>
                </a:lnTo>
                <a:lnTo>
                  <a:pt x="1461681" y="139446"/>
                </a:lnTo>
                <a:lnTo>
                  <a:pt x="1463941" y="146227"/>
                </a:lnTo>
                <a:lnTo>
                  <a:pt x="1477543" y="154266"/>
                </a:lnTo>
                <a:lnTo>
                  <a:pt x="1484325" y="153873"/>
                </a:lnTo>
                <a:lnTo>
                  <a:pt x="1496682" y="144500"/>
                </a:lnTo>
                <a:lnTo>
                  <a:pt x="1499374" y="135674"/>
                </a:lnTo>
                <a:close/>
              </a:path>
              <a:path w="1532254" h="1420495">
                <a:moveTo>
                  <a:pt x="1531975" y="1419987"/>
                </a:moveTo>
                <a:lnTo>
                  <a:pt x="1512671" y="1382039"/>
                </a:lnTo>
                <a:lnTo>
                  <a:pt x="1496568" y="1342859"/>
                </a:lnTo>
                <a:lnTo>
                  <a:pt x="1483829" y="1302080"/>
                </a:lnTo>
                <a:lnTo>
                  <a:pt x="1474571" y="1259357"/>
                </a:lnTo>
                <a:lnTo>
                  <a:pt x="1468932" y="1214335"/>
                </a:lnTo>
                <a:lnTo>
                  <a:pt x="1467065" y="1166647"/>
                </a:lnTo>
                <a:lnTo>
                  <a:pt x="1469085" y="1115936"/>
                </a:lnTo>
                <a:lnTo>
                  <a:pt x="1475143" y="1061923"/>
                </a:lnTo>
                <a:lnTo>
                  <a:pt x="1485366" y="1004176"/>
                </a:lnTo>
                <a:lnTo>
                  <a:pt x="1456436" y="1057186"/>
                </a:lnTo>
                <a:lnTo>
                  <a:pt x="1439646" y="1115936"/>
                </a:lnTo>
                <a:lnTo>
                  <a:pt x="1432687" y="1177315"/>
                </a:lnTo>
                <a:lnTo>
                  <a:pt x="1433258" y="1238072"/>
                </a:lnTo>
                <a:lnTo>
                  <a:pt x="1439100" y="1294993"/>
                </a:lnTo>
                <a:lnTo>
                  <a:pt x="1447914" y="1344853"/>
                </a:lnTo>
                <a:lnTo>
                  <a:pt x="1457413" y="1384452"/>
                </a:lnTo>
                <a:lnTo>
                  <a:pt x="1469326" y="1419987"/>
                </a:lnTo>
                <a:lnTo>
                  <a:pt x="1531975" y="1419987"/>
                </a:lnTo>
                <a:close/>
              </a:path>
            </a:pathLst>
          </a:custGeom>
          <a:solidFill>
            <a:srgbClr val="043882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pic>
        <p:nvPicPr>
          <p:cNvPr id="40" name="object 33">
            <a:extLst>
              <a:ext uri="{FF2B5EF4-FFF2-40B4-BE49-F238E27FC236}">
                <a16:creationId xmlns:a16="http://schemas.microsoft.com/office/drawing/2014/main" id="{3D720766-BD01-5160-1466-5E8D052479F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66518" y="4319108"/>
            <a:ext cx="160242" cy="236383"/>
          </a:xfrm>
          <a:prstGeom prst="rect">
            <a:avLst/>
          </a:prstGeom>
        </p:spPr>
      </p:pic>
      <p:sp>
        <p:nvSpPr>
          <p:cNvPr id="51" name="object 44">
            <a:extLst>
              <a:ext uri="{FF2B5EF4-FFF2-40B4-BE49-F238E27FC236}">
                <a16:creationId xmlns:a16="http://schemas.microsoft.com/office/drawing/2014/main" id="{7B94707A-D64E-E690-0286-5309E0F11FC8}"/>
              </a:ext>
            </a:extLst>
          </p:cNvPr>
          <p:cNvSpPr/>
          <p:nvPr/>
        </p:nvSpPr>
        <p:spPr>
          <a:xfrm>
            <a:off x="3273724" y="1961326"/>
            <a:ext cx="412404" cy="294959"/>
          </a:xfrm>
          <a:custGeom>
            <a:avLst/>
            <a:gdLst/>
            <a:ahLst/>
            <a:cxnLst/>
            <a:rect l="l" t="t" r="r" b="b"/>
            <a:pathLst>
              <a:path w="680085" h="486410">
                <a:moveTo>
                  <a:pt x="170446" y="389445"/>
                </a:moveTo>
                <a:lnTo>
                  <a:pt x="123964" y="389445"/>
                </a:lnTo>
                <a:lnTo>
                  <a:pt x="123964" y="462165"/>
                </a:lnTo>
                <a:lnTo>
                  <a:pt x="125742" y="471754"/>
                </a:lnTo>
                <a:lnTo>
                  <a:pt x="130644" y="479437"/>
                </a:lnTo>
                <a:lnTo>
                  <a:pt x="138010" y="484555"/>
                </a:lnTo>
                <a:lnTo>
                  <a:pt x="147205" y="486410"/>
                </a:lnTo>
                <a:lnTo>
                  <a:pt x="156387" y="484555"/>
                </a:lnTo>
                <a:lnTo>
                  <a:pt x="163766" y="479437"/>
                </a:lnTo>
                <a:lnTo>
                  <a:pt x="168668" y="471754"/>
                </a:lnTo>
                <a:lnTo>
                  <a:pt x="170446" y="462165"/>
                </a:lnTo>
                <a:lnTo>
                  <a:pt x="170446" y="389445"/>
                </a:lnTo>
                <a:close/>
              </a:path>
              <a:path w="680085" h="486410">
                <a:moveTo>
                  <a:pt x="679475" y="182613"/>
                </a:moveTo>
                <a:lnTo>
                  <a:pt x="678700" y="174523"/>
                </a:lnTo>
                <a:lnTo>
                  <a:pt x="674052" y="168871"/>
                </a:lnTo>
                <a:lnTo>
                  <a:pt x="600443" y="79184"/>
                </a:lnTo>
                <a:lnTo>
                  <a:pt x="614387" y="72656"/>
                </a:lnTo>
                <a:lnTo>
                  <a:pt x="625424" y="62115"/>
                </a:lnTo>
                <a:lnTo>
                  <a:pt x="632688" y="48399"/>
                </a:lnTo>
                <a:lnTo>
                  <a:pt x="635304" y="32321"/>
                </a:lnTo>
                <a:lnTo>
                  <a:pt x="635304" y="7277"/>
                </a:lnTo>
                <a:lnTo>
                  <a:pt x="628332" y="0"/>
                </a:lnTo>
                <a:lnTo>
                  <a:pt x="611289" y="0"/>
                </a:lnTo>
                <a:lnTo>
                  <a:pt x="604316" y="7277"/>
                </a:lnTo>
                <a:lnTo>
                  <a:pt x="604316" y="41211"/>
                </a:lnTo>
                <a:lnTo>
                  <a:pt x="597344" y="48475"/>
                </a:lnTo>
                <a:lnTo>
                  <a:pt x="533806" y="48475"/>
                </a:lnTo>
                <a:lnTo>
                  <a:pt x="526834" y="41211"/>
                </a:lnTo>
                <a:lnTo>
                  <a:pt x="526834" y="7277"/>
                </a:lnTo>
                <a:lnTo>
                  <a:pt x="519861" y="0"/>
                </a:lnTo>
                <a:lnTo>
                  <a:pt x="502818" y="0"/>
                </a:lnTo>
                <a:lnTo>
                  <a:pt x="495846" y="7277"/>
                </a:lnTo>
                <a:lnTo>
                  <a:pt x="495846" y="32321"/>
                </a:lnTo>
                <a:lnTo>
                  <a:pt x="496684" y="41236"/>
                </a:lnTo>
                <a:lnTo>
                  <a:pt x="499033" y="49695"/>
                </a:lnTo>
                <a:lnTo>
                  <a:pt x="502704" y="57543"/>
                </a:lnTo>
                <a:lnTo>
                  <a:pt x="507466" y="64643"/>
                </a:lnTo>
                <a:lnTo>
                  <a:pt x="77470" y="64643"/>
                </a:lnTo>
                <a:lnTo>
                  <a:pt x="65443" y="67195"/>
                </a:lnTo>
                <a:lnTo>
                  <a:pt x="55587" y="74142"/>
                </a:lnTo>
                <a:lnTo>
                  <a:pt x="48933" y="84416"/>
                </a:lnTo>
                <a:lnTo>
                  <a:pt x="46482" y="96951"/>
                </a:lnTo>
                <a:lnTo>
                  <a:pt x="28435" y="100787"/>
                </a:lnTo>
                <a:lnTo>
                  <a:pt x="13652" y="111201"/>
                </a:lnTo>
                <a:lnTo>
                  <a:pt x="3657" y="126619"/>
                </a:lnTo>
                <a:lnTo>
                  <a:pt x="0" y="145440"/>
                </a:lnTo>
                <a:lnTo>
                  <a:pt x="0" y="332079"/>
                </a:lnTo>
                <a:lnTo>
                  <a:pt x="6972" y="339356"/>
                </a:lnTo>
                <a:lnTo>
                  <a:pt x="24015" y="339356"/>
                </a:lnTo>
                <a:lnTo>
                  <a:pt x="30988" y="332079"/>
                </a:lnTo>
                <a:lnTo>
                  <a:pt x="30988" y="137350"/>
                </a:lnTo>
                <a:lnTo>
                  <a:pt x="37960" y="130086"/>
                </a:lnTo>
                <a:lnTo>
                  <a:pt x="46482" y="130086"/>
                </a:lnTo>
                <a:lnTo>
                  <a:pt x="46482" y="461365"/>
                </a:lnTo>
                <a:lnTo>
                  <a:pt x="48260" y="470954"/>
                </a:lnTo>
                <a:lnTo>
                  <a:pt x="53162" y="478637"/>
                </a:lnTo>
                <a:lnTo>
                  <a:pt x="60540" y="483755"/>
                </a:lnTo>
                <a:lnTo>
                  <a:pt x="69723" y="485609"/>
                </a:lnTo>
                <a:lnTo>
                  <a:pt x="78905" y="483755"/>
                </a:lnTo>
                <a:lnTo>
                  <a:pt x="86283" y="478637"/>
                </a:lnTo>
                <a:lnTo>
                  <a:pt x="91186" y="470954"/>
                </a:lnTo>
                <a:lnTo>
                  <a:pt x="92964" y="461365"/>
                </a:lnTo>
                <a:lnTo>
                  <a:pt x="92964" y="372491"/>
                </a:lnTo>
                <a:lnTo>
                  <a:pt x="170434" y="372491"/>
                </a:lnTo>
                <a:lnTo>
                  <a:pt x="182473" y="369938"/>
                </a:lnTo>
                <a:lnTo>
                  <a:pt x="192328" y="362991"/>
                </a:lnTo>
                <a:lnTo>
                  <a:pt x="198983" y="352717"/>
                </a:lnTo>
                <a:lnTo>
                  <a:pt x="201434" y="340169"/>
                </a:lnTo>
                <a:lnTo>
                  <a:pt x="356387" y="340169"/>
                </a:lnTo>
                <a:lnTo>
                  <a:pt x="356387" y="461365"/>
                </a:lnTo>
                <a:lnTo>
                  <a:pt x="358165" y="470954"/>
                </a:lnTo>
                <a:lnTo>
                  <a:pt x="363080" y="478637"/>
                </a:lnTo>
                <a:lnTo>
                  <a:pt x="370446" y="483755"/>
                </a:lnTo>
                <a:lnTo>
                  <a:pt x="379641" y="485609"/>
                </a:lnTo>
                <a:lnTo>
                  <a:pt x="388823" y="483755"/>
                </a:lnTo>
                <a:lnTo>
                  <a:pt x="396189" y="478637"/>
                </a:lnTo>
                <a:lnTo>
                  <a:pt x="401091" y="470954"/>
                </a:lnTo>
                <a:lnTo>
                  <a:pt x="402869" y="461365"/>
                </a:lnTo>
                <a:lnTo>
                  <a:pt x="402869" y="340169"/>
                </a:lnTo>
                <a:lnTo>
                  <a:pt x="433870" y="340169"/>
                </a:lnTo>
                <a:lnTo>
                  <a:pt x="433870" y="461365"/>
                </a:lnTo>
                <a:lnTo>
                  <a:pt x="435648" y="470954"/>
                </a:lnTo>
                <a:lnTo>
                  <a:pt x="440550" y="478637"/>
                </a:lnTo>
                <a:lnTo>
                  <a:pt x="447916" y="483755"/>
                </a:lnTo>
                <a:lnTo>
                  <a:pt x="457111" y="485609"/>
                </a:lnTo>
                <a:lnTo>
                  <a:pt x="466305" y="483755"/>
                </a:lnTo>
                <a:lnTo>
                  <a:pt x="473671" y="478637"/>
                </a:lnTo>
                <a:lnTo>
                  <a:pt x="478574" y="470954"/>
                </a:lnTo>
                <a:lnTo>
                  <a:pt x="480352" y="461365"/>
                </a:lnTo>
                <a:lnTo>
                  <a:pt x="480352" y="338556"/>
                </a:lnTo>
                <a:lnTo>
                  <a:pt x="498729" y="329971"/>
                </a:lnTo>
                <a:lnTo>
                  <a:pt x="513473" y="315925"/>
                </a:lnTo>
                <a:lnTo>
                  <a:pt x="523278" y="297649"/>
                </a:lnTo>
                <a:lnTo>
                  <a:pt x="530847" y="252704"/>
                </a:lnTo>
                <a:lnTo>
                  <a:pt x="542048" y="229069"/>
                </a:lnTo>
                <a:lnTo>
                  <a:pt x="559193" y="210883"/>
                </a:lnTo>
                <a:lnTo>
                  <a:pt x="581075" y="203619"/>
                </a:lnTo>
                <a:lnTo>
                  <a:pt x="597001" y="205371"/>
                </a:lnTo>
                <a:lnTo>
                  <a:pt x="612648" y="209778"/>
                </a:lnTo>
                <a:lnTo>
                  <a:pt x="626833" y="215544"/>
                </a:lnTo>
                <a:lnTo>
                  <a:pt x="638403" y="221399"/>
                </a:lnTo>
                <a:lnTo>
                  <a:pt x="645375" y="225425"/>
                </a:lnTo>
                <a:lnTo>
                  <a:pt x="653897" y="223012"/>
                </a:lnTo>
                <a:lnTo>
                  <a:pt x="679475" y="182613"/>
                </a:lnTo>
                <a:close/>
              </a:path>
            </a:pathLst>
          </a:custGeom>
          <a:solidFill>
            <a:srgbClr val="043882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2" name="object 45">
            <a:extLst>
              <a:ext uri="{FF2B5EF4-FFF2-40B4-BE49-F238E27FC236}">
                <a16:creationId xmlns:a16="http://schemas.microsoft.com/office/drawing/2014/main" id="{40E1F1F6-5DF9-A2D7-CFFB-CB36FB874EA5}"/>
              </a:ext>
            </a:extLst>
          </p:cNvPr>
          <p:cNvSpPr/>
          <p:nvPr/>
        </p:nvSpPr>
        <p:spPr>
          <a:xfrm>
            <a:off x="3258437" y="3896127"/>
            <a:ext cx="412404" cy="294959"/>
          </a:xfrm>
          <a:custGeom>
            <a:avLst/>
            <a:gdLst/>
            <a:ahLst/>
            <a:cxnLst/>
            <a:rect l="l" t="t" r="r" b="b"/>
            <a:pathLst>
              <a:path w="680085" h="486409">
                <a:moveTo>
                  <a:pt x="170434" y="389458"/>
                </a:moveTo>
                <a:lnTo>
                  <a:pt x="123964" y="389458"/>
                </a:lnTo>
                <a:lnTo>
                  <a:pt x="123964" y="462178"/>
                </a:lnTo>
                <a:lnTo>
                  <a:pt x="125742" y="471754"/>
                </a:lnTo>
                <a:lnTo>
                  <a:pt x="130644" y="479450"/>
                </a:lnTo>
                <a:lnTo>
                  <a:pt x="138010" y="484555"/>
                </a:lnTo>
                <a:lnTo>
                  <a:pt x="147205" y="486410"/>
                </a:lnTo>
                <a:lnTo>
                  <a:pt x="156387" y="484555"/>
                </a:lnTo>
                <a:lnTo>
                  <a:pt x="163766" y="479450"/>
                </a:lnTo>
                <a:lnTo>
                  <a:pt x="168656" y="471754"/>
                </a:lnTo>
                <a:lnTo>
                  <a:pt x="170434" y="462178"/>
                </a:lnTo>
                <a:lnTo>
                  <a:pt x="170434" y="389458"/>
                </a:lnTo>
                <a:close/>
              </a:path>
              <a:path w="680085" h="486409">
                <a:moveTo>
                  <a:pt x="679475" y="182613"/>
                </a:moveTo>
                <a:lnTo>
                  <a:pt x="678700" y="174536"/>
                </a:lnTo>
                <a:lnTo>
                  <a:pt x="674052" y="168871"/>
                </a:lnTo>
                <a:lnTo>
                  <a:pt x="600443" y="79197"/>
                </a:lnTo>
                <a:lnTo>
                  <a:pt x="614387" y="72656"/>
                </a:lnTo>
                <a:lnTo>
                  <a:pt x="625424" y="62115"/>
                </a:lnTo>
                <a:lnTo>
                  <a:pt x="632688" y="48399"/>
                </a:lnTo>
                <a:lnTo>
                  <a:pt x="635304" y="32321"/>
                </a:lnTo>
                <a:lnTo>
                  <a:pt x="635304" y="7277"/>
                </a:lnTo>
                <a:lnTo>
                  <a:pt x="628332" y="0"/>
                </a:lnTo>
                <a:lnTo>
                  <a:pt x="611289" y="0"/>
                </a:lnTo>
                <a:lnTo>
                  <a:pt x="604329" y="7277"/>
                </a:lnTo>
                <a:lnTo>
                  <a:pt x="604329" y="41211"/>
                </a:lnTo>
                <a:lnTo>
                  <a:pt x="597344" y="48488"/>
                </a:lnTo>
                <a:lnTo>
                  <a:pt x="533806" y="48488"/>
                </a:lnTo>
                <a:lnTo>
                  <a:pt x="526834" y="41211"/>
                </a:lnTo>
                <a:lnTo>
                  <a:pt x="526834" y="7277"/>
                </a:lnTo>
                <a:lnTo>
                  <a:pt x="519861" y="0"/>
                </a:lnTo>
                <a:lnTo>
                  <a:pt x="502818" y="0"/>
                </a:lnTo>
                <a:lnTo>
                  <a:pt x="495846" y="7277"/>
                </a:lnTo>
                <a:lnTo>
                  <a:pt x="495846" y="32321"/>
                </a:lnTo>
                <a:lnTo>
                  <a:pt x="496684" y="41236"/>
                </a:lnTo>
                <a:lnTo>
                  <a:pt x="499046" y="49695"/>
                </a:lnTo>
                <a:lnTo>
                  <a:pt x="502704" y="57556"/>
                </a:lnTo>
                <a:lnTo>
                  <a:pt x="507466" y="64655"/>
                </a:lnTo>
                <a:lnTo>
                  <a:pt x="77470" y="64655"/>
                </a:lnTo>
                <a:lnTo>
                  <a:pt x="65443" y="67195"/>
                </a:lnTo>
                <a:lnTo>
                  <a:pt x="55587" y="74142"/>
                </a:lnTo>
                <a:lnTo>
                  <a:pt x="48933" y="84416"/>
                </a:lnTo>
                <a:lnTo>
                  <a:pt x="46482" y="96964"/>
                </a:lnTo>
                <a:lnTo>
                  <a:pt x="28435" y="100787"/>
                </a:lnTo>
                <a:lnTo>
                  <a:pt x="13652" y="111201"/>
                </a:lnTo>
                <a:lnTo>
                  <a:pt x="3670" y="126619"/>
                </a:lnTo>
                <a:lnTo>
                  <a:pt x="0" y="145440"/>
                </a:lnTo>
                <a:lnTo>
                  <a:pt x="0" y="332092"/>
                </a:lnTo>
                <a:lnTo>
                  <a:pt x="6972" y="339369"/>
                </a:lnTo>
                <a:lnTo>
                  <a:pt x="24015" y="339369"/>
                </a:lnTo>
                <a:lnTo>
                  <a:pt x="30988" y="332092"/>
                </a:lnTo>
                <a:lnTo>
                  <a:pt x="30988" y="137363"/>
                </a:lnTo>
                <a:lnTo>
                  <a:pt x="37960" y="130098"/>
                </a:lnTo>
                <a:lnTo>
                  <a:pt x="46482" y="130098"/>
                </a:lnTo>
                <a:lnTo>
                  <a:pt x="46482" y="461365"/>
                </a:lnTo>
                <a:lnTo>
                  <a:pt x="48260" y="470954"/>
                </a:lnTo>
                <a:lnTo>
                  <a:pt x="53162" y="478637"/>
                </a:lnTo>
                <a:lnTo>
                  <a:pt x="60528" y="483755"/>
                </a:lnTo>
                <a:lnTo>
                  <a:pt x="69723" y="485609"/>
                </a:lnTo>
                <a:lnTo>
                  <a:pt x="78905" y="483755"/>
                </a:lnTo>
                <a:lnTo>
                  <a:pt x="86283" y="478637"/>
                </a:lnTo>
                <a:lnTo>
                  <a:pt x="91186" y="470954"/>
                </a:lnTo>
                <a:lnTo>
                  <a:pt x="92964" y="461365"/>
                </a:lnTo>
                <a:lnTo>
                  <a:pt x="92964" y="372491"/>
                </a:lnTo>
                <a:lnTo>
                  <a:pt x="170446" y="372491"/>
                </a:lnTo>
                <a:lnTo>
                  <a:pt x="182473" y="369938"/>
                </a:lnTo>
                <a:lnTo>
                  <a:pt x="192328" y="363004"/>
                </a:lnTo>
                <a:lnTo>
                  <a:pt x="198983" y="352717"/>
                </a:lnTo>
                <a:lnTo>
                  <a:pt x="201434" y="340169"/>
                </a:lnTo>
                <a:lnTo>
                  <a:pt x="356387" y="340169"/>
                </a:lnTo>
                <a:lnTo>
                  <a:pt x="356387" y="461365"/>
                </a:lnTo>
                <a:lnTo>
                  <a:pt x="358178" y="470954"/>
                </a:lnTo>
                <a:lnTo>
                  <a:pt x="363080" y="478637"/>
                </a:lnTo>
                <a:lnTo>
                  <a:pt x="370446" y="483755"/>
                </a:lnTo>
                <a:lnTo>
                  <a:pt x="379628" y="485609"/>
                </a:lnTo>
                <a:lnTo>
                  <a:pt x="388823" y="483755"/>
                </a:lnTo>
                <a:lnTo>
                  <a:pt x="396189" y="478637"/>
                </a:lnTo>
                <a:lnTo>
                  <a:pt x="401091" y="470954"/>
                </a:lnTo>
                <a:lnTo>
                  <a:pt x="402869" y="461365"/>
                </a:lnTo>
                <a:lnTo>
                  <a:pt x="402869" y="340169"/>
                </a:lnTo>
                <a:lnTo>
                  <a:pt x="433870" y="340169"/>
                </a:lnTo>
                <a:lnTo>
                  <a:pt x="433870" y="461365"/>
                </a:lnTo>
                <a:lnTo>
                  <a:pt x="435648" y="470954"/>
                </a:lnTo>
                <a:lnTo>
                  <a:pt x="440550" y="478637"/>
                </a:lnTo>
                <a:lnTo>
                  <a:pt x="447929" y="483755"/>
                </a:lnTo>
                <a:lnTo>
                  <a:pt x="457111" y="485609"/>
                </a:lnTo>
                <a:lnTo>
                  <a:pt x="466305" y="483755"/>
                </a:lnTo>
                <a:lnTo>
                  <a:pt x="473671" y="478637"/>
                </a:lnTo>
                <a:lnTo>
                  <a:pt x="478574" y="470954"/>
                </a:lnTo>
                <a:lnTo>
                  <a:pt x="480352" y="461365"/>
                </a:lnTo>
                <a:lnTo>
                  <a:pt x="480352" y="338556"/>
                </a:lnTo>
                <a:lnTo>
                  <a:pt x="498729" y="329971"/>
                </a:lnTo>
                <a:lnTo>
                  <a:pt x="513473" y="315925"/>
                </a:lnTo>
                <a:lnTo>
                  <a:pt x="523278" y="297649"/>
                </a:lnTo>
                <a:lnTo>
                  <a:pt x="530847" y="252704"/>
                </a:lnTo>
                <a:lnTo>
                  <a:pt x="542048" y="229069"/>
                </a:lnTo>
                <a:lnTo>
                  <a:pt x="559206" y="210896"/>
                </a:lnTo>
                <a:lnTo>
                  <a:pt x="581075" y="203619"/>
                </a:lnTo>
                <a:lnTo>
                  <a:pt x="597014" y="205371"/>
                </a:lnTo>
                <a:lnTo>
                  <a:pt x="612648" y="209778"/>
                </a:lnTo>
                <a:lnTo>
                  <a:pt x="626833" y="215544"/>
                </a:lnTo>
                <a:lnTo>
                  <a:pt x="638403" y="221399"/>
                </a:lnTo>
                <a:lnTo>
                  <a:pt x="645375" y="225425"/>
                </a:lnTo>
                <a:lnTo>
                  <a:pt x="653897" y="223012"/>
                </a:lnTo>
                <a:lnTo>
                  <a:pt x="679475" y="182613"/>
                </a:lnTo>
                <a:close/>
              </a:path>
            </a:pathLst>
          </a:custGeom>
          <a:solidFill>
            <a:srgbClr val="043882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53" name="object 46">
            <a:extLst>
              <a:ext uri="{FF2B5EF4-FFF2-40B4-BE49-F238E27FC236}">
                <a16:creationId xmlns:a16="http://schemas.microsoft.com/office/drawing/2014/main" id="{76FB73D9-66B3-A194-F3D4-E3A69E478052}"/>
              </a:ext>
            </a:extLst>
          </p:cNvPr>
          <p:cNvSpPr/>
          <p:nvPr/>
        </p:nvSpPr>
        <p:spPr>
          <a:xfrm>
            <a:off x="3877282" y="2004577"/>
            <a:ext cx="411249" cy="269930"/>
          </a:xfrm>
          <a:custGeom>
            <a:avLst/>
            <a:gdLst/>
            <a:ahLst/>
            <a:cxnLst/>
            <a:rect l="l" t="t" r="r" b="b"/>
            <a:pathLst>
              <a:path w="678179" h="445135">
                <a:moveTo>
                  <a:pt x="243293" y="344347"/>
                </a:moveTo>
                <a:lnTo>
                  <a:pt x="191160" y="344347"/>
                </a:lnTo>
                <a:lnTo>
                  <a:pt x="191160" y="416839"/>
                </a:lnTo>
                <a:lnTo>
                  <a:pt x="193154" y="427583"/>
                </a:lnTo>
                <a:lnTo>
                  <a:pt x="198653" y="436206"/>
                </a:lnTo>
                <a:lnTo>
                  <a:pt x="206921" y="441934"/>
                </a:lnTo>
                <a:lnTo>
                  <a:pt x="217233" y="444017"/>
                </a:lnTo>
                <a:lnTo>
                  <a:pt x="227533" y="441934"/>
                </a:lnTo>
                <a:lnTo>
                  <a:pt x="235800" y="436206"/>
                </a:lnTo>
                <a:lnTo>
                  <a:pt x="241300" y="427583"/>
                </a:lnTo>
                <a:lnTo>
                  <a:pt x="243293" y="416839"/>
                </a:lnTo>
                <a:lnTo>
                  <a:pt x="243293" y="344347"/>
                </a:lnTo>
                <a:close/>
              </a:path>
              <a:path w="678179" h="445135">
                <a:moveTo>
                  <a:pt x="677760" y="299034"/>
                </a:moveTo>
                <a:lnTo>
                  <a:pt x="672274" y="270891"/>
                </a:lnTo>
                <a:lnTo>
                  <a:pt x="657339" y="247840"/>
                </a:lnTo>
                <a:lnTo>
                  <a:pt x="635228" y="232270"/>
                </a:lnTo>
                <a:lnTo>
                  <a:pt x="608241" y="226542"/>
                </a:lnTo>
                <a:lnTo>
                  <a:pt x="577837" y="226542"/>
                </a:lnTo>
                <a:lnTo>
                  <a:pt x="569696" y="198501"/>
                </a:lnTo>
                <a:lnTo>
                  <a:pt x="547890" y="145110"/>
                </a:lnTo>
                <a:lnTo>
                  <a:pt x="514781" y="87871"/>
                </a:lnTo>
                <a:lnTo>
                  <a:pt x="456666" y="45453"/>
                </a:lnTo>
                <a:lnTo>
                  <a:pt x="417080" y="36245"/>
                </a:lnTo>
                <a:lnTo>
                  <a:pt x="397967" y="36245"/>
                </a:lnTo>
                <a:lnTo>
                  <a:pt x="393623" y="37147"/>
                </a:lnTo>
                <a:lnTo>
                  <a:pt x="391007" y="36245"/>
                </a:lnTo>
                <a:lnTo>
                  <a:pt x="173786" y="36245"/>
                </a:lnTo>
                <a:lnTo>
                  <a:pt x="172910" y="37147"/>
                </a:lnTo>
                <a:lnTo>
                  <a:pt x="149860" y="40652"/>
                </a:lnTo>
                <a:lnTo>
                  <a:pt x="127939" y="48247"/>
                </a:lnTo>
                <a:lnTo>
                  <a:pt x="107657" y="59575"/>
                </a:lnTo>
                <a:lnTo>
                  <a:pt x="89496" y="74295"/>
                </a:lnTo>
                <a:lnTo>
                  <a:pt x="86017" y="75209"/>
                </a:lnTo>
                <a:lnTo>
                  <a:pt x="83413" y="77927"/>
                </a:lnTo>
                <a:lnTo>
                  <a:pt x="81673" y="80645"/>
                </a:lnTo>
                <a:lnTo>
                  <a:pt x="75311" y="86893"/>
                </a:lnTo>
                <a:lnTo>
                  <a:pt x="67335" y="90500"/>
                </a:lnTo>
                <a:lnTo>
                  <a:pt x="58699" y="91224"/>
                </a:lnTo>
                <a:lnTo>
                  <a:pt x="50393" y="88798"/>
                </a:lnTo>
                <a:lnTo>
                  <a:pt x="42951" y="83477"/>
                </a:lnTo>
                <a:lnTo>
                  <a:pt x="37795" y="76111"/>
                </a:lnTo>
                <a:lnTo>
                  <a:pt x="35242" y="67398"/>
                </a:lnTo>
                <a:lnTo>
                  <a:pt x="35623" y="58000"/>
                </a:lnTo>
                <a:lnTo>
                  <a:pt x="38950" y="49237"/>
                </a:lnTo>
                <a:lnTo>
                  <a:pt x="44640" y="42367"/>
                </a:lnTo>
                <a:lnTo>
                  <a:pt x="52120" y="37858"/>
                </a:lnTo>
                <a:lnTo>
                  <a:pt x="60820" y="36245"/>
                </a:lnTo>
                <a:lnTo>
                  <a:pt x="70383" y="36245"/>
                </a:lnTo>
                <a:lnTo>
                  <a:pt x="78206" y="28092"/>
                </a:lnTo>
                <a:lnTo>
                  <a:pt x="78206" y="8153"/>
                </a:lnTo>
                <a:lnTo>
                  <a:pt x="70383" y="0"/>
                </a:lnTo>
                <a:lnTo>
                  <a:pt x="60820" y="0"/>
                </a:lnTo>
                <a:lnTo>
                  <a:pt x="38112" y="4622"/>
                </a:lnTo>
                <a:lnTo>
                  <a:pt x="19329" y="17335"/>
                </a:lnTo>
                <a:lnTo>
                  <a:pt x="6083" y="36322"/>
                </a:lnTo>
                <a:lnTo>
                  <a:pt x="0" y="59804"/>
                </a:lnTo>
                <a:lnTo>
                  <a:pt x="2794" y="83794"/>
                </a:lnTo>
                <a:lnTo>
                  <a:pt x="13893" y="104203"/>
                </a:lnTo>
                <a:lnTo>
                  <a:pt x="31521" y="119189"/>
                </a:lnTo>
                <a:lnTo>
                  <a:pt x="53873" y="126860"/>
                </a:lnTo>
                <a:lnTo>
                  <a:pt x="43675" y="178231"/>
                </a:lnTo>
                <a:lnTo>
                  <a:pt x="51155" y="228574"/>
                </a:lnTo>
                <a:lnTo>
                  <a:pt x="74764" y="273151"/>
                </a:lnTo>
                <a:lnTo>
                  <a:pt x="112953" y="307187"/>
                </a:lnTo>
                <a:lnTo>
                  <a:pt x="112953" y="417741"/>
                </a:lnTo>
                <a:lnTo>
                  <a:pt x="114947" y="428485"/>
                </a:lnTo>
                <a:lnTo>
                  <a:pt x="120446" y="437108"/>
                </a:lnTo>
                <a:lnTo>
                  <a:pt x="128714" y="442849"/>
                </a:lnTo>
                <a:lnTo>
                  <a:pt x="139014" y="444931"/>
                </a:lnTo>
                <a:lnTo>
                  <a:pt x="149326" y="442849"/>
                </a:lnTo>
                <a:lnTo>
                  <a:pt x="157594" y="437108"/>
                </a:lnTo>
                <a:lnTo>
                  <a:pt x="163093" y="428485"/>
                </a:lnTo>
                <a:lnTo>
                  <a:pt x="165087" y="417741"/>
                </a:lnTo>
                <a:lnTo>
                  <a:pt x="165087" y="327126"/>
                </a:lnTo>
                <a:lnTo>
                  <a:pt x="330187" y="327126"/>
                </a:lnTo>
                <a:lnTo>
                  <a:pt x="330187" y="417741"/>
                </a:lnTo>
                <a:lnTo>
                  <a:pt x="332181" y="428485"/>
                </a:lnTo>
                <a:lnTo>
                  <a:pt x="337680" y="437108"/>
                </a:lnTo>
                <a:lnTo>
                  <a:pt x="345948" y="442849"/>
                </a:lnTo>
                <a:lnTo>
                  <a:pt x="356260" y="444931"/>
                </a:lnTo>
                <a:lnTo>
                  <a:pt x="366560" y="442849"/>
                </a:lnTo>
                <a:lnTo>
                  <a:pt x="374827" y="437108"/>
                </a:lnTo>
                <a:lnTo>
                  <a:pt x="380326" y="428485"/>
                </a:lnTo>
                <a:lnTo>
                  <a:pt x="382320" y="417741"/>
                </a:lnTo>
                <a:lnTo>
                  <a:pt x="382320" y="327126"/>
                </a:lnTo>
                <a:lnTo>
                  <a:pt x="408393" y="327126"/>
                </a:lnTo>
                <a:lnTo>
                  <a:pt x="408393" y="417741"/>
                </a:lnTo>
                <a:lnTo>
                  <a:pt x="410387" y="428485"/>
                </a:lnTo>
                <a:lnTo>
                  <a:pt x="415886" y="437108"/>
                </a:lnTo>
                <a:lnTo>
                  <a:pt x="424154" y="442849"/>
                </a:lnTo>
                <a:lnTo>
                  <a:pt x="434454" y="444931"/>
                </a:lnTo>
                <a:lnTo>
                  <a:pt x="444766" y="442849"/>
                </a:lnTo>
                <a:lnTo>
                  <a:pt x="453034" y="437108"/>
                </a:lnTo>
                <a:lnTo>
                  <a:pt x="458533" y="428485"/>
                </a:lnTo>
                <a:lnTo>
                  <a:pt x="460527" y="417741"/>
                </a:lnTo>
                <a:lnTo>
                  <a:pt x="460527" y="348881"/>
                </a:lnTo>
                <a:lnTo>
                  <a:pt x="565670" y="415937"/>
                </a:lnTo>
                <a:lnTo>
                  <a:pt x="577977" y="422046"/>
                </a:lnTo>
                <a:lnTo>
                  <a:pt x="591185" y="425450"/>
                </a:lnTo>
                <a:lnTo>
                  <a:pt x="604888" y="426123"/>
                </a:lnTo>
                <a:lnTo>
                  <a:pt x="618667" y="424091"/>
                </a:lnTo>
                <a:lnTo>
                  <a:pt x="653122" y="402805"/>
                </a:lnTo>
                <a:lnTo>
                  <a:pt x="669061" y="377875"/>
                </a:lnTo>
                <a:lnTo>
                  <a:pt x="642137" y="360654"/>
                </a:lnTo>
                <a:lnTo>
                  <a:pt x="620407" y="299034"/>
                </a:lnTo>
                <a:lnTo>
                  <a:pt x="677760" y="299034"/>
                </a:lnTo>
                <a:close/>
              </a:path>
            </a:pathLst>
          </a:custGeom>
          <a:solidFill>
            <a:srgbClr val="043882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54" name="object 47">
            <a:extLst>
              <a:ext uri="{FF2B5EF4-FFF2-40B4-BE49-F238E27FC236}">
                <a16:creationId xmlns:a16="http://schemas.microsoft.com/office/drawing/2014/main" id="{902FF06D-69B8-F301-5D36-97F45B9BDF71}"/>
              </a:ext>
            </a:extLst>
          </p:cNvPr>
          <p:cNvGrpSpPr/>
          <p:nvPr/>
        </p:nvGrpSpPr>
        <p:grpSpPr>
          <a:xfrm>
            <a:off x="3264786" y="2403050"/>
            <a:ext cx="398542" cy="430887"/>
            <a:chOff x="4948347" y="3800800"/>
            <a:chExt cx="657225" cy="710565"/>
          </a:xfrm>
        </p:grpSpPr>
        <p:sp>
          <p:nvSpPr>
            <p:cNvPr id="55" name="object 48">
              <a:extLst>
                <a:ext uri="{FF2B5EF4-FFF2-40B4-BE49-F238E27FC236}">
                  <a16:creationId xmlns:a16="http://schemas.microsoft.com/office/drawing/2014/main" id="{558EE29C-A9DD-B018-F50F-4EBB58EFECE4}"/>
                </a:ext>
              </a:extLst>
            </p:cNvPr>
            <p:cNvSpPr/>
            <p:nvPr/>
          </p:nvSpPr>
          <p:spPr>
            <a:xfrm>
              <a:off x="5135334" y="3800811"/>
              <a:ext cx="283845" cy="428625"/>
            </a:xfrm>
            <a:custGeom>
              <a:avLst/>
              <a:gdLst/>
              <a:ahLst/>
              <a:cxnLst/>
              <a:rect l="l" t="t" r="r" b="b"/>
              <a:pathLst>
                <a:path w="283845" h="428625">
                  <a:moveTo>
                    <a:pt x="108419" y="309575"/>
                  </a:moveTo>
                  <a:lnTo>
                    <a:pt x="104978" y="305257"/>
                  </a:lnTo>
                  <a:lnTo>
                    <a:pt x="100444" y="304939"/>
                  </a:lnTo>
                  <a:lnTo>
                    <a:pt x="100444" y="304761"/>
                  </a:lnTo>
                  <a:lnTo>
                    <a:pt x="92900" y="303669"/>
                  </a:lnTo>
                  <a:lnTo>
                    <a:pt x="85509" y="302310"/>
                  </a:lnTo>
                  <a:lnTo>
                    <a:pt x="73990" y="299542"/>
                  </a:lnTo>
                  <a:lnTo>
                    <a:pt x="69532" y="302742"/>
                  </a:lnTo>
                  <a:lnTo>
                    <a:pt x="98310" y="323024"/>
                  </a:lnTo>
                  <a:lnTo>
                    <a:pt x="99377" y="323024"/>
                  </a:lnTo>
                  <a:lnTo>
                    <a:pt x="103911" y="323354"/>
                  </a:lnTo>
                  <a:lnTo>
                    <a:pt x="107823" y="319557"/>
                  </a:lnTo>
                  <a:lnTo>
                    <a:pt x="108419" y="309575"/>
                  </a:lnTo>
                  <a:close/>
                </a:path>
                <a:path w="283845" h="428625">
                  <a:moveTo>
                    <a:pt x="108419" y="273392"/>
                  </a:moveTo>
                  <a:lnTo>
                    <a:pt x="104978" y="269074"/>
                  </a:lnTo>
                  <a:lnTo>
                    <a:pt x="100444" y="268757"/>
                  </a:lnTo>
                  <a:lnTo>
                    <a:pt x="100444" y="268579"/>
                  </a:lnTo>
                  <a:lnTo>
                    <a:pt x="92900" y="267487"/>
                  </a:lnTo>
                  <a:lnTo>
                    <a:pt x="85509" y="266128"/>
                  </a:lnTo>
                  <a:lnTo>
                    <a:pt x="73990" y="263372"/>
                  </a:lnTo>
                  <a:lnTo>
                    <a:pt x="69532" y="266560"/>
                  </a:lnTo>
                  <a:lnTo>
                    <a:pt x="98310" y="286842"/>
                  </a:lnTo>
                  <a:lnTo>
                    <a:pt x="99377" y="286842"/>
                  </a:lnTo>
                  <a:lnTo>
                    <a:pt x="103911" y="287172"/>
                  </a:lnTo>
                  <a:lnTo>
                    <a:pt x="107823" y="283375"/>
                  </a:lnTo>
                  <a:lnTo>
                    <a:pt x="108419" y="273392"/>
                  </a:lnTo>
                  <a:close/>
                </a:path>
                <a:path w="283845" h="428625">
                  <a:moveTo>
                    <a:pt x="108419" y="237210"/>
                  </a:moveTo>
                  <a:lnTo>
                    <a:pt x="104978" y="232892"/>
                  </a:lnTo>
                  <a:lnTo>
                    <a:pt x="100444" y="232575"/>
                  </a:lnTo>
                  <a:lnTo>
                    <a:pt x="100444" y="232397"/>
                  </a:lnTo>
                  <a:lnTo>
                    <a:pt x="92900" y="231305"/>
                  </a:lnTo>
                  <a:lnTo>
                    <a:pt x="85509" y="229958"/>
                  </a:lnTo>
                  <a:lnTo>
                    <a:pt x="73990" y="227177"/>
                  </a:lnTo>
                  <a:lnTo>
                    <a:pt x="69532" y="230378"/>
                  </a:lnTo>
                  <a:lnTo>
                    <a:pt x="98310" y="250659"/>
                  </a:lnTo>
                  <a:lnTo>
                    <a:pt x="99377" y="250659"/>
                  </a:lnTo>
                  <a:lnTo>
                    <a:pt x="103911" y="250990"/>
                  </a:lnTo>
                  <a:lnTo>
                    <a:pt x="107823" y="247192"/>
                  </a:lnTo>
                  <a:lnTo>
                    <a:pt x="108419" y="237210"/>
                  </a:lnTo>
                  <a:close/>
                </a:path>
                <a:path w="283845" h="428625">
                  <a:moveTo>
                    <a:pt x="108419" y="201028"/>
                  </a:moveTo>
                  <a:lnTo>
                    <a:pt x="104978" y="196710"/>
                  </a:lnTo>
                  <a:lnTo>
                    <a:pt x="100444" y="196392"/>
                  </a:lnTo>
                  <a:lnTo>
                    <a:pt x="100444" y="196215"/>
                  </a:lnTo>
                  <a:lnTo>
                    <a:pt x="92900" y="195122"/>
                  </a:lnTo>
                  <a:lnTo>
                    <a:pt x="85509" y="193776"/>
                  </a:lnTo>
                  <a:lnTo>
                    <a:pt x="73990" y="190995"/>
                  </a:lnTo>
                  <a:lnTo>
                    <a:pt x="69532" y="194195"/>
                  </a:lnTo>
                  <a:lnTo>
                    <a:pt x="98310" y="214477"/>
                  </a:lnTo>
                  <a:lnTo>
                    <a:pt x="99377" y="214477"/>
                  </a:lnTo>
                  <a:lnTo>
                    <a:pt x="103911" y="214807"/>
                  </a:lnTo>
                  <a:lnTo>
                    <a:pt x="107823" y="211010"/>
                  </a:lnTo>
                  <a:lnTo>
                    <a:pt x="108419" y="201028"/>
                  </a:lnTo>
                  <a:close/>
                </a:path>
                <a:path w="283845" h="428625">
                  <a:moveTo>
                    <a:pt x="108419" y="164846"/>
                  </a:moveTo>
                  <a:lnTo>
                    <a:pt x="104978" y="160528"/>
                  </a:lnTo>
                  <a:lnTo>
                    <a:pt x="100444" y="160210"/>
                  </a:lnTo>
                  <a:lnTo>
                    <a:pt x="100444" y="160032"/>
                  </a:lnTo>
                  <a:lnTo>
                    <a:pt x="92900" y="158940"/>
                  </a:lnTo>
                  <a:lnTo>
                    <a:pt x="85509" y="157594"/>
                  </a:lnTo>
                  <a:lnTo>
                    <a:pt x="73990" y="154825"/>
                  </a:lnTo>
                  <a:lnTo>
                    <a:pt x="69532" y="158013"/>
                  </a:lnTo>
                  <a:lnTo>
                    <a:pt x="98310" y="178295"/>
                  </a:lnTo>
                  <a:lnTo>
                    <a:pt x="99377" y="178295"/>
                  </a:lnTo>
                  <a:lnTo>
                    <a:pt x="103911" y="178625"/>
                  </a:lnTo>
                  <a:lnTo>
                    <a:pt x="107823" y="174828"/>
                  </a:lnTo>
                  <a:lnTo>
                    <a:pt x="108419" y="164846"/>
                  </a:lnTo>
                  <a:close/>
                </a:path>
                <a:path w="283845" h="428625">
                  <a:moveTo>
                    <a:pt x="147510" y="415925"/>
                  </a:moveTo>
                  <a:lnTo>
                    <a:pt x="135521" y="415925"/>
                  </a:lnTo>
                  <a:lnTo>
                    <a:pt x="137566" y="420001"/>
                  </a:lnTo>
                  <a:lnTo>
                    <a:pt x="139623" y="424154"/>
                  </a:lnTo>
                  <a:lnTo>
                    <a:pt x="141503" y="428409"/>
                  </a:lnTo>
                  <a:lnTo>
                    <a:pt x="143408" y="424154"/>
                  </a:lnTo>
                  <a:lnTo>
                    <a:pt x="145453" y="420001"/>
                  </a:lnTo>
                  <a:lnTo>
                    <a:pt x="147510" y="415925"/>
                  </a:lnTo>
                  <a:close/>
                </a:path>
                <a:path w="283845" h="428625">
                  <a:moveTo>
                    <a:pt x="161315" y="389470"/>
                  </a:moveTo>
                  <a:lnTo>
                    <a:pt x="161302" y="383425"/>
                  </a:lnTo>
                  <a:lnTo>
                    <a:pt x="157619" y="379374"/>
                  </a:lnTo>
                  <a:lnTo>
                    <a:pt x="126136" y="379374"/>
                  </a:lnTo>
                  <a:lnTo>
                    <a:pt x="122453" y="383425"/>
                  </a:lnTo>
                  <a:lnTo>
                    <a:pt x="122466" y="389661"/>
                  </a:lnTo>
                  <a:lnTo>
                    <a:pt x="141503" y="398094"/>
                  </a:lnTo>
                  <a:lnTo>
                    <a:pt x="153339" y="398094"/>
                  </a:lnTo>
                  <a:lnTo>
                    <a:pt x="155270" y="397916"/>
                  </a:lnTo>
                  <a:lnTo>
                    <a:pt x="157060" y="396989"/>
                  </a:lnTo>
                  <a:lnTo>
                    <a:pt x="158432" y="395478"/>
                  </a:lnTo>
                  <a:lnTo>
                    <a:pt x="159156" y="394119"/>
                  </a:lnTo>
                  <a:lnTo>
                    <a:pt x="160807" y="391502"/>
                  </a:lnTo>
                  <a:lnTo>
                    <a:pt x="161150" y="390512"/>
                  </a:lnTo>
                  <a:lnTo>
                    <a:pt x="161315" y="389470"/>
                  </a:lnTo>
                  <a:close/>
                </a:path>
                <a:path w="283845" h="428625">
                  <a:moveTo>
                    <a:pt x="201371" y="337413"/>
                  </a:moveTo>
                  <a:lnTo>
                    <a:pt x="195300" y="338759"/>
                  </a:lnTo>
                  <a:lnTo>
                    <a:pt x="188976" y="339940"/>
                  </a:lnTo>
                  <a:lnTo>
                    <a:pt x="178003" y="341591"/>
                  </a:lnTo>
                  <a:lnTo>
                    <a:pt x="174840" y="346125"/>
                  </a:lnTo>
                  <a:lnTo>
                    <a:pt x="175425" y="351066"/>
                  </a:lnTo>
                  <a:lnTo>
                    <a:pt x="175983" y="355396"/>
                  </a:lnTo>
                  <a:lnTo>
                    <a:pt x="179260" y="358673"/>
                  </a:lnTo>
                  <a:lnTo>
                    <a:pt x="183222" y="358851"/>
                  </a:lnTo>
                  <a:lnTo>
                    <a:pt x="187604" y="353326"/>
                  </a:lnTo>
                  <a:lnTo>
                    <a:pt x="192087" y="347891"/>
                  </a:lnTo>
                  <a:lnTo>
                    <a:pt x="196684" y="342582"/>
                  </a:lnTo>
                  <a:lnTo>
                    <a:pt x="201371" y="337413"/>
                  </a:lnTo>
                  <a:close/>
                </a:path>
                <a:path w="283845" h="428625">
                  <a:moveTo>
                    <a:pt x="215150" y="312686"/>
                  </a:moveTo>
                  <a:lnTo>
                    <a:pt x="214185" y="307644"/>
                  </a:lnTo>
                  <a:lnTo>
                    <a:pt x="213245" y="302793"/>
                  </a:lnTo>
                  <a:lnTo>
                    <a:pt x="208927" y="299681"/>
                  </a:lnTo>
                  <a:lnTo>
                    <a:pt x="197434" y="302310"/>
                  </a:lnTo>
                  <a:lnTo>
                    <a:pt x="190042" y="303771"/>
                  </a:lnTo>
                  <a:lnTo>
                    <a:pt x="182499" y="304838"/>
                  </a:lnTo>
                  <a:lnTo>
                    <a:pt x="177952" y="305168"/>
                  </a:lnTo>
                  <a:lnTo>
                    <a:pt x="174510" y="309486"/>
                  </a:lnTo>
                  <a:lnTo>
                    <a:pt x="175107" y="319468"/>
                  </a:lnTo>
                  <a:lnTo>
                    <a:pt x="179019" y="323265"/>
                  </a:lnTo>
                  <a:lnTo>
                    <a:pt x="183553" y="322935"/>
                  </a:lnTo>
                  <a:lnTo>
                    <a:pt x="184619" y="322935"/>
                  </a:lnTo>
                  <a:lnTo>
                    <a:pt x="192836" y="321767"/>
                  </a:lnTo>
                  <a:lnTo>
                    <a:pt x="200469" y="320319"/>
                  </a:lnTo>
                  <a:lnTo>
                    <a:pt x="212305" y="317487"/>
                  </a:lnTo>
                  <a:lnTo>
                    <a:pt x="215150" y="312686"/>
                  </a:lnTo>
                  <a:close/>
                </a:path>
                <a:path w="283845" h="428625">
                  <a:moveTo>
                    <a:pt x="215150" y="276504"/>
                  </a:moveTo>
                  <a:lnTo>
                    <a:pt x="214185" y="271475"/>
                  </a:lnTo>
                  <a:lnTo>
                    <a:pt x="213245" y="266611"/>
                  </a:lnTo>
                  <a:lnTo>
                    <a:pt x="208927" y="263499"/>
                  </a:lnTo>
                  <a:lnTo>
                    <a:pt x="197434" y="266128"/>
                  </a:lnTo>
                  <a:lnTo>
                    <a:pt x="190042" y="267589"/>
                  </a:lnTo>
                  <a:lnTo>
                    <a:pt x="182499" y="268668"/>
                  </a:lnTo>
                  <a:lnTo>
                    <a:pt x="177952" y="268986"/>
                  </a:lnTo>
                  <a:lnTo>
                    <a:pt x="174510" y="273304"/>
                  </a:lnTo>
                  <a:lnTo>
                    <a:pt x="175107" y="283286"/>
                  </a:lnTo>
                  <a:lnTo>
                    <a:pt x="179019" y="287083"/>
                  </a:lnTo>
                  <a:lnTo>
                    <a:pt x="183553" y="286753"/>
                  </a:lnTo>
                  <a:lnTo>
                    <a:pt x="184619" y="286753"/>
                  </a:lnTo>
                  <a:lnTo>
                    <a:pt x="192836" y="285584"/>
                  </a:lnTo>
                  <a:lnTo>
                    <a:pt x="200469" y="284124"/>
                  </a:lnTo>
                  <a:lnTo>
                    <a:pt x="212305" y="281305"/>
                  </a:lnTo>
                  <a:lnTo>
                    <a:pt x="215150" y="276504"/>
                  </a:lnTo>
                  <a:close/>
                </a:path>
                <a:path w="283845" h="428625">
                  <a:moveTo>
                    <a:pt x="215150" y="240322"/>
                  </a:moveTo>
                  <a:lnTo>
                    <a:pt x="214185" y="235292"/>
                  </a:lnTo>
                  <a:lnTo>
                    <a:pt x="213245" y="230428"/>
                  </a:lnTo>
                  <a:lnTo>
                    <a:pt x="208927" y="227317"/>
                  </a:lnTo>
                  <a:lnTo>
                    <a:pt x="197434" y="229946"/>
                  </a:lnTo>
                  <a:lnTo>
                    <a:pt x="190042" y="231406"/>
                  </a:lnTo>
                  <a:lnTo>
                    <a:pt x="182499" y="232486"/>
                  </a:lnTo>
                  <a:lnTo>
                    <a:pt x="177952" y="232803"/>
                  </a:lnTo>
                  <a:lnTo>
                    <a:pt x="174510" y="237121"/>
                  </a:lnTo>
                  <a:lnTo>
                    <a:pt x="175107" y="247103"/>
                  </a:lnTo>
                  <a:lnTo>
                    <a:pt x="179019" y="250901"/>
                  </a:lnTo>
                  <a:lnTo>
                    <a:pt x="183553" y="250571"/>
                  </a:lnTo>
                  <a:lnTo>
                    <a:pt x="184619" y="250571"/>
                  </a:lnTo>
                  <a:lnTo>
                    <a:pt x="192836" y="249402"/>
                  </a:lnTo>
                  <a:lnTo>
                    <a:pt x="200469" y="247942"/>
                  </a:lnTo>
                  <a:lnTo>
                    <a:pt x="212305" y="245122"/>
                  </a:lnTo>
                  <a:lnTo>
                    <a:pt x="215150" y="240322"/>
                  </a:lnTo>
                  <a:close/>
                </a:path>
                <a:path w="283845" h="428625">
                  <a:moveTo>
                    <a:pt x="215150" y="204139"/>
                  </a:moveTo>
                  <a:lnTo>
                    <a:pt x="214185" y="199110"/>
                  </a:lnTo>
                  <a:lnTo>
                    <a:pt x="213245" y="194246"/>
                  </a:lnTo>
                  <a:lnTo>
                    <a:pt x="208927" y="191135"/>
                  </a:lnTo>
                  <a:lnTo>
                    <a:pt x="197434" y="193763"/>
                  </a:lnTo>
                  <a:lnTo>
                    <a:pt x="190042" y="195224"/>
                  </a:lnTo>
                  <a:lnTo>
                    <a:pt x="182499" y="196303"/>
                  </a:lnTo>
                  <a:lnTo>
                    <a:pt x="177952" y="196621"/>
                  </a:lnTo>
                  <a:lnTo>
                    <a:pt x="174510" y="200939"/>
                  </a:lnTo>
                  <a:lnTo>
                    <a:pt x="175107" y="210921"/>
                  </a:lnTo>
                  <a:lnTo>
                    <a:pt x="179019" y="214718"/>
                  </a:lnTo>
                  <a:lnTo>
                    <a:pt x="183553" y="214388"/>
                  </a:lnTo>
                  <a:lnTo>
                    <a:pt x="184619" y="214388"/>
                  </a:lnTo>
                  <a:lnTo>
                    <a:pt x="192836" y="213220"/>
                  </a:lnTo>
                  <a:lnTo>
                    <a:pt x="200469" y="211759"/>
                  </a:lnTo>
                  <a:lnTo>
                    <a:pt x="212305" y="208940"/>
                  </a:lnTo>
                  <a:lnTo>
                    <a:pt x="215150" y="204139"/>
                  </a:lnTo>
                  <a:close/>
                </a:path>
                <a:path w="283845" h="428625">
                  <a:moveTo>
                    <a:pt x="215150" y="167957"/>
                  </a:moveTo>
                  <a:lnTo>
                    <a:pt x="214185" y="162928"/>
                  </a:lnTo>
                  <a:lnTo>
                    <a:pt x="213245" y="158064"/>
                  </a:lnTo>
                  <a:lnTo>
                    <a:pt x="208927" y="154952"/>
                  </a:lnTo>
                  <a:lnTo>
                    <a:pt x="197434" y="157581"/>
                  </a:lnTo>
                  <a:lnTo>
                    <a:pt x="190042" y="159042"/>
                  </a:lnTo>
                  <a:lnTo>
                    <a:pt x="182499" y="160121"/>
                  </a:lnTo>
                  <a:lnTo>
                    <a:pt x="177952" y="160439"/>
                  </a:lnTo>
                  <a:lnTo>
                    <a:pt x="174510" y="164757"/>
                  </a:lnTo>
                  <a:lnTo>
                    <a:pt x="175107" y="174739"/>
                  </a:lnTo>
                  <a:lnTo>
                    <a:pt x="179019" y="178536"/>
                  </a:lnTo>
                  <a:lnTo>
                    <a:pt x="183553" y="178206"/>
                  </a:lnTo>
                  <a:lnTo>
                    <a:pt x="184619" y="178206"/>
                  </a:lnTo>
                  <a:lnTo>
                    <a:pt x="192836" y="177038"/>
                  </a:lnTo>
                  <a:lnTo>
                    <a:pt x="200469" y="175590"/>
                  </a:lnTo>
                  <a:lnTo>
                    <a:pt x="212305" y="172758"/>
                  </a:lnTo>
                  <a:lnTo>
                    <a:pt x="215150" y="167957"/>
                  </a:lnTo>
                  <a:close/>
                </a:path>
                <a:path w="283845" h="428625">
                  <a:moveTo>
                    <a:pt x="283425" y="276085"/>
                  </a:moveTo>
                  <a:lnTo>
                    <a:pt x="274828" y="222821"/>
                  </a:lnTo>
                  <a:lnTo>
                    <a:pt x="262966" y="172872"/>
                  </a:lnTo>
                  <a:lnTo>
                    <a:pt x="248018" y="126885"/>
                  </a:lnTo>
                  <a:lnTo>
                    <a:pt x="230162" y="85559"/>
                  </a:lnTo>
                  <a:lnTo>
                    <a:pt x="209575" y="49555"/>
                  </a:lnTo>
                  <a:lnTo>
                    <a:pt x="165277" y="4889"/>
                  </a:lnTo>
                  <a:lnTo>
                    <a:pt x="141503" y="0"/>
                  </a:lnTo>
                  <a:lnTo>
                    <a:pt x="117729" y="4889"/>
                  </a:lnTo>
                  <a:lnTo>
                    <a:pt x="73444" y="49555"/>
                  </a:lnTo>
                  <a:lnTo>
                    <a:pt x="52870" y="85559"/>
                  </a:lnTo>
                  <a:lnTo>
                    <a:pt x="35052" y="126885"/>
                  </a:lnTo>
                  <a:lnTo>
                    <a:pt x="20167" y="172872"/>
                  </a:lnTo>
                  <a:lnTo>
                    <a:pt x="8420" y="222821"/>
                  </a:lnTo>
                  <a:lnTo>
                    <a:pt x="0" y="276085"/>
                  </a:lnTo>
                  <a:lnTo>
                    <a:pt x="13157" y="283146"/>
                  </a:lnTo>
                  <a:lnTo>
                    <a:pt x="25958" y="290918"/>
                  </a:lnTo>
                  <a:lnTo>
                    <a:pt x="38392" y="299402"/>
                  </a:lnTo>
                  <a:lnTo>
                    <a:pt x="50431" y="308559"/>
                  </a:lnTo>
                  <a:lnTo>
                    <a:pt x="52705" y="307746"/>
                  </a:lnTo>
                  <a:lnTo>
                    <a:pt x="54495" y="305803"/>
                  </a:lnTo>
                  <a:lnTo>
                    <a:pt x="55270" y="303314"/>
                  </a:lnTo>
                  <a:lnTo>
                    <a:pt x="56832" y="298665"/>
                  </a:lnTo>
                  <a:lnTo>
                    <a:pt x="54711" y="293497"/>
                  </a:lnTo>
                  <a:lnTo>
                    <a:pt x="44297" y="289191"/>
                  </a:lnTo>
                  <a:lnTo>
                    <a:pt x="38265" y="286181"/>
                  </a:lnTo>
                  <a:lnTo>
                    <a:pt x="32448" y="282689"/>
                  </a:lnTo>
                  <a:lnTo>
                    <a:pt x="34417" y="267855"/>
                  </a:lnTo>
                  <a:lnTo>
                    <a:pt x="37706" y="269570"/>
                  </a:lnTo>
                  <a:lnTo>
                    <a:pt x="45681" y="273024"/>
                  </a:lnTo>
                  <a:lnTo>
                    <a:pt x="47637" y="273189"/>
                  </a:lnTo>
                  <a:lnTo>
                    <a:pt x="52171" y="273100"/>
                  </a:lnTo>
                  <a:lnTo>
                    <a:pt x="55791" y="268986"/>
                  </a:lnTo>
                  <a:lnTo>
                    <a:pt x="55651" y="260337"/>
                  </a:lnTo>
                  <a:lnTo>
                    <a:pt x="53594" y="257073"/>
                  </a:lnTo>
                  <a:lnTo>
                    <a:pt x="45999" y="253860"/>
                  </a:lnTo>
                  <a:lnTo>
                    <a:pt x="41592" y="251714"/>
                  </a:lnTo>
                  <a:lnTo>
                    <a:pt x="37287" y="249313"/>
                  </a:lnTo>
                  <a:lnTo>
                    <a:pt x="39992" y="234302"/>
                  </a:lnTo>
                  <a:lnTo>
                    <a:pt x="45681" y="236829"/>
                  </a:lnTo>
                  <a:lnTo>
                    <a:pt x="47637" y="237007"/>
                  </a:lnTo>
                  <a:lnTo>
                    <a:pt x="52171" y="236931"/>
                  </a:lnTo>
                  <a:lnTo>
                    <a:pt x="55791" y="232803"/>
                  </a:lnTo>
                  <a:lnTo>
                    <a:pt x="55651" y="224155"/>
                  </a:lnTo>
                  <a:lnTo>
                    <a:pt x="53594" y="220891"/>
                  </a:lnTo>
                  <a:lnTo>
                    <a:pt x="43700" y="216382"/>
                  </a:lnTo>
                  <a:lnTo>
                    <a:pt x="47307" y="200825"/>
                  </a:lnTo>
                  <a:lnTo>
                    <a:pt x="50723" y="200799"/>
                  </a:lnTo>
                  <a:lnTo>
                    <a:pt x="53759" y="198450"/>
                  </a:lnTo>
                  <a:lnTo>
                    <a:pt x="56261" y="190817"/>
                  </a:lnTo>
                  <a:lnTo>
                    <a:pt x="54698" y="186245"/>
                  </a:lnTo>
                  <a:lnTo>
                    <a:pt x="51257" y="184086"/>
                  </a:lnTo>
                  <a:lnTo>
                    <a:pt x="55156" y="170713"/>
                  </a:lnTo>
                  <a:lnTo>
                    <a:pt x="59423" y="157480"/>
                  </a:lnTo>
                  <a:lnTo>
                    <a:pt x="64033" y="144386"/>
                  </a:lnTo>
                  <a:lnTo>
                    <a:pt x="68986" y="131445"/>
                  </a:lnTo>
                  <a:lnTo>
                    <a:pt x="69850" y="134531"/>
                  </a:lnTo>
                  <a:lnTo>
                    <a:pt x="72136" y="136867"/>
                  </a:lnTo>
                  <a:lnTo>
                    <a:pt x="82372" y="139319"/>
                  </a:lnTo>
                  <a:lnTo>
                    <a:pt x="90258" y="140855"/>
                  </a:lnTo>
                  <a:lnTo>
                    <a:pt x="98221" y="141947"/>
                  </a:lnTo>
                  <a:lnTo>
                    <a:pt x="103835" y="142265"/>
                  </a:lnTo>
                  <a:lnTo>
                    <a:pt x="107746" y="138480"/>
                  </a:lnTo>
                  <a:lnTo>
                    <a:pt x="108343" y="128485"/>
                  </a:lnTo>
                  <a:lnTo>
                    <a:pt x="104902" y="124180"/>
                  </a:lnTo>
                  <a:lnTo>
                    <a:pt x="100368" y="123850"/>
                  </a:lnTo>
                  <a:lnTo>
                    <a:pt x="92798" y="122758"/>
                  </a:lnTo>
                  <a:lnTo>
                    <a:pt x="85420" y="121412"/>
                  </a:lnTo>
                  <a:lnTo>
                    <a:pt x="76746" y="119341"/>
                  </a:lnTo>
                  <a:lnTo>
                    <a:pt x="74980" y="119595"/>
                  </a:lnTo>
                  <a:lnTo>
                    <a:pt x="73418" y="120421"/>
                  </a:lnTo>
                  <a:lnTo>
                    <a:pt x="78765" y="108381"/>
                  </a:lnTo>
                  <a:lnTo>
                    <a:pt x="81635" y="102323"/>
                  </a:lnTo>
                  <a:lnTo>
                    <a:pt x="92557" y="104394"/>
                  </a:lnTo>
                  <a:lnTo>
                    <a:pt x="98056" y="105206"/>
                  </a:lnTo>
                  <a:lnTo>
                    <a:pt x="103657" y="105537"/>
                  </a:lnTo>
                  <a:lnTo>
                    <a:pt x="107581" y="101752"/>
                  </a:lnTo>
                  <a:lnTo>
                    <a:pt x="108178" y="91757"/>
                  </a:lnTo>
                  <a:lnTo>
                    <a:pt x="104724" y="87439"/>
                  </a:lnTo>
                  <a:lnTo>
                    <a:pt x="100190" y="87134"/>
                  </a:lnTo>
                  <a:lnTo>
                    <a:pt x="90258" y="85496"/>
                  </a:lnTo>
                  <a:lnTo>
                    <a:pt x="93624" y="79527"/>
                  </a:lnTo>
                  <a:lnTo>
                    <a:pt x="100774" y="68580"/>
                  </a:lnTo>
                  <a:lnTo>
                    <a:pt x="104698" y="68186"/>
                  </a:lnTo>
                  <a:lnTo>
                    <a:pt x="107594" y="64350"/>
                  </a:lnTo>
                  <a:lnTo>
                    <a:pt x="141020" y="35534"/>
                  </a:lnTo>
                  <a:lnTo>
                    <a:pt x="152488" y="37795"/>
                  </a:lnTo>
                  <a:lnTo>
                    <a:pt x="162775" y="44602"/>
                  </a:lnTo>
                  <a:lnTo>
                    <a:pt x="166966" y="49225"/>
                  </a:lnTo>
                  <a:lnTo>
                    <a:pt x="175006" y="59626"/>
                  </a:lnTo>
                  <a:lnTo>
                    <a:pt x="175006" y="60985"/>
                  </a:lnTo>
                  <a:lnTo>
                    <a:pt x="175514" y="64693"/>
                  </a:lnTo>
                  <a:lnTo>
                    <a:pt x="178028" y="67678"/>
                  </a:lnTo>
                  <a:lnTo>
                    <a:pt x="181330" y="68491"/>
                  </a:lnTo>
                  <a:lnTo>
                    <a:pt x="184962" y="73825"/>
                  </a:lnTo>
                  <a:lnTo>
                    <a:pt x="188480" y="79438"/>
                  </a:lnTo>
                  <a:lnTo>
                    <a:pt x="191846" y="85394"/>
                  </a:lnTo>
                  <a:lnTo>
                    <a:pt x="182575" y="87668"/>
                  </a:lnTo>
                  <a:lnTo>
                    <a:pt x="178041" y="87985"/>
                  </a:lnTo>
                  <a:lnTo>
                    <a:pt x="174599" y="92303"/>
                  </a:lnTo>
                  <a:lnTo>
                    <a:pt x="175183" y="102285"/>
                  </a:lnTo>
                  <a:lnTo>
                    <a:pt x="179108" y="106083"/>
                  </a:lnTo>
                  <a:lnTo>
                    <a:pt x="184708" y="105752"/>
                  </a:lnTo>
                  <a:lnTo>
                    <a:pt x="195795" y="103949"/>
                  </a:lnTo>
                  <a:lnTo>
                    <a:pt x="201129" y="102870"/>
                  </a:lnTo>
                  <a:lnTo>
                    <a:pt x="204000" y="108470"/>
                  </a:lnTo>
                  <a:lnTo>
                    <a:pt x="209346" y="120497"/>
                  </a:lnTo>
                  <a:lnTo>
                    <a:pt x="207873" y="119697"/>
                  </a:lnTo>
                  <a:lnTo>
                    <a:pt x="206197" y="119481"/>
                  </a:lnTo>
                  <a:lnTo>
                    <a:pt x="197523" y="121488"/>
                  </a:lnTo>
                  <a:lnTo>
                    <a:pt x="190131" y="122936"/>
                  </a:lnTo>
                  <a:lnTo>
                    <a:pt x="182575" y="124028"/>
                  </a:lnTo>
                  <a:lnTo>
                    <a:pt x="178041" y="124358"/>
                  </a:lnTo>
                  <a:lnTo>
                    <a:pt x="174599" y="128663"/>
                  </a:lnTo>
                  <a:lnTo>
                    <a:pt x="175183" y="138658"/>
                  </a:lnTo>
                  <a:lnTo>
                    <a:pt x="179108" y="142443"/>
                  </a:lnTo>
                  <a:lnTo>
                    <a:pt x="184708" y="142125"/>
                  </a:lnTo>
                  <a:lnTo>
                    <a:pt x="213855" y="131813"/>
                  </a:lnTo>
                  <a:lnTo>
                    <a:pt x="218871" y="144614"/>
                  </a:lnTo>
                  <a:lnTo>
                    <a:pt x="223545" y="157568"/>
                  </a:lnTo>
                  <a:lnTo>
                    <a:pt x="227876" y="170675"/>
                  </a:lnTo>
                  <a:lnTo>
                    <a:pt x="231851" y="183908"/>
                  </a:lnTo>
                  <a:lnTo>
                    <a:pt x="228447" y="186118"/>
                  </a:lnTo>
                  <a:lnTo>
                    <a:pt x="226974" y="190690"/>
                  </a:lnTo>
                  <a:lnTo>
                    <a:pt x="229514" y="198272"/>
                  </a:lnTo>
                  <a:lnTo>
                    <a:pt x="232549" y="200621"/>
                  </a:lnTo>
                  <a:lnTo>
                    <a:pt x="235953" y="200647"/>
                  </a:lnTo>
                  <a:lnTo>
                    <a:pt x="239560" y="216293"/>
                  </a:lnTo>
                  <a:lnTo>
                    <a:pt x="232918" y="219367"/>
                  </a:lnTo>
                  <a:lnTo>
                    <a:pt x="228650" y="221068"/>
                  </a:lnTo>
                  <a:lnTo>
                    <a:pt x="226453" y="226250"/>
                  </a:lnTo>
                  <a:lnTo>
                    <a:pt x="229184" y="234556"/>
                  </a:lnTo>
                  <a:lnTo>
                    <a:pt x="232308" y="236943"/>
                  </a:lnTo>
                  <a:lnTo>
                    <a:pt x="236766" y="236893"/>
                  </a:lnTo>
                  <a:lnTo>
                    <a:pt x="240309" y="235648"/>
                  </a:lnTo>
                  <a:lnTo>
                    <a:pt x="241693" y="234835"/>
                  </a:lnTo>
                  <a:lnTo>
                    <a:pt x="243255" y="234200"/>
                  </a:lnTo>
                  <a:lnTo>
                    <a:pt x="245973" y="249123"/>
                  </a:lnTo>
                  <a:lnTo>
                    <a:pt x="241731" y="251536"/>
                  </a:lnTo>
                  <a:lnTo>
                    <a:pt x="237375" y="253682"/>
                  </a:lnTo>
                  <a:lnTo>
                    <a:pt x="228650" y="257251"/>
                  </a:lnTo>
                  <a:lnTo>
                    <a:pt x="226453" y="262445"/>
                  </a:lnTo>
                  <a:lnTo>
                    <a:pt x="229184" y="270751"/>
                  </a:lnTo>
                  <a:lnTo>
                    <a:pt x="232308" y="273138"/>
                  </a:lnTo>
                  <a:lnTo>
                    <a:pt x="236766" y="273075"/>
                  </a:lnTo>
                  <a:lnTo>
                    <a:pt x="242277" y="271018"/>
                  </a:lnTo>
                  <a:lnTo>
                    <a:pt x="248856" y="267766"/>
                  </a:lnTo>
                  <a:lnTo>
                    <a:pt x="250825" y="282600"/>
                  </a:lnTo>
                  <a:lnTo>
                    <a:pt x="245059" y="286105"/>
                  </a:lnTo>
                  <a:lnTo>
                    <a:pt x="239077" y="289128"/>
                  </a:lnTo>
                  <a:lnTo>
                    <a:pt x="228688" y="293484"/>
                  </a:lnTo>
                  <a:lnTo>
                    <a:pt x="226631" y="298729"/>
                  </a:lnTo>
                  <a:lnTo>
                    <a:pt x="229133" y="305714"/>
                  </a:lnTo>
                  <a:lnTo>
                    <a:pt x="230797" y="307555"/>
                  </a:lnTo>
                  <a:lnTo>
                    <a:pt x="232918" y="308457"/>
                  </a:lnTo>
                  <a:lnTo>
                    <a:pt x="244970" y="299300"/>
                  </a:lnTo>
                  <a:lnTo>
                    <a:pt x="257416" y="290842"/>
                  </a:lnTo>
                  <a:lnTo>
                    <a:pt x="270243" y="283095"/>
                  </a:lnTo>
                  <a:lnTo>
                    <a:pt x="283425" y="276085"/>
                  </a:lnTo>
                  <a:close/>
                </a:path>
              </a:pathLst>
            </a:custGeom>
            <a:solidFill>
              <a:srgbClr val="04388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6" name="object 49">
              <a:extLst>
                <a:ext uri="{FF2B5EF4-FFF2-40B4-BE49-F238E27FC236}">
                  <a16:creationId xmlns:a16="http://schemas.microsoft.com/office/drawing/2014/main" id="{9B477FD7-220B-6B02-DB0D-EECFB3F3B99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6896" y="3855183"/>
              <a:ext cx="79996" cy="307548"/>
            </a:xfrm>
            <a:prstGeom prst="rect">
              <a:avLst/>
            </a:prstGeom>
          </p:spPr>
        </p:pic>
        <p:sp>
          <p:nvSpPr>
            <p:cNvPr id="57" name="object 50">
              <a:extLst>
                <a:ext uri="{FF2B5EF4-FFF2-40B4-BE49-F238E27FC236}">
                  <a16:creationId xmlns:a16="http://schemas.microsoft.com/office/drawing/2014/main" id="{B6F82E10-3C26-CE01-97FF-8FF6055F3082}"/>
                </a:ext>
              </a:extLst>
            </p:cNvPr>
            <p:cNvSpPr/>
            <p:nvPr/>
          </p:nvSpPr>
          <p:spPr>
            <a:xfrm>
              <a:off x="4948347" y="4084292"/>
              <a:ext cx="657225" cy="426720"/>
            </a:xfrm>
            <a:custGeom>
              <a:avLst/>
              <a:gdLst/>
              <a:ahLst/>
              <a:cxnLst/>
              <a:rect l="l" t="t" r="r" b="b"/>
              <a:pathLst>
                <a:path w="657225" h="426720">
                  <a:moveTo>
                    <a:pt x="570824" y="0"/>
                  </a:moveTo>
                  <a:lnTo>
                    <a:pt x="496413" y="19603"/>
                  </a:lnTo>
                  <a:lnTo>
                    <a:pt x="458922" y="39574"/>
                  </a:lnTo>
                  <a:lnTo>
                    <a:pt x="425321" y="65581"/>
                  </a:lnTo>
                  <a:lnTo>
                    <a:pt x="395977" y="97219"/>
                  </a:lnTo>
                  <a:lnTo>
                    <a:pt x="371256" y="134085"/>
                  </a:lnTo>
                  <a:lnTo>
                    <a:pt x="351526" y="175775"/>
                  </a:lnTo>
                  <a:lnTo>
                    <a:pt x="337153" y="221885"/>
                  </a:lnTo>
                  <a:lnTo>
                    <a:pt x="328503" y="272011"/>
                  </a:lnTo>
                  <a:lnTo>
                    <a:pt x="319818" y="222038"/>
                  </a:lnTo>
                  <a:lnTo>
                    <a:pt x="305408" y="176000"/>
                  </a:lnTo>
                  <a:lnTo>
                    <a:pt x="285646" y="134320"/>
                  </a:lnTo>
                  <a:lnTo>
                    <a:pt x="260903" y="97419"/>
                  </a:lnTo>
                  <a:lnTo>
                    <a:pt x="231552" y="65722"/>
                  </a:lnTo>
                  <a:lnTo>
                    <a:pt x="197965" y="39649"/>
                  </a:lnTo>
                  <a:lnTo>
                    <a:pt x="160516" y="19625"/>
                  </a:lnTo>
                  <a:lnTo>
                    <a:pt x="119577" y="6071"/>
                  </a:lnTo>
                  <a:lnTo>
                    <a:pt x="86177" y="0"/>
                  </a:lnTo>
                  <a:lnTo>
                    <a:pt x="54181" y="218"/>
                  </a:lnTo>
                  <a:lnTo>
                    <a:pt x="24989" y="8745"/>
                  </a:lnTo>
                  <a:lnTo>
                    <a:pt x="0" y="27599"/>
                  </a:lnTo>
                  <a:lnTo>
                    <a:pt x="74917" y="32845"/>
                  </a:lnTo>
                  <a:lnTo>
                    <a:pt x="113389" y="52599"/>
                  </a:lnTo>
                  <a:lnTo>
                    <a:pt x="127562" y="103066"/>
                  </a:lnTo>
                  <a:lnTo>
                    <a:pt x="129587" y="200453"/>
                  </a:lnTo>
                  <a:lnTo>
                    <a:pt x="136063" y="254781"/>
                  </a:lnTo>
                  <a:lnTo>
                    <a:pt x="153799" y="300208"/>
                  </a:lnTo>
                  <a:lnTo>
                    <a:pt x="180254" y="335758"/>
                  </a:lnTo>
                  <a:lnTo>
                    <a:pt x="212889" y="360453"/>
                  </a:lnTo>
                  <a:lnTo>
                    <a:pt x="249165" y="373317"/>
                  </a:lnTo>
                  <a:lnTo>
                    <a:pt x="263855" y="375421"/>
                  </a:lnTo>
                  <a:lnTo>
                    <a:pt x="276923" y="375400"/>
                  </a:lnTo>
                  <a:lnTo>
                    <a:pt x="282941" y="397073"/>
                  </a:lnTo>
                  <a:lnTo>
                    <a:pt x="295600" y="413937"/>
                  </a:lnTo>
                  <a:lnTo>
                    <a:pt x="313078" y="424344"/>
                  </a:lnTo>
                  <a:lnTo>
                    <a:pt x="333550" y="426645"/>
                  </a:lnTo>
                  <a:lnTo>
                    <a:pt x="350870" y="421330"/>
                  </a:lnTo>
                  <a:lnTo>
                    <a:pt x="365143" y="410195"/>
                  </a:lnTo>
                  <a:lnTo>
                    <a:pt x="375250" y="394474"/>
                  </a:lnTo>
                  <a:lnTo>
                    <a:pt x="380072" y="375400"/>
                  </a:lnTo>
                  <a:lnTo>
                    <a:pt x="393391" y="375421"/>
                  </a:lnTo>
                  <a:lnTo>
                    <a:pt x="444518" y="360453"/>
                  </a:lnTo>
                  <a:lnTo>
                    <a:pt x="477173" y="335758"/>
                  </a:lnTo>
                  <a:lnTo>
                    <a:pt x="503568" y="300208"/>
                  </a:lnTo>
                  <a:lnTo>
                    <a:pt x="521223" y="254781"/>
                  </a:lnTo>
                  <a:lnTo>
                    <a:pt x="527659" y="200453"/>
                  </a:lnTo>
                  <a:lnTo>
                    <a:pt x="547763" y="102430"/>
                  </a:lnTo>
                  <a:lnTo>
                    <a:pt x="592238" y="50902"/>
                  </a:lnTo>
                  <a:lnTo>
                    <a:pt x="636760" y="30936"/>
                  </a:lnTo>
                  <a:lnTo>
                    <a:pt x="657006" y="27599"/>
                  </a:lnTo>
                  <a:lnTo>
                    <a:pt x="632015" y="8745"/>
                  </a:lnTo>
                  <a:lnTo>
                    <a:pt x="602820" y="218"/>
                  </a:lnTo>
                  <a:lnTo>
                    <a:pt x="570824" y="0"/>
                  </a:lnTo>
                  <a:close/>
                </a:path>
              </a:pathLst>
            </a:custGeom>
            <a:solidFill>
              <a:srgbClr val="04388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8" name="object 51">
            <a:extLst>
              <a:ext uri="{FF2B5EF4-FFF2-40B4-BE49-F238E27FC236}">
                <a16:creationId xmlns:a16="http://schemas.microsoft.com/office/drawing/2014/main" id="{75722789-0324-BDD0-BE4D-FFB5990AAE0B}"/>
              </a:ext>
            </a:extLst>
          </p:cNvPr>
          <p:cNvGrpSpPr/>
          <p:nvPr/>
        </p:nvGrpSpPr>
        <p:grpSpPr>
          <a:xfrm>
            <a:off x="3264786" y="2932262"/>
            <a:ext cx="398542" cy="430887"/>
            <a:chOff x="4948347" y="4673510"/>
            <a:chExt cx="657225" cy="710565"/>
          </a:xfrm>
        </p:grpSpPr>
        <p:sp>
          <p:nvSpPr>
            <p:cNvPr id="59" name="object 52">
              <a:extLst>
                <a:ext uri="{FF2B5EF4-FFF2-40B4-BE49-F238E27FC236}">
                  <a16:creationId xmlns:a16="http://schemas.microsoft.com/office/drawing/2014/main" id="{5C2D63DF-0FAB-C9B5-0573-21495427846F}"/>
                </a:ext>
              </a:extLst>
            </p:cNvPr>
            <p:cNvSpPr/>
            <p:nvPr/>
          </p:nvSpPr>
          <p:spPr>
            <a:xfrm>
              <a:off x="5135334" y="4673517"/>
              <a:ext cx="283845" cy="428625"/>
            </a:xfrm>
            <a:custGeom>
              <a:avLst/>
              <a:gdLst/>
              <a:ahLst/>
              <a:cxnLst/>
              <a:rect l="l" t="t" r="r" b="b"/>
              <a:pathLst>
                <a:path w="283845" h="428625">
                  <a:moveTo>
                    <a:pt x="108419" y="309575"/>
                  </a:moveTo>
                  <a:lnTo>
                    <a:pt x="104978" y="305257"/>
                  </a:lnTo>
                  <a:lnTo>
                    <a:pt x="100444" y="304939"/>
                  </a:lnTo>
                  <a:lnTo>
                    <a:pt x="100444" y="304761"/>
                  </a:lnTo>
                  <a:lnTo>
                    <a:pt x="92900" y="303669"/>
                  </a:lnTo>
                  <a:lnTo>
                    <a:pt x="85509" y="302323"/>
                  </a:lnTo>
                  <a:lnTo>
                    <a:pt x="73990" y="299542"/>
                  </a:lnTo>
                  <a:lnTo>
                    <a:pt x="69532" y="302742"/>
                  </a:lnTo>
                  <a:lnTo>
                    <a:pt x="98310" y="323037"/>
                  </a:lnTo>
                  <a:lnTo>
                    <a:pt x="99377" y="323037"/>
                  </a:lnTo>
                  <a:lnTo>
                    <a:pt x="103911" y="323354"/>
                  </a:lnTo>
                  <a:lnTo>
                    <a:pt x="107823" y="319570"/>
                  </a:lnTo>
                  <a:lnTo>
                    <a:pt x="108419" y="309575"/>
                  </a:lnTo>
                  <a:close/>
                </a:path>
                <a:path w="283845" h="428625">
                  <a:moveTo>
                    <a:pt x="108419" y="273392"/>
                  </a:moveTo>
                  <a:lnTo>
                    <a:pt x="104978" y="269074"/>
                  </a:lnTo>
                  <a:lnTo>
                    <a:pt x="100444" y="268757"/>
                  </a:lnTo>
                  <a:lnTo>
                    <a:pt x="100444" y="268579"/>
                  </a:lnTo>
                  <a:lnTo>
                    <a:pt x="92900" y="267487"/>
                  </a:lnTo>
                  <a:lnTo>
                    <a:pt x="85509" y="266141"/>
                  </a:lnTo>
                  <a:lnTo>
                    <a:pt x="73990" y="263372"/>
                  </a:lnTo>
                  <a:lnTo>
                    <a:pt x="69532" y="266573"/>
                  </a:lnTo>
                  <a:lnTo>
                    <a:pt x="98310" y="286854"/>
                  </a:lnTo>
                  <a:lnTo>
                    <a:pt x="99377" y="286854"/>
                  </a:lnTo>
                  <a:lnTo>
                    <a:pt x="103911" y="287172"/>
                  </a:lnTo>
                  <a:lnTo>
                    <a:pt x="107823" y="283387"/>
                  </a:lnTo>
                  <a:lnTo>
                    <a:pt x="108419" y="273392"/>
                  </a:lnTo>
                  <a:close/>
                </a:path>
                <a:path w="283845" h="428625">
                  <a:moveTo>
                    <a:pt x="108419" y="237210"/>
                  </a:moveTo>
                  <a:lnTo>
                    <a:pt x="104978" y="232892"/>
                  </a:lnTo>
                  <a:lnTo>
                    <a:pt x="100444" y="232575"/>
                  </a:lnTo>
                  <a:lnTo>
                    <a:pt x="100444" y="232397"/>
                  </a:lnTo>
                  <a:lnTo>
                    <a:pt x="92900" y="231305"/>
                  </a:lnTo>
                  <a:lnTo>
                    <a:pt x="85509" y="229958"/>
                  </a:lnTo>
                  <a:lnTo>
                    <a:pt x="73990" y="227177"/>
                  </a:lnTo>
                  <a:lnTo>
                    <a:pt x="69532" y="230390"/>
                  </a:lnTo>
                  <a:lnTo>
                    <a:pt x="98310" y="250672"/>
                  </a:lnTo>
                  <a:lnTo>
                    <a:pt x="99377" y="250672"/>
                  </a:lnTo>
                  <a:lnTo>
                    <a:pt x="103911" y="250990"/>
                  </a:lnTo>
                  <a:lnTo>
                    <a:pt x="107823" y="247205"/>
                  </a:lnTo>
                  <a:lnTo>
                    <a:pt x="108419" y="237210"/>
                  </a:lnTo>
                  <a:close/>
                </a:path>
                <a:path w="283845" h="428625">
                  <a:moveTo>
                    <a:pt x="108419" y="201028"/>
                  </a:moveTo>
                  <a:lnTo>
                    <a:pt x="104978" y="196710"/>
                  </a:lnTo>
                  <a:lnTo>
                    <a:pt x="100444" y="196392"/>
                  </a:lnTo>
                  <a:lnTo>
                    <a:pt x="100444" y="196215"/>
                  </a:lnTo>
                  <a:lnTo>
                    <a:pt x="92900" y="195122"/>
                  </a:lnTo>
                  <a:lnTo>
                    <a:pt x="85509" y="193776"/>
                  </a:lnTo>
                  <a:lnTo>
                    <a:pt x="73990" y="190995"/>
                  </a:lnTo>
                  <a:lnTo>
                    <a:pt x="69532" y="194208"/>
                  </a:lnTo>
                  <a:lnTo>
                    <a:pt x="98310" y="214490"/>
                  </a:lnTo>
                  <a:lnTo>
                    <a:pt x="99377" y="214490"/>
                  </a:lnTo>
                  <a:lnTo>
                    <a:pt x="103911" y="214807"/>
                  </a:lnTo>
                  <a:lnTo>
                    <a:pt x="107823" y="211023"/>
                  </a:lnTo>
                  <a:lnTo>
                    <a:pt x="108419" y="201028"/>
                  </a:lnTo>
                  <a:close/>
                </a:path>
                <a:path w="283845" h="428625">
                  <a:moveTo>
                    <a:pt x="108419" y="164846"/>
                  </a:moveTo>
                  <a:lnTo>
                    <a:pt x="104978" y="160540"/>
                  </a:lnTo>
                  <a:lnTo>
                    <a:pt x="100444" y="160210"/>
                  </a:lnTo>
                  <a:lnTo>
                    <a:pt x="100444" y="160032"/>
                  </a:lnTo>
                  <a:lnTo>
                    <a:pt x="92900" y="158940"/>
                  </a:lnTo>
                  <a:lnTo>
                    <a:pt x="85509" y="157594"/>
                  </a:lnTo>
                  <a:lnTo>
                    <a:pt x="73990" y="154825"/>
                  </a:lnTo>
                  <a:lnTo>
                    <a:pt x="69532" y="158026"/>
                  </a:lnTo>
                  <a:lnTo>
                    <a:pt x="98310" y="178308"/>
                  </a:lnTo>
                  <a:lnTo>
                    <a:pt x="99377" y="178308"/>
                  </a:lnTo>
                  <a:lnTo>
                    <a:pt x="103911" y="178625"/>
                  </a:lnTo>
                  <a:lnTo>
                    <a:pt x="107823" y="174840"/>
                  </a:lnTo>
                  <a:lnTo>
                    <a:pt x="108419" y="164846"/>
                  </a:lnTo>
                  <a:close/>
                </a:path>
                <a:path w="283845" h="428625">
                  <a:moveTo>
                    <a:pt x="147510" y="415925"/>
                  </a:moveTo>
                  <a:lnTo>
                    <a:pt x="135521" y="415925"/>
                  </a:lnTo>
                  <a:lnTo>
                    <a:pt x="137566" y="420001"/>
                  </a:lnTo>
                  <a:lnTo>
                    <a:pt x="139623" y="424154"/>
                  </a:lnTo>
                  <a:lnTo>
                    <a:pt x="141503" y="428409"/>
                  </a:lnTo>
                  <a:lnTo>
                    <a:pt x="143408" y="424154"/>
                  </a:lnTo>
                  <a:lnTo>
                    <a:pt x="145453" y="420001"/>
                  </a:lnTo>
                  <a:lnTo>
                    <a:pt x="147510" y="415925"/>
                  </a:lnTo>
                  <a:close/>
                </a:path>
                <a:path w="283845" h="428625">
                  <a:moveTo>
                    <a:pt x="161315" y="389470"/>
                  </a:moveTo>
                  <a:lnTo>
                    <a:pt x="161302" y="383438"/>
                  </a:lnTo>
                  <a:lnTo>
                    <a:pt x="157619" y="379387"/>
                  </a:lnTo>
                  <a:lnTo>
                    <a:pt x="126136" y="379387"/>
                  </a:lnTo>
                  <a:lnTo>
                    <a:pt x="122453" y="383438"/>
                  </a:lnTo>
                  <a:lnTo>
                    <a:pt x="122466" y="389661"/>
                  </a:lnTo>
                  <a:lnTo>
                    <a:pt x="141503" y="398106"/>
                  </a:lnTo>
                  <a:lnTo>
                    <a:pt x="153339" y="398106"/>
                  </a:lnTo>
                  <a:lnTo>
                    <a:pt x="155270" y="397929"/>
                  </a:lnTo>
                  <a:lnTo>
                    <a:pt x="157060" y="396989"/>
                  </a:lnTo>
                  <a:lnTo>
                    <a:pt x="158432" y="395490"/>
                  </a:lnTo>
                  <a:lnTo>
                    <a:pt x="159156" y="394119"/>
                  </a:lnTo>
                  <a:lnTo>
                    <a:pt x="160807" y="391502"/>
                  </a:lnTo>
                  <a:lnTo>
                    <a:pt x="161150" y="390525"/>
                  </a:lnTo>
                  <a:lnTo>
                    <a:pt x="161315" y="389470"/>
                  </a:lnTo>
                  <a:close/>
                </a:path>
                <a:path w="283845" h="428625">
                  <a:moveTo>
                    <a:pt x="201371" y="337413"/>
                  </a:moveTo>
                  <a:lnTo>
                    <a:pt x="195300" y="338772"/>
                  </a:lnTo>
                  <a:lnTo>
                    <a:pt x="188976" y="339940"/>
                  </a:lnTo>
                  <a:lnTo>
                    <a:pt x="178003" y="341591"/>
                  </a:lnTo>
                  <a:lnTo>
                    <a:pt x="174840" y="346125"/>
                  </a:lnTo>
                  <a:lnTo>
                    <a:pt x="175425" y="351066"/>
                  </a:lnTo>
                  <a:lnTo>
                    <a:pt x="175983" y="355396"/>
                  </a:lnTo>
                  <a:lnTo>
                    <a:pt x="179260" y="358673"/>
                  </a:lnTo>
                  <a:lnTo>
                    <a:pt x="183222" y="358851"/>
                  </a:lnTo>
                  <a:lnTo>
                    <a:pt x="187604" y="353326"/>
                  </a:lnTo>
                  <a:lnTo>
                    <a:pt x="192087" y="347891"/>
                  </a:lnTo>
                  <a:lnTo>
                    <a:pt x="196684" y="342582"/>
                  </a:lnTo>
                  <a:lnTo>
                    <a:pt x="201371" y="337413"/>
                  </a:lnTo>
                  <a:close/>
                </a:path>
                <a:path w="283845" h="428625">
                  <a:moveTo>
                    <a:pt x="215150" y="312686"/>
                  </a:moveTo>
                  <a:lnTo>
                    <a:pt x="214185" y="307657"/>
                  </a:lnTo>
                  <a:lnTo>
                    <a:pt x="213245" y="302793"/>
                  </a:lnTo>
                  <a:lnTo>
                    <a:pt x="208927" y="299681"/>
                  </a:lnTo>
                  <a:lnTo>
                    <a:pt x="197434" y="302310"/>
                  </a:lnTo>
                  <a:lnTo>
                    <a:pt x="190042" y="303771"/>
                  </a:lnTo>
                  <a:lnTo>
                    <a:pt x="182499" y="304850"/>
                  </a:lnTo>
                  <a:lnTo>
                    <a:pt x="177952" y="305168"/>
                  </a:lnTo>
                  <a:lnTo>
                    <a:pt x="174510" y="309486"/>
                  </a:lnTo>
                  <a:lnTo>
                    <a:pt x="175107" y="319481"/>
                  </a:lnTo>
                  <a:lnTo>
                    <a:pt x="179019" y="323265"/>
                  </a:lnTo>
                  <a:lnTo>
                    <a:pt x="183553" y="322935"/>
                  </a:lnTo>
                  <a:lnTo>
                    <a:pt x="184619" y="322935"/>
                  </a:lnTo>
                  <a:lnTo>
                    <a:pt x="192836" y="321767"/>
                  </a:lnTo>
                  <a:lnTo>
                    <a:pt x="200469" y="320319"/>
                  </a:lnTo>
                  <a:lnTo>
                    <a:pt x="212305" y="317487"/>
                  </a:lnTo>
                  <a:lnTo>
                    <a:pt x="215150" y="312686"/>
                  </a:lnTo>
                  <a:close/>
                </a:path>
                <a:path w="283845" h="428625">
                  <a:moveTo>
                    <a:pt x="215150" y="276504"/>
                  </a:moveTo>
                  <a:lnTo>
                    <a:pt x="214185" y="271475"/>
                  </a:lnTo>
                  <a:lnTo>
                    <a:pt x="213245" y="266611"/>
                  </a:lnTo>
                  <a:lnTo>
                    <a:pt x="208927" y="263499"/>
                  </a:lnTo>
                  <a:lnTo>
                    <a:pt x="197434" y="266128"/>
                  </a:lnTo>
                  <a:lnTo>
                    <a:pt x="190042" y="267589"/>
                  </a:lnTo>
                  <a:lnTo>
                    <a:pt x="182499" y="268668"/>
                  </a:lnTo>
                  <a:lnTo>
                    <a:pt x="177952" y="268986"/>
                  </a:lnTo>
                  <a:lnTo>
                    <a:pt x="174510" y="273304"/>
                  </a:lnTo>
                  <a:lnTo>
                    <a:pt x="175107" y="283298"/>
                  </a:lnTo>
                  <a:lnTo>
                    <a:pt x="179019" y="287083"/>
                  </a:lnTo>
                  <a:lnTo>
                    <a:pt x="183553" y="286766"/>
                  </a:lnTo>
                  <a:lnTo>
                    <a:pt x="184619" y="286766"/>
                  </a:lnTo>
                  <a:lnTo>
                    <a:pt x="192836" y="285584"/>
                  </a:lnTo>
                  <a:lnTo>
                    <a:pt x="200469" y="284137"/>
                  </a:lnTo>
                  <a:lnTo>
                    <a:pt x="212305" y="281305"/>
                  </a:lnTo>
                  <a:lnTo>
                    <a:pt x="215150" y="276504"/>
                  </a:lnTo>
                  <a:close/>
                </a:path>
                <a:path w="283845" h="428625">
                  <a:moveTo>
                    <a:pt x="215150" y="240322"/>
                  </a:moveTo>
                  <a:lnTo>
                    <a:pt x="214185" y="235292"/>
                  </a:lnTo>
                  <a:lnTo>
                    <a:pt x="213245" y="230428"/>
                  </a:lnTo>
                  <a:lnTo>
                    <a:pt x="208927" y="227317"/>
                  </a:lnTo>
                  <a:lnTo>
                    <a:pt x="197434" y="229946"/>
                  </a:lnTo>
                  <a:lnTo>
                    <a:pt x="190042" y="231406"/>
                  </a:lnTo>
                  <a:lnTo>
                    <a:pt x="182499" y="232486"/>
                  </a:lnTo>
                  <a:lnTo>
                    <a:pt x="177952" y="232803"/>
                  </a:lnTo>
                  <a:lnTo>
                    <a:pt x="174510" y="237121"/>
                  </a:lnTo>
                  <a:lnTo>
                    <a:pt x="175107" y="247116"/>
                  </a:lnTo>
                  <a:lnTo>
                    <a:pt x="179019" y="250901"/>
                  </a:lnTo>
                  <a:lnTo>
                    <a:pt x="183553" y="250583"/>
                  </a:lnTo>
                  <a:lnTo>
                    <a:pt x="184619" y="250583"/>
                  </a:lnTo>
                  <a:lnTo>
                    <a:pt x="192836" y="249402"/>
                  </a:lnTo>
                  <a:lnTo>
                    <a:pt x="200469" y="247954"/>
                  </a:lnTo>
                  <a:lnTo>
                    <a:pt x="212305" y="245122"/>
                  </a:lnTo>
                  <a:lnTo>
                    <a:pt x="215150" y="240322"/>
                  </a:lnTo>
                  <a:close/>
                </a:path>
                <a:path w="283845" h="428625">
                  <a:moveTo>
                    <a:pt x="215150" y="204139"/>
                  </a:moveTo>
                  <a:lnTo>
                    <a:pt x="214185" y="199110"/>
                  </a:lnTo>
                  <a:lnTo>
                    <a:pt x="213245" y="194246"/>
                  </a:lnTo>
                  <a:lnTo>
                    <a:pt x="208927" y="191135"/>
                  </a:lnTo>
                  <a:lnTo>
                    <a:pt x="197434" y="193763"/>
                  </a:lnTo>
                  <a:lnTo>
                    <a:pt x="190042" y="195224"/>
                  </a:lnTo>
                  <a:lnTo>
                    <a:pt x="182499" y="196303"/>
                  </a:lnTo>
                  <a:lnTo>
                    <a:pt x="177952" y="196621"/>
                  </a:lnTo>
                  <a:lnTo>
                    <a:pt x="174510" y="200939"/>
                  </a:lnTo>
                  <a:lnTo>
                    <a:pt x="175107" y="210934"/>
                  </a:lnTo>
                  <a:lnTo>
                    <a:pt x="179019" y="214718"/>
                  </a:lnTo>
                  <a:lnTo>
                    <a:pt x="183553" y="214401"/>
                  </a:lnTo>
                  <a:lnTo>
                    <a:pt x="184619" y="214401"/>
                  </a:lnTo>
                  <a:lnTo>
                    <a:pt x="192836" y="213220"/>
                  </a:lnTo>
                  <a:lnTo>
                    <a:pt x="200469" y="211772"/>
                  </a:lnTo>
                  <a:lnTo>
                    <a:pt x="212305" y="208940"/>
                  </a:lnTo>
                  <a:lnTo>
                    <a:pt x="215150" y="204139"/>
                  </a:lnTo>
                  <a:close/>
                </a:path>
                <a:path w="283845" h="428625">
                  <a:moveTo>
                    <a:pt x="215150" y="167957"/>
                  </a:moveTo>
                  <a:lnTo>
                    <a:pt x="214185" y="162928"/>
                  </a:lnTo>
                  <a:lnTo>
                    <a:pt x="213245" y="158064"/>
                  </a:lnTo>
                  <a:lnTo>
                    <a:pt x="208927" y="154952"/>
                  </a:lnTo>
                  <a:lnTo>
                    <a:pt x="197434" y="157581"/>
                  </a:lnTo>
                  <a:lnTo>
                    <a:pt x="190042" y="159042"/>
                  </a:lnTo>
                  <a:lnTo>
                    <a:pt x="182499" y="160121"/>
                  </a:lnTo>
                  <a:lnTo>
                    <a:pt x="177952" y="160439"/>
                  </a:lnTo>
                  <a:lnTo>
                    <a:pt x="174510" y="164757"/>
                  </a:lnTo>
                  <a:lnTo>
                    <a:pt x="175107" y="174752"/>
                  </a:lnTo>
                  <a:lnTo>
                    <a:pt x="179019" y="178536"/>
                  </a:lnTo>
                  <a:lnTo>
                    <a:pt x="183553" y="178219"/>
                  </a:lnTo>
                  <a:lnTo>
                    <a:pt x="184619" y="178219"/>
                  </a:lnTo>
                  <a:lnTo>
                    <a:pt x="192836" y="177038"/>
                  </a:lnTo>
                  <a:lnTo>
                    <a:pt x="200469" y="175590"/>
                  </a:lnTo>
                  <a:lnTo>
                    <a:pt x="212305" y="172758"/>
                  </a:lnTo>
                  <a:lnTo>
                    <a:pt x="215150" y="167957"/>
                  </a:lnTo>
                  <a:close/>
                </a:path>
                <a:path w="283845" h="428625">
                  <a:moveTo>
                    <a:pt x="283425" y="276085"/>
                  </a:moveTo>
                  <a:lnTo>
                    <a:pt x="274828" y="222834"/>
                  </a:lnTo>
                  <a:lnTo>
                    <a:pt x="262966" y="172872"/>
                  </a:lnTo>
                  <a:lnTo>
                    <a:pt x="248018" y="126885"/>
                  </a:lnTo>
                  <a:lnTo>
                    <a:pt x="230162" y="85559"/>
                  </a:lnTo>
                  <a:lnTo>
                    <a:pt x="209575" y="49555"/>
                  </a:lnTo>
                  <a:lnTo>
                    <a:pt x="165277" y="4889"/>
                  </a:lnTo>
                  <a:lnTo>
                    <a:pt x="141503" y="0"/>
                  </a:lnTo>
                  <a:lnTo>
                    <a:pt x="117729" y="4889"/>
                  </a:lnTo>
                  <a:lnTo>
                    <a:pt x="73444" y="49555"/>
                  </a:lnTo>
                  <a:lnTo>
                    <a:pt x="52870" y="85559"/>
                  </a:lnTo>
                  <a:lnTo>
                    <a:pt x="35052" y="126885"/>
                  </a:lnTo>
                  <a:lnTo>
                    <a:pt x="20167" y="172872"/>
                  </a:lnTo>
                  <a:lnTo>
                    <a:pt x="8420" y="222834"/>
                  </a:lnTo>
                  <a:lnTo>
                    <a:pt x="0" y="276085"/>
                  </a:lnTo>
                  <a:lnTo>
                    <a:pt x="13157" y="283146"/>
                  </a:lnTo>
                  <a:lnTo>
                    <a:pt x="25958" y="290931"/>
                  </a:lnTo>
                  <a:lnTo>
                    <a:pt x="38392" y="299402"/>
                  </a:lnTo>
                  <a:lnTo>
                    <a:pt x="50431" y="308559"/>
                  </a:lnTo>
                  <a:lnTo>
                    <a:pt x="52705" y="307759"/>
                  </a:lnTo>
                  <a:lnTo>
                    <a:pt x="54495" y="305803"/>
                  </a:lnTo>
                  <a:lnTo>
                    <a:pt x="55270" y="303314"/>
                  </a:lnTo>
                  <a:lnTo>
                    <a:pt x="56832" y="298665"/>
                  </a:lnTo>
                  <a:lnTo>
                    <a:pt x="54711" y="293497"/>
                  </a:lnTo>
                  <a:lnTo>
                    <a:pt x="44297" y="289204"/>
                  </a:lnTo>
                  <a:lnTo>
                    <a:pt x="38265" y="286181"/>
                  </a:lnTo>
                  <a:lnTo>
                    <a:pt x="32448" y="282689"/>
                  </a:lnTo>
                  <a:lnTo>
                    <a:pt x="34417" y="267855"/>
                  </a:lnTo>
                  <a:lnTo>
                    <a:pt x="37706" y="269582"/>
                  </a:lnTo>
                  <a:lnTo>
                    <a:pt x="45681" y="273024"/>
                  </a:lnTo>
                  <a:lnTo>
                    <a:pt x="47637" y="273189"/>
                  </a:lnTo>
                  <a:lnTo>
                    <a:pt x="52171" y="273100"/>
                  </a:lnTo>
                  <a:lnTo>
                    <a:pt x="55791" y="268986"/>
                  </a:lnTo>
                  <a:lnTo>
                    <a:pt x="55651" y="260337"/>
                  </a:lnTo>
                  <a:lnTo>
                    <a:pt x="53594" y="257073"/>
                  </a:lnTo>
                  <a:lnTo>
                    <a:pt x="45999" y="253860"/>
                  </a:lnTo>
                  <a:lnTo>
                    <a:pt x="41592" y="251714"/>
                  </a:lnTo>
                  <a:lnTo>
                    <a:pt x="37287" y="249313"/>
                  </a:lnTo>
                  <a:lnTo>
                    <a:pt x="39992" y="234302"/>
                  </a:lnTo>
                  <a:lnTo>
                    <a:pt x="45681" y="236829"/>
                  </a:lnTo>
                  <a:lnTo>
                    <a:pt x="47637" y="237007"/>
                  </a:lnTo>
                  <a:lnTo>
                    <a:pt x="52171" y="236931"/>
                  </a:lnTo>
                  <a:lnTo>
                    <a:pt x="55791" y="232803"/>
                  </a:lnTo>
                  <a:lnTo>
                    <a:pt x="55651" y="224155"/>
                  </a:lnTo>
                  <a:lnTo>
                    <a:pt x="53594" y="220903"/>
                  </a:lnTo>
                  <a:lnTo>
                    <a:pt x="43700" y="216382"/>
                  </a:lnTo>
                  <a:lnTo>
                    <a:pt x="47307" y="200825"/>
                  </a:lnTo>
                  <a:lnTo>
                    <a:pt x="50723" y="200799"/>
                  </a:lnTo>
                  <a:lnTo>
                    <a:pt x="53759" y="198462"/>
                  </a:lnTo>
                  <a:lnTo>
                    <a:pt x="56261" y="190830"/>
                  </a:lnTo>
                  <a:lnTo>
                    <a:pt x="54698" y="186245"/>
                  </a:lnTo>
                  <a:lnTo>
                    <a:pt x="51257" y="184086"/>
                  </a:lnTo>
                  <a:lnTo>
                    <a:pt x="55156" y="170726"/>
                  </a:lnTo>
                  <a:lnTo>
                    <a:pt x="59423" y="157480"/>
                  </a:lnTo>
                  <a:lnTo>
                    <a:pt x="64033" y="144386"/>
                  </a:lnTo>
                  <a:lnTo>
                    <a:pt x="68986" y="131445"/>
                  </a:lnTo>
                  <a:lnTo>
                    <a:pt x="69850" y="134531"/>
                  </a:lnTo>
                  <a:lnTo>
                    <a:pt x="72136" y="136867"/>
                  </a:lnTo>
                  <a:lnTo>
                    <a:pt x="82372" y="139319"/>
                  </a:lnTo>
                  <a:lnTo>
                    <a:pt x="90258" y="140855"/>
                  </a:lnTo>
                  <a:lnTo>
                    <a:pt x="98221" y="141947"/>
                  </a:lnTo>
                  <a:lnTo>
                    <a:pt x="103835" y="142278"/>
                  </a:lnTo>
                  <a:lnTo>
                    <a:pt x="107746" y="138480"/>
                  </a:lnTo>
                  <a:lnTo>
                    <a:pt x="108343" y="128498"/>
                  </a:lnTo>
                  <a:lnTo>
                    <a:pt x="104902" y="124180"/>
                  </a:lnTo>
                  <a:lnTo>
                    <a:pt x="100368" y="123850"/>
                  </a:lnTo>
                  <a:lnTo>
                    <a:pt x="92798" y="122770"/>
                  </a:lnTo>
                  <a:lnTo>
                    <a:pt x="85420" y="121412"/>
                  </a:lnTo>
                  <a:lnTo>
                    <a:pt x="76746" y="119354"/>
                  </a:lnTo>
                  <a:lnTo>
                    <a:pt x="74980" y="119608"/>
                  </a:lnTo>
                  <a:lnTo>
                    <a:pt x="73418" y="120421"/>
                  </a:lnTo>
                  <a:lnTo>
                    <a:pt x="78765" y="108394"/>
                  </a:lnTo>
                  <a:lnTo>
                    <a:pt x="81635" y="102323"/>
                  </a:lnTo>
                  <a:lnTo>
                    <a:pt x="92557" y="104394"/>
                  </a:lnTo>
                  <a:lnTo>
                    <a:pt x="98056" y="105219"/>
                  </a:lnTo>
                  <a:lnTo>
                    <a:pt x="103657" y="105537"/>
                  </a:lnTo>
                  <a:lnTo>
                    <a:pt x="107581" y="101765"/>
                  </a:lnTo>
                  <a:lnTo>
                    <a:pt x="108178" y="91757"/>
                  </a:lnTo>
                  <a:lnTo>
                    <a:pt x="104724" y="87452"/>
                  </a:lnTo>
                  <a:lnTo>
                    <a:pt x="100190" y="87134"/>
                  </a:lnTo>
                  <a:lnTo>
                    <a:pt x="90258" y="85496"/>
                  </a:lnTo>
                  <a:lnTo>
                    <a:pt x="93624" y="79527"/>
                  </a:lnTo>
                  <a:lnTo>
                    <a:pt x="100774" y="68592"/>
                  </a:lnTo>
                  <a:lnTo>
                    <a:pt x="104698" y="68186"/>
                  </a:lnTo>
                  <a:lnTo>
                    <a:pt x="107594" y="64363"/>
                  </a:lnTo>
                  <a:lnTo>
                    <a:pt x="141020" y="35534"/>
                  </a:lnTo>
                  <a:lnTo>
                    <a:pt x="152488" y="37795"/>
                  </a:lnTo>
                  <a:lnTo>
                    <a:pt x="162775" y="44615"/>
                  </a:lnTo>
                  <a:lnTo>
                    <a:pt x="166966" y="49225"/>
                  </a:lnTo>
                  <a:lnTo>
                    <a:pt x="175006" y="59626"/>
                  </a:lnTo>
                  <a:lnTo>
                    <a:pt x="175006" y="60985"/>
                  </a:lnTo>
                  <a:lnTo>
                    <a:pt x="175514" y="64693"/>
                  </a:lnTo>
                  <a:lnTo>
                    <a:pt x="178028" y="67678"/>
                  </a:lnTo>
                  <a:lnTo>
                    <a:pt x="181330" y="68491"/>
                  </a:lnTo>
                  <a:lnTo>
                    <a:pt x="184962" y="73837"/>
                  </a:lnTo>
                  <a:lnTo>
                    <a:pt x="188480" y="79438"/>
                  </a:lnTo>
                  <a:lnTo>
                    <a:pt x="191846" y="85407"/>
                  </a:lnTo>
                  <a:lnTo>
                    <a:pt x="182575" y="87668"/>
                  </a:lnTo>
                  <a:lnTo>
                    <a:pt x="178041" y="87985"/>
                  </a:lnTo>
                  <a:lnTo>
                    <a:pt x="174599" y="92303"/>
                  </a:lnTo>
                  <a:lnTo>
                    <a:pt x="175183" y="102298"/>
                  </a:lnTo>
                  <a:lnTo>
                    <a:pt x="179108" y="106083"/>
                  </a:lnTo>
                  <a:lnTo>
                    <a:pt x="184708" y="105765"/>
                  </a:lnTo>
                  <a:lnTo>
                    <a:pt x="195795" y="103949"/>
                  </a:lnTo>
                  <a:lnTo>
                    <a:pt x="201129" y="102870"/>
                  </a:lnTo>
                  <a:lnTo>
                    <a:pt x="204000" y="108470"/>
                  </a:lnTo>
                  <a:lnTo>
                    <a:pt x="209346" y="120497"/>
                  </a:lnTo>
                  <a:lnTo>
                    <a:pt x="207873" y="119710"/>
                  </a:lnTo>
                  <a:lnTo>
                    <a:pt x="206197" y="119481"/>
                  </a:lnTo>
                  <a:lnTo>
                    <a:pt x="197523" y="121500"/>
                  </a:lnTo>
                  <a:lnTo>
                    <a:pt x="190131" y="122948"/>
                  </a:lnTo>
                  <a:lnTo>
                    <a:pt x="182575" y="124028"/>
                  </a:lnTo>
                  <a:lnTo>
                    <a:pt x="178041" y="124358"/>
                  </a:lnTo>
                  <a:lnTo>
                    <a:pt x="174599" y="128676"/>
                  </a:lnTo>
                  <a:lnTo>
                    <a:pt x="175183" y="138658"/>
                  </a:lnTo>
                  <a:lnTo>
                    <a:pt x="179108" y="142455"/>
                  </a:lnTo>
                  <a:lnTo>
                    <a:pt x="184708" y="142125"/>
                  </a:lnTo>
                  <a:lnTo>
                    <a:pt x="213855" y="131813"/>
                  </a:lnTo>
                  <a:lnTo>
                    <a:pt x="218871" y="144614"/>
                  </a:lnTo>
                  <a:lnTo>
                    <a:pt x="223545" y="157568"/>
                  </a:lnTo>
                  <a:lnTo>
                    <a:pt x="227876" y="170675"/>
                  </a:lnTo>
                  <a:lnTo>
                    <a:pt x="231851" y="183908"/>
                  </a:lnTo>
                  <a:lnTo>
                    <a:pt x="228447" y="186118"/>
                  </a:lnTo>
                  <a:lnTo>
                    <a:pt x="226974" y="190690"/>
                  </a:lnTo>
                  <a:lnTo>
                    <a:pt x="229514" y="198285"/>
                  </a:lnTo>
                  <a:lnTo>
                    <a:pt x="232549" y="200621"/>
                  </a:lnTo>
                  <a:lnTo>
                    <a:pt x="235953" y="200647"/>
                  </a:lnTo>
                  <a:lnTo>
                    <a:pt x="239560" y="216306"/>
                  </a:lnTo>
                  <a:lnTo>
                    <a:pt x="232918" y="219367"/>
                  </a:lnTo>
                  <a:lnTo>
                    <a:pt x="228650" y="221081"/>
                  </a:lnTo>
                  <a:lnTo>
                    <a:pt x="226453" y="226263"/>
                  </a:lnTo>
                  <a:lnTo>
                    <a:pt x="229184" y="234556"/>
                  </a:lnTo>
                  <a:lnTo>
                    <a:pt x="232308" y="236943"/>
                  </a:lnTo>
                  <a:lnTo>
                    <a:pt x="236766" y="236893"/>
                  </a:lnTo>
                  <a:lnTo>
                    <a:pt x="240309" y="235648"/>
                  </a:lnTo>
                  <a:lnTo>
                    <a:pt x="241693" y="234835"/>
                  </a:lnTo>
                  <a:lnTo>
                    <a:pt x="243255" y="234200"/>
                  </a:lnTo>
                  <a:lnTo>
                    <a:pt x="245973" y="249123"/>
                  </a:lnTo>
                  <a:lnTo>
                    <a:pt x="241731" y="251536"/>
                  </a:lnTo>
                  <a:lnTo>
                    <a:pt x="237375" y="253682"/>
                  </a:lnTo>
                  <a:lnTo>
                    <a:pt x="228650" y="257251"/>
                  </a:lnTo>
                  <a:lnTo>
                    <a:pt x="226453" y="262445"/>
                  </a:lnTo>
                  <a:lnTo>
                    <a:pt x="229184" y="270751"/>
                  </a:lnTo>
                  <a:lnTo>
                    <a:pt x="232308" y="273138"/>
                  </a:lnTo>
                  <a:lnTo>
                    <a:pt x="236766" y="273088"/>
                  </a:lnTo>
                  <a:lnTo>
                    <a:pt x="242277" y="271018"/>
                  </a:lnTo>
                  <a:lnTo>
                    <a:pt x="248856" y="267766"/>
                  </a:lnTo>
                  <a:lnTo>
                    <a:pt x="250825" y="282600"/>
                  </a:lnTo>
                  <a:lnTo>
                    <a:pt x="245059" y="286105"/>
                  </a:lnTo>
                  <a:lnTo>
                    <a:pt x="239077" y="289140"/>
                  </a:lnTo>
                  <a:lnTo>
                    <a:pt x="228688" y="293484"/>
                  </a:lnTo>
                  <a:lnTo>
                    <a:pt x="226631" y="298742"/>
                  </a:lnTo>
                  <a:lnTo>
                    <a:pt x="229133" y="305714"/>
                  </a:lnTo>
                  <a:lnTo>
                    <a:pt x="230797" y="307555"/>
                  </a:lnTo>
                  <a:lnTo>
                    <a:pt x="232918" y="308470"/>
                  </a:lnTo>
                  <a:lnTo>
                    <a:pt x="244970" y="299313"/>
                  </a:lnTo>
                  <a:lnTo>
                    <a:pt x="257416" y="290842"/>
                  </a:lnTo>
                  <a:lnTo>
                    <a:pt x="270243" y="283108"/>
                  </a:lnTo>
                  <a:lnTo>
                    <a:pt x="283425" y="276085"/>
                  </a:lnTo>
                  <a:close/>
                </a:path>
              </a:pathLst>
            </a:custGeom>
            <a:solidFill>
              <a:srgbClr val="04388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0" name="object 53">
              <a:extLst>
                <a:ext uri="{FF2B5EF4-FFF2-40B4-BE49-F238E27FC236}">
                  <a16:creationId xmlns:a16="http://schemas.microsoft.com/office/drawing/2014/main" id="{1E17961D-F4FD-F7F6-E858-3E21DBBF922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16896" y="4727892"/>
              <a:ext cx="79996" cy="307548"/>
            </a:xfrm>
            <a:prstGeom prst="rect">
              <a:avLst/>
            </a:prstGeom>
          </p:spPr>
        </p:pic>
        <p:sp>
          <p:nvSpPr>
            <p:cNvPr id="61" name="object 54">
              <a:extLst>
                <a:ext uri="{FF2B5EF4-FFF2-40B4-BE49-F238E27FC236}">
                  <a16:creationId xmlns:a16="http://schemas.microsoft.com/office/drawing/2014/main" id="{1600D6C5-E032-80CF-05E8-D3FEE5EA1633}"/>
                </a:ext>
              </a:extLst>
            </p:cNvPr>
            <p:cNvSpPr/>
            <p:nvPr/>
          </p:nvSpPr>
          <p:spPr>
            <a:xfrm>
              <a:off x="4948347" y="4957002"/>
              <a:ext cx="657225" cy="426720"/>
            </a:xfrm>
            <a:custGeom>
              <a:avLst/>
              <a:gdLst/>
              <a:ahLst/>
              <a:cxnLst/>
              <a:rect l="l" t="t" r="r" b="b"/>
              <a:pathLst>
                <a:path w="657225" h="426720">
                  <a:moveTo>
                    <a:pt x="570824" y="0"/>
                  </a:moveTo>
                  <a:lnTo>
                    <a:pt x="496413" y="19603"/>
                  </a:lnTo>
                  <a:lnTo>
                    <a:pt x="458922" y="39574"/>
                  </a:lnTo>
                  <a:lnTo>
                    <a:pt x="425321" y="65581"/>
                  </a:lnTo>
                  <a:lnTo>
                    <a:pt x="395977" y="97219"/>
                  </a:lnTo>
                  <a:lnTo>
                    <a:pt x="371256" y="134085"/>
                  </a:lnTo>
                  <a:lnTo>
                    <a:pt x="351526" y="175775"/>
                  </a:lnTo>
                  <a:lnTo>
                    <a:pt x="337153" y="221885"/>
                  </a:lnTo>
                  <a:lnTo>
                    <a:pt x="328503" y="272011"/>
                  </a:lnTo>
                  <a:lnTo>
                    <a:pt x="319818" y="222038"/>
                  </a:lnTo>
                  <a:lnTo>
                    <a:pt x="305408" y="176000"/>
                  </a:lnTo>
                  <a:lnTo>
                    <a:pt x="285646" y="134320"/>
                  </a:lnTo>
                  <a:lnTo>
                    <a:pt x="260903" y="97419"/>
                  </a:lnTo>
                  <a:lnTo>
                    <a:pt x="231552" y="65722"/>
                  </a:lnTo>
                  <a:lnTo>
                    <a:pt x="197965" y="39649"/>
                  </a:lnTo>
                  <a:lnTo>
                    <a:pt x="160516" y="19625"/>
                  </a:lnTo>
                  <a:lnTo>
                    <a:pt x="119577" y="6071"/>
                  </a:lnTo>
                  <a:lnTo>
                    <a:pt x="86177" y="0"/>
                  </a:lnTo>
                  <a:lnTo>
                    <a:pt x="54181" y="218"/>
                  </a:lnTo>
                  <a:lnTo>
                    <a:pt x="24989" y="8745"/>
                  </a:lnTo>
                  <a:lnTo>
                    <a:pt x="0" y="27599"/>
                  </a:lnTo>
                  <a:lnTo>
                    <a:pt x="74917" y="32845"/>
                  </a:lnTo>
                  <a:lnTo>
                    <a:pt x="113389" y="52599"/>
                  </a:lnTo>
                  <a:lnTo>
                    <a:pt x="127562" y="103066"/>
                  </a:lnTo>
                  <a:lnTo>
                    <a:pt x="129587" y="200453"/>
                  </a:lnTo>
                  <a:lnTo>
                    <a:pt x="136063" y="254781"/>
                  </a:lnTo>
                  <a:lnTo>
                    <a:pt x="153799" y="300208"/>
                  </a:lnTo>
                  <a:lnTo>
                    <a:pt x="180254" y="335758"/>
                  </a:lnTo>
                  <a:lnTo>
                    <a:pt x="212889" y="360453"/>
                  </a:lnTo>
                  <a:lnTo>
                    <a:pt x="249165" y="373317"/>
                  </a:lnTo>
                  <a:lnTo>
                    <a:pt x="263855" y="375421"/>
                  </a:lnTo>
                  <a:lnTo>
                    <a:pt x="276923" y="375400"/>
                  </a:lnTo>
                  <a:lnTo>
                    <a:pt x="282941" y="397073"/>
                  </a:lnTo>
                  <a:lnTo>
                    <a:pt x="295600" y="413937"/>
                  </a:lnTo>
                  <a:lnTo>
                    <a:pt x="313078" y="424344"/>
                  </a:lnTo>
                  <a:lnTo>
                    <a:pt x="333550" y="426645"/>
                  </a:lnTo>
                  <a:lnTo>
                    <a:pt x="350870" y="421330"/>
                  </a:lnTo>
                  <a:lnTo>
                    <a:pt x="365143" y="410195"/>
                  </a:lnTo>
                  <a:lnTo>
                    <a:pt x="375250" y="394474"/>
                  </a:lnTo>
                  <a:lnTo>
                    <a:pt x="380072" y="375400"/>
                  </a:lnTo>
                  <a:lnTo>
                    <a:pt x="393391" y="375421"/>
                  </a:lnTo>
                  <a:lnTo>
                    <a:pt x="444518" y="360453"/>
                  </a:lnTo>
                  <a:lnTo>
                    <a:pt x="477173" y="335758"/>
                  </a:lnTo>
                  <a:lnTo>
                    <a:pt x="503568" y="300208"/>
                  </a:lnTo>
                  <a:lnTo>
                    <a:pt x="521223" y="254781"/>
                  </a:lnTo>
                  <a:lnTo>
                    <a:pt x="527659" y="200453"/>
                  </a:lnTo>
                  <a:lnTo>
                    <a:pt x="547763" y="102430"/>
                  </a:lnTo>
                  <a:lnTo>
                    <a:pt x="592238" y="50902"/>
                  </a:lnTo>
                  <a:lnTo>
                    <a:pt x="636760" y="30936"/>
                  </a:lnTo>
                  <a:lnTo>
                    <a:pt x="657006" y="27599"/>
                  </a:lnTo>
                  <a:lnTo>
                    <a:pt x="632015" y="8745"/>
                  </a:lnTo>
                  <a:lnTo>
                    <a:pt x="602820" y="218"/>
                  </a:lnTo>
                  <a:lnTo>
                    <a:pt x="570824" y="0"/>
                  </a:lnTo>
                  <a:close/>
                </a:path>
              </a:pathLst>
            </a:custGeom>
            <a:solidFill>
              <a:srgbClr val="04388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2" name="object 55">
            <a:extLst>
              <a:ext uri="{FF2B5EF4-FFF2-40B4-BE49-F238E27FC236}">
                <a16:creationId xmlns:a16="http://schemas.microsoft.com/office/drawing/2014/main" id="{97BF9DCE-7242-371A-A1E2-98A80C1CF648}"/>
              </a:ext>
            </a:extLst>
          </p:cNvPr>
          <p:cNvGrpSpPr/>
          <p:nvPr/>
        </p:nvGrpSpPr>
        <p:grpSpPr>
          <a:xfrm>
            <a:off x="3837044" y="2403050"/>
            <a:ext cx="398542" cy="430887"/>
            <a:chOff x="5687872" y="3800800"/>
            <a:chExt cx="657225" cy="710565"/>
          </a:xfrm>
        </p:grpSpPr>
        <p:sp>
          <p:nvSpPr>
            <p:cNvPr id="63" name="object 56">
              <a:extLst>
                <a:ext uri="{FF2B5EF4-FFF2-40B4-BE49-F238E27FC236}">
                  <a16:creationId xmlns:a16="http://schemas.microsoft.com/office/drawing/2014/main" id="{1E3F4FCE-3BBF-A6C8-0B89-AAD9A8501BB0}"/>
                </a:ext>
              </a:extLst>
            </p:cNvPr>
            <p:cNvSpPr/>
            <p:nvPr/>
          </p:nvSpPr>
          <p:spPr>
            <a:xfrm>
              <a:off x="5874867" y="3800811"/>
              <a:ext cx="283845" cy="428625"/>
            </a:xfrm>
            <a:custGeom>
              <a:avLst/>
              <a:gdLst/>
              <a:ahLst/>
              <a:cxnLst/>
              <a:rect l="l" t="t" r="r" b="b"/>
              <a:pathLst>
                <a:path w="283845" h="428625">
                  <a:moveTo>
                    <a:pt x="108407" y="309575"/>
                  </a:moveTo>
                  <a:lnTo>
                    <a:pt x="104965" y="305257"/>
                  </a:lnTo>
                  <a:lnTo>
                    <a:pt x="100431" y="304939"/>
                  </a:lnTo>
                  <a:lnTo>
                    <a:pt x="100431" y="304761"/>
                  </a:lnTo>
                  <a:lnTo>
                    <a:pt x="92875" y="303669"/>
                  </a:lnTo>
                  <a:lnTo>
                    <a:pt x="85496" y="302310"/>
                  </a:lnTo>
                  <a:lnTo>
                    <a:pt x="73977" y="299542"/>
                  </a:lnTo>
                  <a:lnTo>
                    <a:pt x="69532" y="302742"/>
                  </a:lnTo>
                  <a:lnTo>
                    <a:pt x="98298" y="323024"/>
                  </a:lnTo>
                  <a:lnTo>
                    <a:pt x="99364" y="323024"/>
                  </a:lnTo>
                  <a:lnTo>
                    <a:pt x="103898" y="323354"/>
                  </a:lnTo>
                  <a:lnTo>
                    <a:pt x="107823" y="319557"/>
                  </a:lnTo>
                  <a:lnTo>
                    <a:pt x="108407" y="309575"/>
                  </a:lnTo>
                  <a:close/>
                </a:path>
                <a:path w="283845" h="428625">
                  <a:moveTo>
                    <a:pt x="108407" y="273392"/>
                  </a:moveTo>
                  <a:lnTo>
                    <a:pt x="104965" y="269074"/>
                  </a:lnTo>
                  <a:lnTo>
                    <a:pt x="100431" y="268757"/>
                  </a:lnTo>
                  <a:lnTo>
                    <a:pt x="100431" y="268579"/>
                  </a:lnTo>
                  <a:lnTo>
                    <a:pt x="92875" y="267487"/>
                  </a:lnTo>
                  <a:lnTo>
                    <a:pt x="85496" y="266128"/>
                  </a:lnTo>
                  <a:lnTo>
                    <a:pt x="73977" y="263372"/>
                  </a:lnTo>
                  <a:lnTo>
                    <a:pt x="69532" y="266560"/>
                  </a:lnTo>
                  <a:lnTo>
                    <a:pt x="98298" y="286842"/>
                  </a:lnTo>
                  <a:lnTo>
                    <a:pt x="99364" y="286842"/>
                  </a:lnTo>
                  <a:lnTo>
                    <a:pt x="103898" y="287172"/>
                  </a:lnTo>
                  <a:lnTo>
                    <a:pt x="107823" y="283375"/>
                  </a:lnTo>
                  <a:lnTo>
                    <a:pt x="108407" y="273392"/>
                  </a:lnTo>
                  <a:close/>
                </a:path>
                <a:path w="283845" h="428625">
                  <a:moveTo>
                    <a:pt x="108407" y="237210"/>
                  </a:moveTo>
                  <a:lnTo>
                    <a:pt x="104965" y="232892"/>
                  </a:lnTo>
                  <a:lnTo>
                    <a:pt x="100431" y="232575"/>
                  </a:lnTo>
                  <a:lnTo>
                    <a:pt x="100431" y="232397"/>
                  </a:lnTo>
                  <a:lnTo>
                    <a:pt x="92875" y="231305"/>
                  </a:lnTo>
                  <a:lnTo>
                    <a:pt x="85496" y="229958"/>
                  </a:lnTo>
                  <a:lnTo>
                    <a:pt x="73977" y="227177"/>
                  </a:lnTo>
                  <a:lnTo>
                    <a:pt x="69532" y="230378"/>
                  </a:lnTo>
                  <a:lnTo>
                    <a:pt x="98298" y="250659"/>
                  </a:lnTo>
                  <a:lnTo>
                    <a:pt x="99364" y="250659"/>
                  </a:lnTo>
                  <a:lnTo>
                    <a:pt x="103898" y="250990"/>
                  </a:lnTo>
                  <a:lnTo>
                    <a:pt x="107823" y="247192"/>
                  </a:lnTo>
                  <a:lnTo>
                    <a:pt x="108407" y="237210"/>
                  </a:lnTo>
                  <a:close/>
                </a:path>
                <a:path w="283845" h="428625">
                  <a:moveTo>
                    <a:pt x="108407" y="201028"/>
                  </a:moveTo>
                  <a:lnTo>
                    <a:pt x="104965" y="196710"/>
                  </a:lnTo>
                  <a:lnTo>
                    <a:pt x="100431" y="196392"/>
                  </a:lnTo>
                  <a:lnTo>
                    <a:pt x="100431" y="196215"/>
                  </a:lnTo>
                  <a:lnTo>
                    <a:pt x="92875" y="195122"/>
                  </a:lnTo>
                  <a:lnTo>
                    <a:pt x="85496" y="193776"/>
                  </a:lnTo>
                  <a:lnTo>
                    <a:pt x="73977" y="190995"/>
                  </a:lnTo>
                  <a:lnTo>
                    <a:pt x="69532" y="194195"/>
                  </a:lnTo>
                  <a:lnTo>
                    <a:pt x="98298" y="214477"/>
                  </a:lnTo>
                  <a:lnTo>
                    <a:pt x="99364" y="214477"/>
                  </a:lnTo>
                  <a:lnTo>
                    <a:pt x="103898" y="214807"/>
                  </a:lnTo>
                  <a:lnTo>
                    <a:pt x="107823" y="211010"/>
                  </a:lnTo>
                  <a:lnTo>
                    <a:pt x="108407" y="201028"/>
                  </a:lnTo>
                  <a:close/>
                </a:path>
                <a:path w="283845" h="428625">
                  <a:moveTo>
                    <a:pt x="108407" y="164846"/>
                  </a:moveTo>
                  <a:lnTo>
                    <a:pt x="104965" y="160528"/>
                  </a:lnTo>
                  <a:lnTo>
                    <a:pt x="100431" y="160210"/>
                  </a:lnTo>
                  <a:lnTo>
                    <a:pt x="100431" y="160032"/>
                  </a:lnTo>
                  <a:lnTo>
                    <a:pt x="92875" y="158940"/>
                  </a:lnTo>
                  <a:lnTo>
                    <a:pt x="85496" y="157594"/>
                  </a:lnTo>
                  <a:lnTo>
                    <a:pt x="73977" y="154825"/>
                  </a:lnTo>
                  <a:lnTo>
                    <a:pt x="69532" y="158013"/>
                  </a:lnTo>
                  <a:lnTo>
                    <a:pt x="98298" y="178295"/>
                  </a:lnTo>
                  <a:lnTo>
                    <a:pt x="99364" y="178295"/>
                  </a:lnTo>
                  <a:lnTo>
                    <a:pt x="103898" y="178625"/>
                  </a:lnTo>
                  <a:lnTo>
                    <a:pt x="107823" y="174828"/>
                  </a:lnTo>
                  <a:lnTo>
                    <a:pt x="108407" y="164846"/>
                  </a:lnTo>
                  <a:close/>
                </a:path>
                <a:path w="283845" h="428625">
                  <a:moveTo>
                    <a:pt x="147497" y="415925"/>
                  </a:moveTo>
                  <a:lnTo>
                    <a:pt x="135509" y="415925"/>
                  </a:lnTo>
                  <a:lnTo>
                    <a:pt x="137566" y="420001"/>
                  </a:lnTo>
                  <a:lnTo>
                    <a:pt x="139611" y="424154"/>
                  </a:lnTo>
                  <a:lnTo>
                    <a:pt x="141503" y="428409"/>
                  </a:lnTo>
                  <a:lnTo>
                    <a:pt x="143383" y="424154"/>
                  </a:lnTo>
                  <a:lnTo>
                    <a:pt x="145440" y="420001"/>
                  </a:lnTo>
                  <a:lnTo>
                    <a:pt x="147497" y="415925"/>
                  </a:lnTo>
                  <a:close/>
                </a:path>
                <a:path w="283845" h="428625">
                  <a:moveTo>
                    <a:pt x="161302" y="383425"/>
                  </a:moveTo>
                  <a:lnTo>
                    <a:pt x="157607" y="379374"/>
                  </a:lnTo>
                  <a:lnTo>
                    <a:pt x="126123" y="379374"/>
                  </a:lnTo>
                  <a:lnTo>
                    <a:pt x="122453" y="383425"/>
                  </a:lnTo>
                  <a:lnTo>
                    <a:pt x="122466" y="389661"/>
                  </a:lnTo>
                  <a:lnTo>
                    <a:pt x="141490" y="398094"/>
                  </a:lnTo>
                  <a:lnTo>
                    <a:pt x="153327" y="398094"/>
                  </a:lnTo>
                  <a:lnTo>
                    <a:pt x="155257" y="397916"/>
                  </a:lnTo>
                  <a:lnTo>
                    <a:pt x="157060" y="396989"/>
                  </a:lnTo>
                  <a:lnTo>
                    <a:pt x="158419" y="395478"/>
                  </a:lnTo>
                  <a:lnTo>
                    <a:pt x="159156" y="394119"/>
                  </a:lnTo>
                  <a:lnTo>
                    <a:pt x="160807" y="391502"/>
                  </a:lnTo>
                  <a:lnTo>
                    <a:pt x="161137" y="390512"/>
                  </a:lnTo>
                  <a:lnTo>
                    <a:pt x="161302" y="389470"/>
                  </a:lnTo>
                  <a:lnTo>
                    <a:pt x="161302" y="383425"/>
                  </a:lnTo>
                  <a:close/>
                </a:path>
                <a:path w="283845" h="428625">
                  <a:moveTo>
                    <a:pt x="201371" y="337413"/>
                  </a:moveTo>
                  <a:lnTo>
                    <a:pt x="195287" y="338759"/>
                  </a:lnTo>
                  <a:lnTo>
                    <a:pt x="188963" y="339940"/>
                  </a:lnTo>
                  <a:lnTo>
                    <a:pt x="177990" y="341591"/>
                  </a:lnTo>
                  <a:lnTo>
                    <a:pt x="174828" y="346125"/>
                  </a:lnTo>
                  <a:lnTo>
                    <a:pt x="175412" y="351066"/>
                  </a:lnTo>
                  <a:lnTo>
                    <a:pt x="175971" y="355396"/>
                  </a:lnTo>
                  <a:lnTo>
                    <a:pt x="179247" y="358673"/>
                  </a:lnTo>
                  <a:lnTo>
                    <a:pt x="183222" y="358851"/>
                  </a:lnTo>
                  <a:lnTo>
                    <a:pt x="187591" y="353326"/>
                  </a:lnTo>
                  <a:lnTo>
                    <a:pt x="192074" y="347891"/>
                  </a:lnTo>
                  <a:lnTo>
                    <a:pt x="196672" y="342582"/>
                  </a:lnTo>
                  <a:lnTo>
                    <a:pt x="201371" y="337413"/>
                  </a:lnTo>
                  <a:close/>
                </a:path>
                <a:path w="283845" h="428625">
                  <a:moveTo>
                    <a:pt x="215150" y="312686"/>
                  </a:moveTo>
                  <a:lnTo>
                    <a:pt x="214185" y="307644"/>
                  </a:lnTo>
                  <a:lnTo>
                    <a:pt x="213233" y="302793"/>
                  </a:lnTo>
                  <a:lnTo>
                    <a:pt x="208915" y="299681"/>
                  </a:lnTo>
                  <a:lnTo>
                    <a:pt x="197434" y="302310"/>
                  </a:lnTo>
                  <a:lnTo>
                    <a:pt x="190030" y="303771"/>
                  </a:lnTo>
                  <a:lnTo>
                    <a:pt x="182473" y="304838"/>
                  </a:lnTo>
                  <a:lnTo>
                    <a:pt x="177939" y="305168"/>
                  </a:lnTo>
                  <a:lnTo>
                    <a:pt x="174510" y="309486"/>
                  </a:lnTo>
                  <a:lnTo>
                    <a:pt x="175094" y="319468"/>
                  </a:lnTo>
                  <a:lnTo>
                    <a:pt x="179006" y="323265"/>
                  </a:lnTo>
                  <a:lnTo>
                    <a:pt x="183540" y="322935"/>
                  </a:lnTo>
                  <a:lnTo>
                    <a:pt x="184607" y="322935"/>
                  </a:lnTo>
                  <a:lnTo>
                    <a:pt x="192836" y="321767"/>
                  </a:lnTo>
                  <a:lnTo>
                    <a:pt x="200469" y="320319"/>
                  </a:lnTo>
                  <a:lnTo>
                    <a:pt x="212293" y="317487"/>
                  </a:lnTo>
                  <a:lnTo>
                    <a:pt x="215150" y="312686"/>
                  </a:lnTo>
                  <a:close/>
                </a:path>
                <a:path w="283845" h="428625">
                  <a:moveTo>
                    <a:pt x="215150" y="276504"/>
                  </a:moveTo>
                  <a:lnTo>
                    <a:pt x="214185" y="271475"/>
                  </a:lnTo>
                  <a:lnTo>
                    <a:pt x="213233" y="266611"/>
                  </a:lnTo>
                  <a:lnTo>
                    <a:pt x="208915" y="263499"/>
                  </a:lnTo>
                  <a:lnTo>
                    <a:pt x="197434" y="266128"/>
                  </a:lnTo>
                  <a:lnTo>
                    <a:pt x="190030" y="267589"/>
                  </a:lnTo>
                  <a:lnTo>
                    <a:pt x="182473" y="268668"/>
                  </a:lnTo>
                  <a:lnTo>
                    <a:pt x="177939" y="268986"/>
                  </a:lnTo>
                  <a:lnTo>
                    <a:pt x="174510" y="273304"/>
                  </a:lnTo>
                  <a:lnTo>
                    <a:pt x="175094" y="283286"/>
                  </a:lnTo>
                  <a:lnTo>
                    <a:pt x="179006" y="287083"/>
                  </a:lnTo>
                  <a:lnTo>
                    <a:pt x="183540" y="286753"/>
                  </a:lnTo>
                  <a:lnTo>
                    <a:pt x="184607" y="286753"/>
                  </a:lnTo>
                  <a:lnTo>
                    <a:pt x="192836" y="285584"/>
                  </a:lnTo>
                  <a:lnTo>
                    <a:pt x="200469" y="284124"/>
                  </a:lnTo>
                  <a:lnTo>
                    <a:pt x="212293" y="281305"/>
                  </a:lnTo>
                  <a:lnTo>
                    <a:pt x="215150" y="276504"/>
                  </a:lnTo>
                  <a:close/>
                </a:path>
                <a:path w="283845" h="428625">
                  <a:moveTo>
                    <a:pt x="215150" y="240322"/>
                  </a:moveTo>
                  <a:lnTo>
                    <a:pt x="214185" y="235292"/>
                  </a:lnTo>
                  <a:lnTo>
                    <a:pt x="213233" y="230428"/>
                  </a:lnTo>
                  <a:lnTo>
                    <a:pt x="208915" y="227317"/>
                  </a:lnTo>
                  <a:lnTo>
                    <a:pt x="197434" y="229946"/>
                  </a:lnTo>
                  <a:lnTo>
                    <a:pt x="190030" y="231406"/>
                  </a:lnTo>
                  <a:lnTo>
                    <a:pt x="182473" y="232486"/>
                  </a:lnTo>
                  <a:lnTo>
                    <a:pt x="177939" y="232803"/>
                  </a:lnTo>
                  <a:lnTo>
                    <a:pt x="174510" y="237121"/>
                  </a:lnTo>
                  <a:lnTo>
                    <a:pt x="175094" y="247103"/>
                  </a:lnTo>
                  <a:lnTo>
                    <a:pt x="179006" y="250901"/>
                  </a:lnTo>
                  <a:lnTo>
                    <a:pt x="183540" y="250571"/>
                  </a:lnTo>
                  <a:lnTo>
                    <a:pt x="184607" y="250571"/>
                  </a:lnTo>
                  <a:lnTo>
                    <a:pt x="192836" y="249402"/>
                  </a:lnTo>
                  <a:lnTo>
                    <a:pt x="200469" y="247942"/>
                  </a:lnTo>
                  <a:lnTo>
                    <a:pt x="212293" y="245122"/>
                  </a:lnTo>
                  <a:lnTo>
                    <a:pt x="215150" y="240322"/>
                  </a:lnTo>
                  <a:close/>
                </a:path>
                <a:path w="283845" h="428625">
                  <a:moveTo>
                    <a:pt x="215150" y="204139"/>
                  </a:moveTo>
                  <a:lnTo>
                    <a:pt x="214185" y="199110"/>
                  </a:lnTo>
                  <a:lnTo>
                    <a:pt x="213233" y="194246"/>
                  </a:lnTo>
                  <a:lnTo>
                    <a:pt x="208915" y="191135"/>
                  </a:lnTo>
                  <a:lnTo>
                    <a:pt x="197434" y="193763"/>
                  </a:lnTo>
                  <a:lnTo>
                    <a:pt x="190030" y="195224"/>
                  </a:lnTo>
                  <a:lnTo>
                    <a:pt x="182473" y="196303"/>
                  </a:lnTo>
                  <a:lnTo>
                    <a:pt x="177939" y="196621"/>
                  </a:lnTo>
                  <a:lnTo>
                    <a:pt x="174510" y="200939"/>
                  </a:lnTo>
                  <a:lnTo>
                    <a:pt x="175094" y="210921"/>
                  </a:lnTo>
                  <a:lnTo>
                    <a:pt x="179006" y="214718"/>
                  </a:lnTo>
                  <a:lnTo>
                    <a:pt x="183540" y="214388"/>
                  </a:lnTo>
                  <a:lnTo>
                    <a:pt x="184607" y="214388"/>
                  </a:lnTo>
                  <a:lnTo>
                    <a:pt x="192836" y="213220"/>
                  </a:lnTo>
                  <a:lnTo>
                    <a:pt x="200469" y="211759"/>
                  </a:lnTo>
                  <a:lnTo>
                    <a:pt x="212293" y="208940"/>
                  </a:lnTo>
                  <a:lnTo>
                    <a:pt x="215150" y="204139"/>
                  </a:lnTo>
                  <a:close/>
                </a:path>
                <a:path w="283845" h="428625">
                  <a:moveTo>
                    <a:pt x="215150" y="167957"/>
                  </a:moveTo>
                  <a:lnTo>
                    <a:pt x="214185" y="162928"/>
                  </a:lnTo>
                  <a:lnTo>
                    <a:pt x="213233" y="158064"/>
                  </a:lnTo>
                  <a:lnTo>
                    <a:pt x="208915" y="154952"/>
                  </a:lnTo>
                  <a:lnTo>
                    <a:pt x="197434" y="157581"/>
                  </a:lnTo>
                  <a:lnTo>
                    <a:pt x="190030" y="159042"/>
                  </a:lnTo>
                  <a:lnTo>
                    <a:pt x="182473" y="160121"/>
                  </a:lnTo>
                  <a:lnTo>
                    <a:pt x="177939" y="160439"/>
                  </a:lnTo>
                  <a:lnTo>
                    <a:pt x="174510" y="164757"/>
                  </a:lnTo>
                  <a:lnTo>
                    <a:pt x="175094" y="174739"/>
                  </a:lnTo>
                  <a:lnTo>
                    <a:pt x="179006" y="178536"/>
                  </a:lnTo>
                  <a:lnTo>
                    <a:pt x="183540" y="178206"/>
                  </a:lnTo>
                  <a:lnTo>
                    <a:pt x="184607" y="178206"/>
                  </a:lnTo>
                  <a:lnTo>
                    <a:pt x="192836" y="177038"/>
                  </a:lnTo>
                  <a:lnTo>
                    <a:pt x="200469" y="175590"/>
                  </a:lnTo>
                  <a:lnTo>
                    <a:pt x="212293" y="172758"/>
                  </a:lnTo>
                  <a:lnTo>
                    <a:pt x="215150" y="167957"/>
                  </a:lnTo>
                  <a:close/>
                </a:path>
                <a:path w="283845" h="428625">
                  <a:moveTo>
                    <a:pt x="283413" y="276085"/>
                  </a:moveTo>
                  <a:lnTo>
                    <a:pt x="274828" y="222821"/>
                  </a:lnTo>
                  <a:lnTo>
                    <a:pt x="262953" y="172872"/>
                  </a:lnTo>
                  <a:lnTo>
                    <a:pt x="248005" y="126885"/>
                  </a:lnTo>
                  <a:lnTo>
                    <a:pt x="230149" y="85559"/>
                  </a:lnTo>
                  <a:lnTo>
                    <a:pt x="209562" y="49555"/>
                  </a:lnTo>
                  <a:lnTo>
                    <a:pt x="165277" y="4889"/>
                  </a:lnTo>
                  <a:lnTo>
                    <a:pt x="141503" y="0"/>
                  </a:lnTo>
                  <a:lnTo>
                    <a:pt x="117716" y="4889"/>
                  </a:lnTo>
                  <a:lnTo>
                    <a:pt x="73444" y="49555"/>
                  </a:lnTo>
                  <a:lnTo>
                    <a:pt x="52870" y="85559"/>
                  </a:lnTo>
                  <a:lnTo>
                    <a:pt x="35039" y="126885"/>
                  </a:lnTo>
                  <a:lnTo>
                    <a:pt x="20167" y="172872"/>
                  </a:lnTo>
                  <a:lnTo>
                    <a:pt x="8420" y="222821"/>
                  </a:lnTo>
                  <a:lnTo>
                    <a:pt x="0" y="276085"/>
                  </a:lnTo>
                  <a:lnTo>
                    <a:pt x="13144" y="283146"/>
                  </a:lnTo>
                  <a:lnTo>
                    <a:pt x="25946" y="290918"/>
                  </a:lnTo>
                  <a:lnTo>
                    <a:pt x="38379" y="299402"/>
                  </a:lnTo>
                  <a:lnTo>
                    <a:pt x="50419" y="308559"/>
                  </a:lnTo>
                  <a:lnTo>
                    <a:pt x="52705" y="307746"/>
                  </a:lnTo>
                  <a:lnTo>
                    <a:pt x="54508" y="305803"/>
                  </a:lnTo>
                  <a:lnTo>
                    <a:pt x="55270" y="303314"/>
                  </a:lnTo>
                  <a:lnTo>
                    <a:pt x="56832" y="298665"/>
                  </a:lnTo>
                  <a:lnTo>
                    <a:pt x="54698" y="293497"/>
                  </a:lnTo>
                  <a:lnTo>
                    <a:pt x="44297" y="289191"/>
                  </a:lnTo>
                  <a:lnTo>
                    <a:pt x="38252" y="286181"/>
                  </a:lnTo>
                  <a:lnTo>
                    <a:pt x="32435" y="282689"/>
                  </a:lnTo>
                  <a:lnTo>
                    <a:pt x="34404" y="267855"/>
                  </a:lnTo>
                  <a:lnTo>
                    <a:pt x="37693" y="269570"/>
                  </a:lnTo>
                  <a:lnTo>
                    <a:pt x="45681" y="273024"/>
                  </a:lnTo>
                  <a:lnTo>
                    <a:pt x="47637" y="273189"/>
                  </a:lnTo>
                  <a:lnTo>
                    <a:pt x="52171" y="273100"/>
                  </a:lnTo>
                  <a:lnTo>
                    <a:pt x="55778" y="268986"/>
                  </a:lnTo>
                  <a:lnTo>
                    <a:pt x="55638" y="260337"/>
                  </a:lnTo>
                  <a:lnTo>
                    <a:pt x="53594" y="257073"/>
                  </a:lnTo>
                  <a:lnTo>
                    <a:pt x="45986" y="253860"/>
                  </a:lnTo>
                  <a:lnTo>
                    <a:pt x="41579" y="251714"/>
                  </a:lnTo>
                  <a:lnTo>
                    <a:pt x="37274" y="249313"/>
                  </a:lnTo>
                  <a:lnTo>
                    <a:pt x="39992" y="234302"/>
                  </a:lnTo>
                  <a:lnTo>
                    <a:pt x="45681" y="236829"/>
                  </a:lnTo>
                  <a:lnTo>
                    <a:pt x="47637" y="237007"/>
                  </a:lnTo>
                  <a:lnTo>
                    <a:pt x="52171" y="236931"/>
                  </a:lnTo>
                  <a:lnTo>
                    <a:pt x="55778" y="232803"/>
                  </a:lnTo>
                  <a:lnTo>
                    <a:pt x="55638" y="224155"/>
                  </a:lnTo>
                  <a:lnTo>
                    <a:pt x="53594" y="220891"/>
                  </a:lnTo>
                  <a:lnTo>
                    <a:pt x="43688" y="216382"/>
                  </a:lnTo>
                  <a:lnTo>
                    <a:pt x="47294" y="200825"/>
                  </a:lnTo>
                  <a:lnTo>
                    <a:pt x="50711" y="200799"/>
                  </a:lnTo>
                  <a:lnTo>
                    <a:pt x="53746" y="198450"/>
                  </a:lnTo>
                  <a:lnTo>
                    <a:pt x="56248" y="190817"/>
                  </a:lnTo>
                  <a:lnTo>
                    <a:pt x="54686" y="186245"/>
                  </a:lnTo>
                  <a:lnTo>
                    <a:pt x="51244" y="184086"/>
                  </a:lnTo>
                  <a:lnTo>
                    <a:pt x="55156" y="170713"/>
                  </a:lnTo>
                  <a:lnTo>
                    <a:pt x="59410" y="157480"/>
                  </a:lnTo>
                  <a:lnTo>
                    <a:pt x="64020" y="144386"/>
                  </a:lnTo>
                  <a:lnTo>
                    <a:pt x="68986" y="131445"/>
                  </a:lnTo>
                  <a:lnTo>
                    <a:pt x="69837" y="134531"/>
                  </a:lnTo>
                  <a:lnTo>
                    <a:pt x="72123" y="136867"/>
                  </a:lnTo>
                  <a:lnTo>
                    <a:pt x="82359" y="139319"/>
                  </a:lnTo>
                  <a:lnTo>
                    <a:pt x="90246" y="140855"/>
                  </a:lnTo>
                  <a:lnTo>
                    <a:pt x="98221" y="141947"/>
                  </a:lnTo>
                  <a:lnTo>
                    <a:pt x="103822" y="142265"/>
                  </a:lnTo>
                  <a:lnTo>
                    <a:pt x="107734" y="138480"/>
                  </a:lnTo>
                  <a:lnTo>
                    <a:pt x="108331" y="128485"/>
                  </a:lnTo>
                  <a:lnTo>
                    <a:pt x="104889" y="124180"/>
                  </a:lnTo>
                  <a:lnTo>
                    <a:pt x="100355" y="123850"/>
                  </a:lnTo>
                  <a:lnTo>
                    <a:pt x="92798" y="122758"/>
                  </a:lnTo>
                  <a:lnTo>
                    <a:pt x="85407" y="121412"/>
                  </a:lnTo>
                  <a:lnTo>
                    <a:pt x="76733" y="119341"/>
                  </a:lnTo>
                  <a:lnTo>
                    <a:pt x="74968" y="119595"/>
                  </a:lnTo>
                  <a:lnTo>
                    <a:pt x="73418" y="120421"/>
                  </a:lnTo>
                  <a:lnTo>
                    <a:pt x="78752" y="108381"/>
                  </a:lnTo>
                  <a:lnTo>
                    <a:pt x="81635" y="102323"/>
                  </a:lnTo>
                  <a:lnTo>
                    <a:pt x="92557" y="104394"/>
                  </a:lnTo>
                  <a:lnTo>
                    <a:pt x="98056" y="105206"/>
                  </a:lnTo>
                  <a:lnTo>
                    <a:pt x="103657" y="105537"/>
                  </a:lnTo>
                  <a:lnTo>
                    <a:pt x="107569" y="101752"/>
                  </a:lnTo>
                  <a:lnTo>
                    <a:pt x="108165" y="91757"/>
                  </a:lnTo>
                  <a:lnTo>
                    <a:pt x="104736" y="87439"/>
                  </a:lnTo>
                  <a:lnTo>
                    <a:pt x="100190" y="87134"/>
                  </a:lnTo>
                  <a:lnTo>
                    <a:pt x="90246" y="85496"/>
                  </a:lnTo>
                  <a:lnTo>
                    <a:pt x="93624" y="79527"/>
                  </a:lnTo>
                  <a:lnTo>
                    <a:pt x="100761" y="68580"/>
                  </a:lnTo>
                  <a:lnTo>
                    <a:pt x="104698" y="68186"/>
                  </a:lnTo>
                  <a:lnTo>
                    <a:pt x="107594" y="64350"/>
                  </a:lnTo>
                  <a:lnTo>
                    <a:pt x="141008" y="35534"/>
                  </a:lnTo>
                  <a:lnTo>
                    <a:pt x="152476" y="37795"/>
                  </a:lnTo>
                  <a:lnTo>
                    <a:pt x="162775" y="44602"/>
                  </a:lnTo>
                  <a:lnTo>
                    <a:pt x="166954" y="49225"/>
                  </a:lnTo>
                  <a:lnTo>
                    <a:pt x="175006" y="59626"/>
                  </a:lnTo>
                  <a:lnTo>
                    <a:pt x="175006" y="60985"/>
                  </a:lnTo>
                  <a:lnTo>
                    <a:pt x="175501" y="64693"/>
                  </a:lnTo>
                  <a:lnTo>
                    <a:pt x="178015" y="67678"/>
                  </a:lnTo>
                  <a:lnTo>
                    <a:pt x="181330" y="68491"/>
                  </a:lnTo>
                  <a:lnTo>
                    <a:pt x="184950" y="73825"/>
                  </a:lnTo>
                  <a:lnTo>
                    <a:pt x="188480" y="79438"/>
                  </a:lnTo>
                  <a:lnTo>
                    <a:pt x="191833" y="85394"/>
                  </a:lnTo>
                  <a:lnTo>
                    <a:pt x="182562" y="87668"/>
                  </a:lnTo>
                  <a:lnTo>
                    <a:pt x="178028" y="87985"/>
                  </a:lnTo>
                  <a:lnTo>
                    <a:pt x="174586" y="92303"/>
                  </a:lnTo>
                  <a:lnTo>
                    <a:pt x="175183" y="102285"/>
                  </a:lnTo>
                  <a:lnTo>
                    <a:pt x="179095" y="106083"/>
                  </a:lnTo>
                  <a:lnTo>
                    <a:pt x="184696" y="105752"/>
                  </a:lnTo>
                  <a:lnTo>
                    <a:pt x="195783" y="103949"/>
                  </a:lnTo>
                  <a:lnTo>
                    <a:pt x="201129" y="102870"/>
                  </a:lnTo>
                  <a:lnTo>
                    <a:pt x="204000" y="108470"/>
                  </a:lnTo>
                  <a:lnTo>
                    <a:pt x="209334" y="120497"/>
                  </a:lnTo>
                  <a:lnTo>
                    <a:pt x="207860" y="119697"/>
                  </a:lnTo>
                  <a:lnTo>
                    <a:pt x="206184" y="119481"/>
                  </a:lnTo>
                  <a:lnTo>
                    <a:pt x="197510" y="121488"/>
                  </a:lnTo>
                  <a:lnTo>
                    <a:pt x="190119" y="122936"/>
                  </a:lnTo>
                  <a:lnTo>
                    <a:pt x="182562" y="124028"/>
                  </a:lnTo>
                  <a:lnTo>
                    <a:pt x="178028" y="124358"/>
                  </a:lnTo>
                  <a:lnTo>
                    <a:pt x="174586" y="128663"/>
                  </a:lnTo>
                  <a:lnTo>
                    <a:pt x="175183" y="138658"/>
                  </a:lnTo>
                  <a:lnTo>
                    <a:pt x="179095" y="142443"/>
                  </a:lnTo>
                  <a:lnTo>
                    <a:pt x="184696" y="142125"/>
                  </a:lnTo>
                  <a:lnTo>
                    <a:pt x="213842" y="131813"/>
                  </a:lnTo>
                  <a:lnTo>
                    <a:pt x="218871" y="144614"/>
                  </a:lnTo>
                  <a:lnTo>
                    <a:pt x="223532" y="157568"/>
                  </a:lnTo>
                  <a:lnTo>
                    <a:pt x="227863" y="170675"/>
                  </a:lnTo>
                  <a:lnTo>
                    <a:pt x="231838" y="183908"/>
                  </a:lnTo>
                  <a:lnTo>
                    <a:pt x="228447" y="186118"/>
                  </a:lnTo>
                  <a:lnTo>
                    <a:pt x="226974" y="190690"/>
                  </a:lnTo>
                  <a:lnTo>
                    <a:pt x="229501" y="198272"/>
                  </a:lnTo>
                  <a:lnTo>
                    <a:pt x="232537" y="200621"/>
                  </a:lnTo>
                  <a:lnTo>
                    <a:pt x="235940" y="200647"/>
                  </a:lnTo>
                  <a:lnTo>
                    <a:pt x="239560" y="216293"/>
                  </a:lnTo>
                  <a:lnTo>
                    <a:pt x="232905" y="219367"/>
                  </a:lnTo>
                  <a:lnTo>
                    <a:pt x="228638" y="221068"/>
                  </a:lnTo>
                  <a:lnTo>
                    <a:pt x="226441" y="226250"/>
                  </a:lnTo>
                  <a:lnTo>
                    <a:pt x="229184" y="234556"/>
                  </a:lnTo>
                  <a:lnTo>
                    <a:pt x="232295" y="236943"/>
                  </a:lnTo>
                  <a:lnTo>
                    <a:pt x="236753" y="236893"/>
                  </a:lnTo>
                  <a:lnTo>
                    <a:pt x="240296" y="235648"/>
                  </a:lnTo>
                  <a:lnTo>
                    <a:pt x="241693" y="234835"/>
                  </a:lnTo>
                  <a:lnTo>
                    <a:pt x="243255" y="234200"/>
                  </a:lnTo>
                  <a:lnTo>
                    <a:pt x="245960" y="249123"/>
                  </a:lnTo>
                  <a:lnTo>
                    <a:pt x="241719" y="251536"/>
                  </a:lnTo>
                  <a:lnTo>
                    <a:pt x="237363" y="253682"/>
                  </a:lnTo>
                  <a:lnTo>
                    <a:pt x="228638" y="257251"/>
                  </a:lnTo>
                  <a:lnTo>
                    <a:pt x="226441" y="262445"/>
                  </a:lnTo>
                  <a:lnTo>
                    <a:pt x="229184" y="270751"/>
                  </a:lnTo>
                  <a:lnTo>
                    <a:pt x="232295" y="273138"/>
                  </a:lnTo>
                  <a:lnTo>
                    <a:pt x="236753" y="273075"/>
                  </a:lnTo>
                  <a:lnTo>
                    <a:pt x="242265" y="271018"/>
                  </a:lnTo>
                  <a:lnTo>
                    <a:pt x="248843" y="267766"/>
                  </a:lnTo>
                  <a:lnTo>
                    <a:pt x="250812" y="282600"/>
                  </a:lnTo>
                  <a:lnTo>
                    <a:pt x="245046" y="286105"/>
                  </a:lnTo>
                  <a:lnTo>
                    <a:pt x="239077" y="289128"/>
                  </a:lnTo>
                  <a:lnTo>
                    <a:pt x="228688" y="293484"/>
                  </a:lnTo>
                  <a:lnTo>
                    <a:pt x="226618" y="298729"/>
                  </a:lnTo>
                  <a:lnTo>
                    <a:pt x="229120" y="305714"/>
                  </a:lnTo>
                  <a:lnTo>
                    <a:pt x="230784" y="307555"/>
                  </a:lnTo>
                  <a:lnTo>
                    <a:pt x="232905" y="308457"/>
                  </a:lnTo>
                  <a:lnTo>
                    <a:pt x="244957" y="299300"/>
                  </a:lnTo>
                  <a:lnTo>
                    <a:pt x="257403" y="290842"/>
                  </a:lnTo>
                  <a:lnTo>
                    <a:pt x="270230" y="283095"/>
                  </a:lnTo>
                  <a:lnTo>
                    <a:pt x="283413" y="276085"/>
                  </a:lnTo>
                  <a:close/>
                </a:path>
              </a:pathLst>
            </a:custGeom>
            <a:solidFill>
              <a:srgbClr val="04388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4" name="object 57">
              <a:extLst>
                <a:ext uri="{FF2B5EF4-FFF2-40B4-BE49-F238E27FC236}">
                  <a16:creationId xmlns:a16="http://schemas.microsoft.com/office/drawing/2014/main" id="{A1C4F2F6-BED1-C5E7-7748-C6092C081F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56421" y="3855183"/>
              <a:ext cx="79997" cy="307548"/>
            </a:xfrm>
            <a:prstGeom prst="rect">
              <a:avLst/>
            </a:prstGeom>
          </p:spPr>
        </p:pic>
        <p:sp>
          <p:nvSpPr>
            <p:cNvPr id="65" name="object 58">
              <a:extLst>
                <a:ext uri="{FF2B5EF4-FFF2-40B4-BE49-F238E27FC236}">
                  <a16:creationId xmlns:a16="http://schemas.microsoft.com/office/drawing/2014/main" id="{924DDC1F-C24B-4290-331E-247673679AE1}"/>
                </a:ext>
              </a:extLst>
            </p:cNvPr>
            <p:cNvSpPr/>
            <p:nvPr/>
          </p:nvSpPr>
          <p:spPr>
            <a:xfrm>
              <a:off x="5687872" y="4084292"/>
              <a:ext cx="657225" cy="426720"/>
            </a:xfrm>
            <a:custGeom>
              <a:avLst/>
              <a:gdLst/>
              <a:ahLst/>
              <a:cxnLst/>
              <a:rect l="l" t="t" r="r" b="b"/>
              <a:pathLst>
                <a:path w="657225" h="426720">
                  <a:moveTo>
                    <a:pt x="570824" y="0"/>
                  </a:moveTo>
                  <a:lnTo>
                    <a:pt x="496413" y="19603"/>
                  </a:lnTo>
                  <a:lnTo>
                    <a:pt x="458922" y="39574"/>
                  </a:lnTo>
                  <a:lnTo>
                    <a:pt x="425321" y="65581"/>
                  </a:lnTo>
                  <a:lnTo>
                    <a:pt x="395977" y="97219"/>
                  </a:lnTo>
                  <a:lnTo>
                    <a:pt x="371256" y="134085"/>
                  </a:lnTo>
                  <a:lnTo>
                    <a:pt x="351526" y="175775"/>
                  </a:lnTo>
                  <a:lnTo>
                    <a:pt x="337153" y="221885"/>
                  </a:lnTo>
                  <a:lnTo>
                    <a:pt x="328503" y="272011"/>
                  </a:lnTo>
                  <a:lnTo>
                    <a:pt x="319818" y="222038"/>
                  </a:lnTo>
                  <a:lnTo>
                    <a:pt x="305408" y="176000"/>
                  </a:lnTo>
                  <a:lnTo>
                    <a:pt x="285646" y="134320"/>
                  </a:lnTo>
                  <a:lnTo>
                    <a:pt x="260903" y="97419"/>
                  </a:lnTo>
                  <a:lnTo>
                    <a:pt x="231552" y="65722"/>
                  </a:lnTo>
                  <a:lnTo>
                    <a:pt x="197965" y="39649"/>
                  </a:lnTo>
                  <a:lnTo>
                    <a:pt x="160516" y="19625"/>
                  </a:lnTo>
                  <a:lnTo>
                    <a:pt x="119577" y="6071"/>
                  </a:lnTo>
                  <a:lnTo>
                    <a:pt x="86177" y="0"/>
                  </a:lnTo>
                  <a:lnTo>
                    <a:pt x="54181" y="218"/>
                  </a:lnTo>
                  <a:lnTo>
                    <a:pt x="24989" y="8745"/>
                  </a:lnTo>
                  <a:lnTo>
                    <a:pt x="0" y="27599"/>
                  </a:lnTo>
                  <a:lnTo>
                    <a:pt x="74917" y="32845"/>
                  </a:lnTo>
                  <a:lnTo>
                    <a:pt x="113389" y="52599"/>
                  </a:lnTo>
                  <a:lnTo>
                    <a:pt x="127562" y="103066"/>
                  </a:lnTo>
                  <a:lnTo>
                    <a:pt x="129587" y="200453"/>
                  </a:lnTo>
                  <a:lnTo>
                    <a:pt x="136063" y="254781"/>
                  </a:lnTo>
                  <a:lnTo>
                    <a:pt x="153799" y="300208"/>
                  </a:lnTo>
                  <a:lnTo>
                    <a:pt x="180254" y="335758"/>
                  </a:lnTo>
                  <a:lnTo>
                    <a:pt x="212889" y="360453"/>
                  </a:lnTo>
                  <a:lnTo>
                    <a:pt x="249165" y="373317"/>
                  </a:lnTo>
                  <a:lnTo>
                    <a:pt x="263855" y="375421"/>
                  </a:lnTo>
                  <a:lnTo>
                    <a:pt x="276923" y="375400"/>
                  </a:lnTo>
                  <a:lnTo>
                    <a:pt x="282939" y="397073"/>
                  </a:lnTo>
                  <a:lnTo>
                    <a:pt x="295597" y="413937"/>
                  </a:lnTo>
                  <a:lnTo>
                    <a:pt x="313074" y="424344"/>
                  </a:lnTo>
                  <a:lnTo>
                    <a:pt x="333550" y="426645"/>
                  </a:lnTo>
                  <a:lnTo>
                    <a:pt x="350870" y="421330"/>
                  </a:lnTo>
                  <a:lnTo>
                    <a:pt x="365143" y="410195"/>
                  </a:lnTo>
                  <a:lnTo>
                    <a:pt x="375250" y="394474"/>
                  </a:lnTo>
                  <a:lnTo>
                    <a:pt x="380072" y="375400"/>
                  </a:lnTo>
                  <a:lnTo>
                    <a:pt x="393391" y="375421"/>
                  </a:lnTo>
                  <a:lnTo>
                    <a:pt x="444518" y="360453"/>
                  </a:lnTo>
                  <a:lnTo>
                    <a:pt x="477173" y="335758"/>
                  </a:lnTo>
                  <a:lnTo>
                    <a:pt x="503568" y="300208"/>
                  </a:lnTo>
                  <a:lnTo>
                    <a:pt x="521223" y="254781"/>
                  </a:lnTo>
                  <a:lnTo>
                    <a:pt x="527659" y="200453"/>
                  </a:lnTo>
                  <a:lnTo>
                    <a:pt x="547763" y="102430"/>
                  </a:lnTo>
                  <a:lnTo>
                    <a:pt x="592238" y="50902"/>
                  </a:lnTo>
                  <a:lnTo>
                    <a:pt x="636760" y="30936"/>
                  </a:lnTo>
                  <a:lnTo>
                    <a:pt x="657006" y="27599"/>
                  </a:lnTo>
                  <a:lnTo>
                    <a:pt x="632015" y="8745"/>
                  </a:lnTo>
                  <a:lnTo>
                    <a:pt x="602820" y="218"/>
                  </a:lnTo>
                  <a:lnTo>
                    <a:pt x="570824" y="0"/>
                  </a:lnTo>
                  <a:close/>
                </a:path>
              </a:pathLst>
            </a:custGeom>
            <a:solidFill>
              <a:srgbClr val="04388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6" name="object 59">
            <a:extLst>
              <a:ext uri="{FF2B5EF4-FFF2-40B4-BE49-F238E27FC236}">
                <a16:creationId xmlns:a16="http://schemas.microsoft.com/office/drawing/2014/main" id="{B285DE01-4D0E-37D2-0F4D-6612C517261C}"/>
              </a:ext>
            </a:extLst>
          </p:cNvPr>
          <p:cNvGrpSpPr/>
          <p:nvPr/>
        </p:nvGrpSpPr>
        <p:grpSpPr>
          <a:xfrm>
            <a:off x="3837044" y="2932262"/>
            <a:ext cx="398542" cy="430887"/>
            <a:chOff x="5687872" y="4673510"/>
            <a:chExt cx="657225" cy="710565"/>
          </a:xfrm>
        </p:grpSpPr>
        <p:sp>
          <p:nvSpPr>
            <p:cNvPr id="67" name="object 60">
              <a:extLst>
                <a:ext uri="{FF2B5EF4-FFF2-40B4-BE49-F238E27FC236}">
                  <a16:creationId xmlns:a16="http://schemas.microsoft.com/office/drawing/2014/main" id="{FA77EA20-AC7C-1F31-6473-794C50F5120B}"/>
                </a:ext>
              </a:extLst>
            </p:cNvPr>
            <p:cNvSpPr/>
            <p:nvPr/>
          </p:nvSpPr>
          <p:spPr>
            <a:xfrm>
              <a:off x="5874867" y="4673517"/>
              <a:ext cx="283845" cy="428625"/>
            </a:xfrm>
            <a:custGeom>
              <a:avLst/>
              <a:gdLst/>
              <a:ahLst/>
              <a:cxnLst/>
              <a:rect l="l" t="t" r="r" b="b"/>
              <a:pathLst>
                <a:path w="283845" h="428625">
                  <a:moveTo>
                    <a:pt x="108407" y="309575"/>
                  </a:moveTo>
                  <a:lnTo>
                    <a:pt x="104965" y="305257"/>
                  </a:lnTo>
                  <a:lnTo>
                    <a:pt x="100431" y="304939"/>
                  </a:lnTo>
                  <a:lnTo>
                    <a:pt x="100431" y="304761"/>
                  </a:lnTo>
                  <a:lnTo>
                    <a:pt x="92875" y="303669"/>
                  </a:lnTo>
                  <a:lnTo>
                    <a:pt x="85496" y="302323"/>
                  </a:lnTo>
                  <a:lnTo>
                    <a:pt x="73977" y="299542"/>
                  </a:lnTo>
                  <a:lnTo>
                    <a:pt x="69532" y="302742"/>
                  </a:lnTo>
                  <a:lnTo>
                    <a:pt x="98298" y="323037"/>
                  </a:lnTo>
                  <a:lnTo>
                    <a:pt x="99364" y="323037"/>
                  </a:lnTo>
                  <a:lnTo>
                    <a:pt x="103898" y="323354"/>
                  </a:lnTo>
                  <a:lnTo>
                    <a:pt x="107823" y="319570"/>
                  </a:lnTo>
                  <a:lnTo>
                    <a:pt x="108407" y="309575"/>
                  </a:lnTo>
                  <a:close/>
                </a:path>
                <a:path w="283845" h="428625">
                  <a:moveTo>
                    <a:pt x="108407" y="273392"/>
                  </a:moveTo>
                  <a:lnTo>
                    <a:pt x="104965" y="269074"/>
                  </a:lnTo>
                  <a:lnTo>
                    <a:pt x="100431" y="268757"/>
                  </a:lnTo>
                  <a:lnTo>
                    <a:pt x="100431" y="268579"/>
                  </a:lnTo>
                  <a:lnTo>
                    <a:pt x="92875" y="267487"/>
                  </a:lnTo>
                  <a:lnTo>
                    <a:pt x="85496" y="266141"/>
                  </a:lnTo>
                  <a:lnTo>
                    <a:pt x="73977" y="263372"/>
                  </a:lnTo>
                  <a:lnTo>
                    <a:pt x="69532" y="266573"/>
                  </a:lnTo>
                  <a:lnTo>
                    <a:pt x="98298" y="286854"/>
                  </a:lnTo>
                  <a:lnTo>
                    <a:pt x="99364" y="286854"/>
                  </a:lnTo>
                  <a:lnTo>
                    <a:pt x="103898" y="287172"/>
                  </a:lnTo>
                  <a:lnTo>
                    <a:pt x="107823" y="283387"/>
                  </a:lnTo>
                  <a:lnTo>
                    <a:pt x="108407" y="273392"/>
                  </a:lnTo>
                  <a:close/>
                </a:path>
                <a:path w="283845" h="428625">
                  <a:moveTo>
                    <a:pt x="108407" y="237210"/>
                  </a:moveTo>
                  <a:lnTo>
                    <a:pt x="104965" y="232892"/>
                  </a:lnTo>
                  <a:lnTo>
                    <a:pt x="100431" y="232575"/>
                  </a:lnTo>
                  <a:lnTo>
                    <a:pt x="100431" y="232397"/>
                  </a:lnTo>
                  <a:lnTo>
                    <a:pt x="92875" y="231305"/>
                  </a:lnTo>
                  <a:lnTo>
                    <a:pt x="85496" y="229958"/>
                  </a:lnTo>
                  <a:lnTo>
                    <a:pt x="73977" y="227177"/>
                  </a:lnTo>
                  <a:lnTo>
                    <a:pt x="69532" y="230390"/>
                  </a:lnTo>
                  <a:lnTo>
                    <a:pt x="98298" y="250672"/>
                  </a:lnTo>
                  <a:lnTo>
                    <a:pt x="99364" y="250672"/>
                  </a:lnTo>
                  <a:lnTo>
                    <a:pt x="103898" y="250990"/>
                  </a:lnTo>
                  <a:lnTo>
                    <a:pt x="107823" y="247205"/>
                  </a:lnTo>
                  <a:lnTo>
                    <a:pt x="108407" y="237210"/>
                  </a:lnTo>
                  <a:close/>
                </a:path>
                <a:path w="283845" h="428625">
                  <a:moveTo>
                    <a:pt x="108407" y="201028"/>
                  </a:moveTo>
                  <a:lnTo>
                    <a:pt x="104965" y="196710"/>
                  </a:lnTo>
                  <a:lnTo>
                    <a:pt x="100431" y="196392"/>
                  </a:lnTo>
                  <a:lnTo>
                    <a:pt x="100431" y="196215"/>
                  </a:lnTo>
                  <a:lnTo>
                    <a:pt x="92875" y="195122"/>
                  </a:lnTo>
                  <a:lnTo>
                    <a:pt x="85496" y="193776"/>
                  </a:lnTo>
                  <a:lnTo>
                    <a:pt x="73977" y="190995"/>
                  </a:lnTo>
                  <a:lnTo>
                    <a:pt x="69532" y="194208"/>
                  </a:lnTo>
                  <a:lnTo>
                    <a:pt x="98298" y="214490"/>
                  </a:lnTo>
                  <a:lnTo>
                    <a:pt x="99364" y="214490"/>
                  </a:lnTo>
                  <a:lnTo>
                    <a:pt x="103898" y="214807"/>
                  </a:lnTo>
                  <a:lnTo>
                    <a:pt x="107823" y="211023"/>
                  </a:lnTo>
                  <a:lnTo>
                    <a:pt x="108407" y="201028"/>
                  </a:lnTo>
                  <a:close/>
                </a:path>
                <a:path w="283845" h="428625">
                  <a:moveTo>
                    <a:pt x="108407" y="164846"/>
                  </a:moveTo>
                  <a:lnTo>
                    <a:pt x="104965" y="160540"/>
                  </a:lnTo>
                  <a:lnTo>
                    <a:pt x="100431" y="160210"/>
                  </a:lnTo>
                  <a:lnTo>
                    <a:pt x="100431" y="160032"/>
                  </a:lnTo>
                  <a:lnTo>
                    <a:pt x="92875" y="158940"/>
                  </a:lnTo>
                  <a:lnTo>
                    <a:pt x="85496" y="157594"/>
                  </a:lnTo>
                  <a:lnTo>
                    <a:pt x="73977" y="154825"/>
                  </a:lnTo>
                  <a:lnTo>
                    <a:pt x="69532" y="158026"/>
                  </a:lnTo>
                  <a:lnTo>
                    <a:pt x="98298" y="178308"/>
                  </a:lnTo>
                  <a:lnTo>
                    <a:pt x="99364" y="178308"/>
                  </a:lnTo>
                  <a:lnTo>
                    <a:pt x="103898" y="178625"/>
                  </a:lnTo>
                  <a:lnTo>
                    <a:pt x="107823" y="174840"/>
                  </a:lnTo>
                  <a:lnTo>
                    <a:pt x="108407" y="164846"/>
                  </a:lnTo>
                  <a:close/>
                </a:path>
                <a:path w="283845" h="428625">
                  <a:moveTo>
                    <a:pt x="147497" y="415925"/>
                  </a:moveTo>
                  <a:lnTo>
                    <a:pt x="135509" y="415925"/>
                  </a:lnTo>
                  <a:lnTo>
                    <a:pt x="137566" y="420001"/>
                  </a:lnTo>
                  <a:lnTo>
                    <a:pt x="139611" y="424154"/>
                  </a:lnTo>
                  <a:lnTo>
                    <a:pt x="141503" y="428409"/>
                  </a:lnTo>
                  <a:lnTo>
                    <a:pt x="143383" y="424154"/>
                  </a:lnTo>
                  <a:lnTo>
                    <a:pt x="145440" y="420001"/>
                  </a:lnTo>
                  <a:lnTo>
                    <a:pt x="147497" y="415925"/>
                  </a:lnTo>
                  <a:close/>
                </a:path>
                <a:path w="283845" h="428625">
                  <a:moveTo>
                    <a:pt x="161302" y="383438"/>
                  </a:moveTo>
                  <a:lnTo>
                    <a:pt x="157607" y="379387"/>
                  </a:lnTo>
                  <a:lnTo>
                    <a:pt x="126123" y="379387"/>
                  </a:lnTo>
                  <a:lnTo>
                    <a:pt x="122453" y="383438"/>
                  </a:lnTo>
                  <a:lnTo>
                    <a:pt x="122466" y="389661"/>
                  </a:lnTo>
                  <a:lnTo>
                    <a:pt x="141490" y="398106"/>
                  </a:lnTo>
                  <a:lnTo>
                    <a:pt x="153327" y="398106"/>
                  </a:lnTo>
                  <a:lnTo>
                    <a:pt x="155257" y="397929"/>
                  </a:lnTo>
                  <a:lnTo>
                    <a:pt x="157060" y="396989"/>
                  </a:lnTo>
                  <a:lnTo>
                    <a:pt x="158419" y="395490"/>
                  </a:lnTo>
                  <a:lnTo>
                    <a:pt x="159156" y="394119"/>
                  </a:lnTo>
                  <a:lnTo>
                    <a:pt x="160807" y="391502"/>
                  </a:lnTo>
                  <a:lnTo>
                    <a:pt x="161137" y="390525"/>
                  </a:lnTo>
                  <a:lnTo>
                    <a:pt x="161302" y="389470"/>
                  </a:lnTo>
                  <a:lnTo>
                    <a:pt x="161302" y="383438"/>
                  </a:lnTo>
                  <a:close/>
                </a:path>
                <a:path w="283845" h="428625">
                  <a:moveTo>
                    <a:pt x="201371" y="337413"/>
                  </a:moveTo>
                  <a:lnTo>
                    <a:pt x="195287" y="338772"/>
                  </a:lnTo>
                  <a:lnTo>
                    <a:pt x="188963" y="339940"/>
                  </a:lnTo>
                  <a:lnTo>
                    <a:pt x="177990" y="341591"/>
                  </a:lnTo>
                  <a:lnTo>
                    <a:pt x="174828" y="346125"/>
                  </a:lnTo>
                  <a:lnTo>
                    <a:pt x="175412" y="351066"/>
                  </a:lnTo>
                  <a:lnTo>
                    <a:pt x="175971" y="355396"/>
                  </a:lnTo>
                  <a:lnTo>
                    <a:pt x="179247" y="358673"/>
                  </a:lnTo>
                  <a:lnTo>
                    <a:pt x="183222" y="358851"/>
                  </a:lnTo>
                  <a:lnTo>
                    <a:pt x="187591" y="353326"/>
                  </a:lnTo>
                  <a:lnTo>
                    <a:pt x="192074" y="347891"/>
                  </a:lnTo>
                  <a:lnTo>
                    <a:pt x="196672" y="342582"/>
                  </a:lnTo>
                  <a:lnTo>
                    <a:pt x="201371" y="337413"/>
                  </a:lnTo>
                  <a:close/>
                </a:path>
                <a:path w="283845" h="428625">
                  <a:moveTo>
                    <a:pt x="215150" y="312686"/>
                  </a:moveTo>
                  <a:lnTo>
                    <a:pt x="214185" y="307657"/>
                  </a:lnTo>
                  <a:lnTo>
                    <a:pt x="213233" y="302793"/>
                  </a:lnTo>
                  <a:lnTo>
                    <a:pt x="208915" y="299681"/>
                  </a:lnTo>
                  <a:lnTo>
                    <a:pt x="197434" y="302310"/>
                  </a:lnTo>
                  <a:lnTo>
                    <a:pt x="190030" y="303771"/>
                  </a:lnTo>
                  <a:lnTo>
                    <a:pt x="182473" y="304850"/>
                  </a:lnTo>
                  <a:lnTo>
                    <a:pt x="177939" y="305168"/>
                  </a:lnTo>
                  <a:lnTo>
                    <a:pt x="174510" y="309486"/>
                  </a:lnTo>
                  <a:lnTo>
                    <a:pt x="175094" y="319481"/>
                  </a:lnTo>
                  <a:lnTo>
                    <a:pt x="179006" y="323265"/>
                  </a:lnTo>
                  <a:lnTo>
                    <a:pt x="183540" y="322935"/>
                  </a:lnTo>
                  <a:lnTo>
                    <a:pt x="184607" y="322935"/>
                  </a:lnTo>
                  <a:lnTo>
                    <a:pt x="192836" y="321767"/>
                  </a:lnTo>
                  <a:lnTo>
                    <a:pt x="200469" y="320319"/>
                  </a:lnTo>
                  <a:lnTo>
                    <a:pt x="212293" y="317487"/>
                  </a:lnTo>
                  <a:lnTo>
                    <a:pt x="215150" y="312686"/>
                  </a:lnTo>
                  <a:close/>
                </a:path>
                <a:path w="283845" h="428625">
                  <a:moveTo>
                    <a:pt x="215150" y="276504"/>
                  </a:moveTo>
                  <a:lnTo>
                    <a:pt x="214185" y="271475"/>
                  </a:lnTo>
                  <a:lnTo>
                    <a:pt x="213233" y="266611"/>
                  </a:lnTo>
                  <a:lnTo>
                    <a:pt x="208915" y="263499"/>
                  </a:lnTo>
                  <a:lnTo>
                    <a:pt x="197434" y="266128"/>
                  </a:lnTo>
                  <a:lnTo>
                    <a:pt x="190030" y="267589"/>
                  </a:lnTo>
                  <a:lnTo>
                    <a:pt x="182473" y="268668"/>
                  </a:lnTo>
                  <a:lnTo>
                    <a:pt x="177939" y="268986"/>
                  </a:lnTo>
                  <a:lnTo>
                    <a:pt x="174510" y="273304"/>
                  </a:lnTo>
                  <a:lnTo>
                    <a:pt x="175094" y="283298"/>
                  </a:lnTo>
                  <a:lnTo>
                    <a:pt x="179006" y="287083"/>
                  </a:lnTo>
                  <a:lnTo>
                    <a:pt x="183540" y="286766"/>
                  </a:lnTo>
                  <a:lnTo>
                    <a:pt x="184607" y="286766"/>
                  </a:lnTo>
                  <a:lnTo>
                    <a:pt x="192836" y="285584"/>
                  </a:lnTo>
                  <a:lnTo>
                    <a:pt x="200469" y="284137"/>
                  </a:lnTo>
                  <a:lnTo>
                    <a:pt x="212293" y="281305"/>
                  </a:lnTo>
                  <a:lnTo>
                    <a:pt x="215150" y="276504"/>
                  </a:lnTo>
                  <a:close/>
                </a:path>
                <a:path w="283845" h="428625">
                  <a:moveTo>
                    <a:pt x="215150" y="240322"/>
                  </a:moveTo>
                  <a:lnTo>
                    <a:pt x="214185" y="235292"/>
                  </a:lnTo>
                  <a:lnTo>
                    <a:pt x="213233" y="230428"/>
                  </a:lnTo>
                  <a:lnTo>
                    <a:pt x="208915" y="227317"/>
                  </a:lnTo>
                  <a:lnTo>
                    <a:pt x="197434" y="229946"/>
                  </a:lnTo>
                  <a:lnTo>
                    <a:pt x="190030" y="231406"/>
                  </a:lnTo>
                  <a:lnTo>
                    <a:pt x="182473" y="232486"/>
                  </a:lnTo>
                  <a:lnTo>
                    <a:pt x="177939" y="232803"/>
                  </a:lnTo>
                  <a:lnTo>
                    <a:pt x="174510" y="237121"/>
                  </a:lnTo>
                  <a:lnTo>
                    <a:pt x="175094" y="247116"/>
                  </a:lnTo>
                  <a:lnTo>
                    <a:pt x="179006" y="250901"/>
                  </a:lnTo>
                  <a:lnTo>
                    <a:pt x="183540" y="250583"/>
                  </a:lnTo>
                  <a:lnTo>
                    <a:pt x="184607" y="250583"/>
                  </a:lnTo>
                  <a:lnTo>
                    <a:pt x="192836" y="249402"/>
                  </a:lnTo>
                  <a:lnTo>
                    <a:pt x="200469" y="247954"/>
                  </a:lnTo>
                  <a:lnTo>
                    <a:pt x="212293" y="245122"/>
                  </a:lnTo>
                  <a:lnTo>
                    <a:pt x="215150" y="240322"/>
                  </a:lnTo>
                  <a:close/>
                </a:path>
                <a:path w="283845" h="428625">
                  <a:moveTo>
                    <a:pt x="215150" y="204139"/>
                  </a:moveTo>
                  <a:lnTo>
                    <a:pt x="214185" y="199110"/>
                  </a:lnTo>
                  <a:lnTo>
                    <a:pt x="213233" y="194246"/>
                  </a:lnTo>
                  <a:lnTo>
                    <a:pt x="208915" y="191135"/>
                  </a:lnTo>
                  <a:lnTo>
                    <a:pt x="197434" y="193763"/>
                  </a:lnTo>
                  <a:lnTo>
                    <a:pt x="190030" y="195224"/>
                  </a:lnTo>
                  <a:lnTo>
                    <a:pt x="182473" y="196303"/>
                  </a:lnTo>
                  <a:lnTo>
                    <a:pt x="177939" y="196621"/>
                  </a:lnTo>
                  <a:lnTo>
                    <a:pt x="174510" y="200939"/>
                  </a:lnTo>
                  <a:lnTo>
                    <a:pt x="175094" y="210934"/>
                  </a:lnTo>
                  <a:lnTo>
                    <a:pt x="179006" y="214718"/>
                  </a:lnTo>
                  <a:lnTo>
                    <a:pt x="183540" y="214401"/>
                  </a:lnTo>
                  <a:lnTo>
                    <a:pt x="184607" y="214401"/>
                  </a:lnTo>
                  <a:lnTo>
                    <a:pt x="192836" y="213220"/>
                  </a:lnTo>
                  <a:lnTo>
                    <a:pt x="200469" y="211772"/>
                  </a:lnTo>
                  <a:lnTo>
                    <a:pt x="212293" y="208940"/>
                  </a:lnTo>
                  <a:lnTo>
                    <a:pt x="215150" y="204139"/>
                  </a:lnTo>
                  <a:close/>
                </a:path>
                <a:path w="283845" h="428625">
                  <a:moveTo>
                    <a:pt x="215150" y="167957"/>
                  </a:moveTo>
                  <a:lnTo>
                    <a:pt x="214185" y="162928"/>
                  </a:lnTo>
                  <a:lnTo>
                    <a:pt x="213233" y="158064"/>
                  </a:lnTo>
                  <a:lnTo>
                    <a:pt x="208915" y="154952"/>
                  </a:lnTo>
                  <a:lnTo>
                    <a:pt x="197434" y="157581"/>
                  </a:lnTo>
                  <a:lnTo>
                    <a:pt x="190030" y="159042"/>
                  </a:lnTo>
                  <a:lnTo>
                    <a:pt x="182473" y="160121"/>
                  </a:lnTo>
                  <a:lnTo>
                    <a:pt x="177939" y="160439"/>
                  </a:lnTo>
                  <a:lnTo>
                    <a:pt x="174510" y="164757"/>
                  </a:lnTo>
                  <a:lnTo>
                    <a:pt x="175094" y="174752"/>
                  </a:lnTo>
                  <a:lnTo>
                    <a:pt x="179006" y="178536"/>
                  </a:lnTo>
                  <a:lnTo>
                    <a:pt x="183540" y="178219"/>
                  </a:lnTo>
                  <a:lnTo>
                    <a:pt x="184607" y="178219"/>
                  </a:lnTo>
                  <a:lnTo>
                    <a:pt x="192836" y="177038"/>
                  </a:lnTo>
                  <a:lnTo>
                    <a:pt x="200469" y="175590"/>
                  </a:lnTo>
                  <a:lnTo>
                    <a:pt x="212293" y="172758"/>
                  </a:lnTo>
                  <a:lnTo>
                    <a:pt x="215150" y="167957"/>
                  </a:lnTo>
                  <a:close/>
                </a:path>
                <a:path w="283845" h="428625">
                  <a:moveTo>
                    <a:pt x="283413" y="276085"/>
                  </a:moveTo>
                  <a:lnTo>
                    <a:pt x="274828" y="222834"/>
                  </a:lnTo>
                  <a:lnTo>
                    <a:pt x="262953" y="172872"/>
                  </a:lnTo>
                  <a:lnTo>
                    <a:pt x="248005" y="126885"/>
                  </a:lnTo>
                  <a:lnTo>
                    <a:pt x="230149" y="85559"/>
                  </a:lnTo>
                  <a:lnTo>
                    <a:pt x="209562" y="49555"/>
                  </a:lnTo>
                  <a:lnTo>
                    <a:pt x="165277" y="4889"/>
                  </a:lnTo>
                  <a:lnTo>
                    <a:pt x="141503" y="0"/>
                  </a:lnTo>
                  <a:lnTo>
                    <a:pt x="117716" y="4889"/>
                  </a:lnTo>
                  <a:lnTo>
                    <a:pt x="73444" y="49555"/>
                  </a:lnTo>
                  <a:lnTo>
                    <a:pt x="52870" y="85559"/>
                  </a:lnTo>
                  <a:lnTo>
                    <a:pt x="35039" y="126885"/>
                  </a:lnTo>
                  <a:lnTo>
                    <a:pt x="20167" y="172872"/>
                  </a:lnTo>
                  <a:lnTo>
                    <a:pt x="8420" y="222834"/>
                  </a:lnTo>
                  <a:lnTo>
                    <a:pt x="0" y="276085"/>
                  </a:lnTo>
                  <a:lnTo>
                    <a:pt x="13144" y="283146"/>
                  </a:lnTo>
                  <a:lnTo>
                    <a:pt x="25946" y="290931"/>
                  </a:lnTo>
                  <a:lnTo>
                    <a:pt x="38379" y="299402"/>
                  </a:lnTo>
                  <a:lnTo>
                    <a:pt x="50419" y="308559"/>
                  </a:lnTo>
                  <a:lnTo>
                    <a:pt x="52705" y="307759"/>
                  </a:lnTo>
                  <a:lnTo>
                    <a:pt x="54508" y="305803"/>
                  </a:lnTo>
                  <a:lnTo>
                    <a:pt x="55270" y="303314"/>
                  </a:lnTo>
                  <a:lnTo>
                    <a:pt x="56832" y="298665"/>
                  </a:lnTo>
                  <a:lnTo>
                    <a:pt x="54698" y="293497"/>
                  </a:lnTo>
                  <a:lnTo>
                    <a:pt x="44297" y="289204"/>
                  </a:lnTo>
                  <a:lnTo>
                    <a:pt x="38252" y="286181"/>
                  </a:lnTo>
                  <a:lnTo>
                    <a:pt x="32435" y="282689"/>
                  </a:lnTo>
                  <a:lnTo>
                    <a:pt x="34404" y="267855"/>
                  </a:lnTo>
                  <a:lnTo>
                    <a:pt x="37693" y="269582"/>
                  </a:lnTo>
                  <a:lnTo>
                    <a:pt x="45681" y="273024"/>
                  </a:lnTo>
                  <a:lnTo>
                    <a:pt x="47637" y="273189"/>
                  </a:lnTo>
                  <a:lnTo>
                    <a:pt x="52171" y="273100"/>
                  </a:lnTo>
                  <a:lnTo>
                    <a:pt x="55778" y="268986"/>
                  </a:lnTo>
                  <a:lnTo>
                    <a:pt x="55638" y="260337"/>
                  </a:lnTo>
                  <a:lnTo>
                    <a:pt x="53594" y="257073"/>
                  </a:lnTo>
                  <a:lnTo>
                    <a:pt x="45986" y="253860"/>
                  </a:lnTo>
                  <a:lnTo>
                    <a:pt x="41579" y="251714"/>
                  </a:lnTo>
                  <a:lnTo>
                    <a:pt x="37274" y="249313"/>
                  </a:lnTo>
                  <a:lnTo>
                    <a:pt x="39992" y="234302"/>
                  </a:lnTo>
                  <a:lnTo>
                    <a:pt x="45681" y="236829"/>
                  </a:lnTo>
                  <a:lnTo>
                    <a:pt x="47637" y="237007"/>
                  </a:lnTo>
                  <a:lnTo>
                    <a:pt x="52171" y="236931"/>
                  </a:lnTo>
                  <a:lnTo>
                    <a:pt x="55778" y="232803"/>
                  </a:lnTo>
                  <a:lnTo>
                    <a:pt x="55638" y="224155"/>
                  </a:lnTo>
                  <a:lnTo>
                    <a:pt x="53594" y="220903"/>
                  </a:lnTo>
                  <a:lnTo>
                    <a:pt x="43688" y="216382"/>
                  </a:lnTo>
                  <a:lnTo>
                    <a:pt x="47294" y="200825"/>
                  </a:lnTo>
                  <a:lnTo>
                    <a:pt x="50711" y="200799"/>
                  </a:lnTo>
                  <a:lnTo>
                    <a:pt x="53746" y="198462"/>
                  </a:lnTo>
                  <a:lnTo>
                    <a:pt x="56248" y="190830"/>
                  </a:lnTo>
                  <a:lnTo>
                    <a:pt x="54686" y="186245"/>
                  </a:lnTo>
                  <a:lnTo>
                    <a:pt x="51244" y="184086"/>
                  </a:lnTo>
                  <a:lnTo>
                    <a:pt x="55156" y="170726"/>
                  </a:lnTo>
                  <a:lnTo>
                    <a:pt x="59410" y="157480"/>
                  </a:lnTo>
                  <a:lnTo>
                    <a:pt x="64020" y="144386"/>
                  </a:lnTo>
                  <a:lnTo>
                    <a:pt x="68986" y="131445"/>
                  </a:lnTo>
                  <a:lnTo>
                    <a:pt x="69837" y="134531"/>
                  </a:lnTo>
                  <a:lnTo>
                    <a:pt x="72123" y="136867"/>
                  </a:lnTo>
                  <a:lnTo>
                    <a:pt x="82359" y="139319"/>
                  </a:lnTo>
                  <a:lnTo>
                    <a:pt x="90246" y="140855"/>
                  </a:lnTo>
                  <a:lnTo>
                    <a:pt x="98221" y="141947"/>
                  </a:lnTo>
                  <a:lnTo>
                    <a:pt x="103822" y="142278"/>
                  </a:lnTo>
                  <a:lnTo>
                    <a:pt x="107734" y="138480"/>
                  </a:lnTo>
                  <a:lnTo>
                    <a:pt x="108331" y="128498"/>
                  </a:lnTo>
                  <a:lnTo>
                    <a:pt x="104889" y="124180"/>
                  </a:lnTo>
                  <a:lnTo>
                    <a:pt x="100355" y="123850"/>
                  </a:lnTo>
                  <a:lnTo>
                    <a:pt x="92798" y="122770"/>
                  </a:lnTo>
                  <a:lnTo>
                    <a:pt x="85407" y="121412"/>
                  </a:lnTo>
                  <a:lnTo>
                    <a:pt x="76733" y="119354"/>
                  </a:lnTo>
                  <a:lnTo>
                    <a:pt x="74968" y="119608"/>
                  </a:lnTo>
                  <a:lnTo>
                    <a:pt x="73418" y="120421"/>
                  </a:lnTo>
                  <a:lnTo>
                    <a:pt x="78752" y="108394"/>
                  </a:lnTo>
                  <a:lnTo>
                    <a:pt x="81635" y="102323"/>
                  </a:lnTo>
                  <a:lnTo>
                    <a:pt x="92557" y="104394"/>
                  </a:lnTo>
                  <a:lnTo>
                    <a:pt x="98056" y="105219"/>
                  </a:lnTo>
                  <a:lnTo>
                    <a:pt x="103657" y="105537"/>
                  </a:lnTo>
                  <a:lnTo>
                    <a:pt x="107569" y="101765"/>
                  </a:lnTo>
                  <a:lnTo>
                    <a:pt x="108165" y="91757"/>
                  </a:lnTo>
                  <a:lnTo>
                    <a:pt x="104736" y="87452"/>
                  </a:lnTo>
                  <a:lnTo>
                    <a:pt x="100190" y="87134"/>
                  </a:lnTo>
                  <a:lnTo>
                    <a:pt x="90246" y="85496"/>
                  </a:lnTo>
                  <a:lnTo>
                    <a:pt x="93624" y="79527"/>
                  </a:lnTo>
                  <a:lnTo>
                    <a:pt x="100761" y="68592"/>
                  </a:lnTo>
                  <a:lnTo>
                    <a:pt x="104698" y="68186"/>
                  </a:lnTo>
                  <a:lnTo>
                    <a:pt x="107594" y="64363"/>
                  </a:lnTo>
                  <a:lnTo>
                    <a:pt x="141008" y="35534"/>
                  </a:lnTo>
                  <a:lnTo>
                    <a:pt x="152476" y="37795"/>
                  </a:lnTo>
                  <a:lnTo>
                    <a:pt x="162775" y="44615"/>
                  </a:lnTo>
                  <a:lnTo>
                    <a:pt x="166954" y="49225"/>
                  </a:lnTo>
                  <a:lnTo>
                    <a:pt x="175006" y="59626"/>
                  </a:lnTo>
                  <a:lnTo>
                    <a:pt x="175006" y="60985"/>
                  </a:lnTo>
                  <a:lnTo>
                    <a:pt x="175501" y="64693"/>
                  </a:lnTo>
                  <a:lnTo>
                    <a:pt x="178015" y="67678"/>
                  </a:lnTo>
                  <a:lnTo>
                    <a:pt x="181330" y="68491"/>
                  </a:lnTo>
                  <a:lnTo>
                    <a:pt x="184950" y="73837"/>
                  </a:lnTo>
                  <a:lnTo>
                    <a:pt x="188480" y="79438"/>
                  </a:lnTo>
                  <a:lnTo>
                    <a:pt x="191833" y="85407"/>
                  </a:lnTo>
                  <a:lnTo>
                    <a:pt x="182562" y="87668"/>
                  </a:lnTo>
                  <a:lnTo>
                    <a:pt x="178028" y="87985"/>
                  </a:lnTo>
                  <a:lnTo>
                    <a:pt x="174586" y="92303"/>
                  </a:lnTo>
                  <a:lnTo>
                    <a:pt x="175183" y="102298"/>
                  </a:lnTo>
                  <a:lnTo>
                    <a:pt x="179095" y="106083"/>
                  </a:lnTo>
                  <a:lnTo>
                    <a:pt x="184696" y="105765"/>
                  </a:lnTo>
                  <a:lnTo>
                    <a:pt x="195783" y="103949"/>
                  </a:lnTo>
                  <a:lnTo>
                    <a:pt x="201129" y="102870"/>
                  </a:lnTo>
                  <a:lnTo>
                    <a:pt x="204000" y="108470"/>
                  </a:lnTo>
                  <a:lnTo>
                    <a:pt x="209334" y="120497"/>
                  </a:lnTo>
                  <a:lnTo>
                    <a:pt x="207860" y="119710"/>
                  </a:lnTo>
                  <a:lnTo>
                    <a:pt x="206184" y="119481"/>
                  </a:lnTo>
                  <a:lnTo>
                    <a:pt x="197510" y="121500"/>
                  </a:lnTo>
                  <a:lnTo>
                    <a:pt x="190119" y="122948"/>
                  </a:lnTo>
                  <a:lnTo>
                    <a:pt x="182562" y="124028"/>
                  </a:lnTo>
                  <a:lnTo>
                    <a:pt x="178028" y="124358"/>
                  </a:lnTo>
                  <a:lnTo>
                    <a:pt x="174586" y="128676"/>
                  </a:lnTo>
                  <a:lnTo>
                    <a:pt x="175183" y="138658"/>
                  </a:lnTo>
                  <a:lnTo>
                    <a:pt x="179095" y="142455"/>
                  </a:lnTo>
                  <a:lnTo>
                    <a:pt x="184696" y="142125"/>
                  </a:lnTo>
                  <a:lnTo>
                    <a:pt x="213842" y="131813"/>
                  </a:lnTo>
                  <a:lnTo>
                    <a:pt x="218871" y="144614"/>
                  </a:lnTo>
                  <a:lnTo>
                    <a:pt x="223532" y="157568"/>
                  </a:lnTo>
                  <a:lnTo>
                    <a:pt x="227863" y="170675"/>
                  </a:lnTo>
                  <a:lnTo>
                    <a:pt x="231838" y="183908"/>
                  </a:lnTo>
                  <a:lnTo>
                    <a:pt x="228447" y="186118"/>
                  </a:lnTo>
                  <a:lnTo>
                    <a:pt x="226974" y="190690"/>
                  </a:lnTo>
                  <a:lnTo>
                    <a:pt x="229501" y="198285"/>
                  </a:lnTo>
                  <a:lnTo>
                    <a:pt x="232537" y="200621"/>
                  </a:lnTo>
                  <a:lnTo>
                    <a:pt x="235940" y="200647"/>
                  </a:lnTo>
                  <a:lnTo>
                    <a:pt x="239560" y="216306"/>
                  </a:lnTo>
                  <a:lnTo>
                    <a:pt x="232905" y="219367"/>
                  </a:lnTo>
                  <a:lnTo>
                    <a:pt x="228638" y="221081"/>
                  </a:lnTo>
                  <a:lnTo>
                    <a:pt x="226441" y="226263"/>
                  </a:lnTo>
                  <a:lnTo>
                    <a:pt x="229184" y="234556"/>
                  </a:lnTo>
                  <a:lnTo>
                    <a:pt x="232295" y="236943"/>
                  </a:lnTo>
                  <a:lnTo>
                    <a:pt x="236753" y="236893"/>
                  </a:lnTo>
                  <a:lnTo>
                    <a:pt x="240296" y="235648"/>
                  </a:lnTo>
                  <a:lnTo>
                    <a:pt x="241693" y="234835"/>
                  </a:lnTo>
                  <a:lnTo>
                    <a:pt x="243255" y="234200"/>
                  </a:lnTo>
                  <a:lnTo>
                    <a:pt x="245960" y="249123"/>
                  </a:lnTo>
                  <a:lnTo>
                    <a:pt x="241719" y="251536"/>
                  </a:lnTo>
                  <a:lnTo>
                    <a:pt x="237363" y="253682"/>
                  </a:lnTo>
                  <a:lnTo>
                    <a:pt x="228638" y="257251"/>
                  </a:lnTo>
                  <a:lnTo>
                    <a:pt x="226441" y="262445"/>
                  </a:lnTo>
                  <a:lnTo>
                    <a:pt x="229184" y="270751"/>
                  </a:lnTo>
                  <a:lnTo>
                    <a:pt x="232295" y="273138"/>
                  </a:lnTo>
                  <a:lnTo>
                    <a:pt x="236753" y="273088"/>
                  </a:lnTo>
                  <a:lnTo>
                    <a:pt x="242265" y="271018"/>
                  </a:lnTo>
                  <a:lnTo>
                    <a:pt x="248843" y="267766"/>
                  </a:lnTo>
                  <a:lnTo>
                    <a:pt x="250812" y="282600"/>
                  </a:lnTo>
                  <a:lnTo>
                    <a:pt x="245046" y="286105"/>
                  </a:lnTo>
                  <a:lnTo>
                    <a:pt x="239077" y="289140"/>
                  </a:lnTo>
                  <a:lnTo>
                    <a:pt x="228688" y="293484"/>
                  </a:lnTo>
                  <a:lnTo>
                    <a:pt x="226618" y="298742"/>
                  </a:lnTo>
                  <a:lnTo>
                    <a:pt x="229120" y="305714"/>
                  </a:lnTo>
                  <a:lnTo>
                    <a:pt x="230784" y="307555"/>
                  </a:lnTo>
                  <a:lnTo>
                    <a:pt x="232905" y="308470"/>
                  </a:lnTo>
                  <a:lnTo>
                    <a:pt x="244957" y="299313"/>
                  </a:lnTo>
                  <a:lnTo>
                    <a:pt x="257403" y="290842"/>
                  </a:lnTo>
                  <a:lnTo>
                    <a:pt x="270230" y="283108"/>
                  </a:lnTo>
                  <a:lnTo>
                    <a:pt x="283413" y="276085"/>
                  </a:lnTo>
                  <a:close/>
                </a:path>
              </a:pathLst>
            </a:custGeom>
            <a:solidFill>
              <a:srgbClr val="04388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8" name="object 61">
              <a:extLst>
                <a:ext uri="{FF2B5EF4-FFF2-40B4-BE49-F238E27FC236}">
                  <a16:creationId xmlns:a16="http://schemas.microsoft.com/office/drawing/2014/main" id="{E632C707-477F-3AEA-6F05-A60C4EDD401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56421" y="4727892"/>
              <a:ext cx="79997" cy="307548"/>
            </a:xfrm>
            <a:prstGeom prst="rect">
              <a:avLst/>
            </a:prstGeom>
          </p:spPr>
        </p:pic>
        <p:sp>
          <p:nvSpPr>
            <p:cNvPr id="69" name="object 62">
              <a:extLst>
                <a:ext uri="{FF2B5EF4-FFF2-40B4-BE49-F238E27FC236}">
                  <a16:creationId xmlns:a16="http://schemas.microsoft.com/office/drawing/2014/main" id="{29B481A2-D645-84CF-5DEF-B67FE32FB051}"/>
                </a:ext>
              </a:extLst>
            </p:cNvPr>
            <p:cNvSpPr/>
            <p:nvPr/>
          </p:nvSpPr>
          <p:spPr>
            <a:xfrm>
              <a:off x="5687872" y="4957002"/>
              <a:ext cx="657225" cy="426720"/>
            </a:xfrm>
            <a:custGeom>
              <a:avLst/>
              <a:gdLst/>
              <a:ahLst/>
              <a:cxnLst/>
              <a:rect l="l" t="t" r="r" b="b"/>
              <a:pathLst>
                <a:path w="657225" h="426720">
                  <a:moveTo>
                    <a:pt x="570824" y="0"/>
                  </a:moveTo>
                  <a:lnTo>
                    <a:pt x="496413" y="19603"/>
                  </a:lnTo>
                  <a:lnTo>
                    <a:pt x="458922" y="39574"/>
                  </a:lnTo>
                  <a:lnTo>
                    <a:pt x="425321" y="65581"/>
                  </a:lnTo>
                  <a:lnTo>
                    <a:pt x="395977" y="97219"/>
                  </a:lnTo>
                  <a:lnTo>
                    <a:pt x="371256" y="134085"/>
                  </a:lnTo>
                  <a:lnTo>
                    <a:pt x="351526" y="175775"/>
                  </a:lnTo>
                  <a:lnTo>
                    <a:pt x="337153" y="221885"/>
                  </a:lnTo>
                  <a:lnTo>
                    <a:pt x="328503" y="272011"/>
                  </a:lnTo>
                  <a:lnTo>
                    <a:pt x="319818" y="222038"/>
                  </a:lnTo>
                  <a:lnTo>
                    <a:pt x="305408" y="176000"/>
                  </a:lnTo>
                  <a:lnTo>
                    <a:pt x="285646" y="134320"/>
                  </a:lnTo>
                  <a:lnTo>
                    <a:pt x="260903" y="97419"/>
                  </a:lnTo>
                  <a:lnTo>
                    <a:pt x="231552" y="65722"/>
                  </a:lnTo>
                  <a:lnTo>
                    <a:pt x="197965" y="39649"/>
                  </a:lnTo>
                  <a:lnTo>
                    <a:pt x="160516" y="19625"/>
                  </a:lnTo>
                  <a:lnTo>
                    <a:pt x="119577" y="6071"/>
                  </a:lnTo>
                  <a:lnTo>
                    <a:pt x="86177" y="0"/>
                  </a:lnTo>
                  <a:lnTo>
                    <a:pt x="54181" y="218"/>
                  </a:lnTo>
                  <a:lnTo>
                    <a:pt x="24989" y="8745"/>
                  </a:lnTo>
                  <a:lnTo>
                    <a:pt x="0" y="27599"/>
                  </a:lnTo>
                  <a:lnTo>
                    <a:pt x="74917" y="32845"/>
                  </a:lnTo>
                  <a:lnTo>
                    <a:pt x="113389" y="52599"/>
                  </a:lnTo>
                  <a:lnTo>
                    <a:pt x="127562" y="103066"/>
                  </a:lnTo>
                  <a:lnTo>
                    <a:pt x="129587" y="200453"/>
                  </a:lnTo>
                  <a:lnTo>
                    <a:pt x="136063" y="254781"/>
                  </a:lnTo>
                  <a:lnTo>
                    <a:pt x="153799" y="300208"/>
                  </a:lnTo>
                  <a:lnTo>
                    <a:pt x="180254" y="335758"/>
                  </a:lnTo>
                  <a:lnTo>
                    <a:pt x="212889" y="360453"/>
                  </a:lnTo>
                  <a:lnTo>
                    <a:pt x="249165" y="373317"/>
                  </a:lnTo>
                  <a:lnTo>
                    <a:pt x="263855" y="375421"/>
                  </a:lnTo>
                  <a:lnTo>
                    <a:pt x="276923" y="375400"/>
                  </a:lnTo>
                  <a:lnTo>
                    <a:pt x="282939" y="397073"/>
                  </a:lnTo>
                  <a:lnTo>
                    <a:pt x="295597" y="413937"/>
                  </a:lnTo>
                  <a:lnTo>
                    <a:pt x="313074" y="424344"/>
                  </a:lnTo>
                  <a:lnTo>
                    <a:pt x="333550" y="426645"/>
                  </a:lnTo>
                  <a:lnTo>
                    <a:pt x="350870" y="421330"/>
                  </a:lnTo>
                  <a:lnTo>
                    <a:pt x="365143" y="410195"/>
                  </a:lnTo>
                  <a:lnTo>
                    <a:pt x="375250" y="394474"/>
                  </a:lnTo>
                  <a:lnTo>
                    <a:pt x="380072" y="375400"/>
                  </a:lnTo>
                  <a:lnTo>
                    <a:pt x="393391" y="375421"/>
                  </a:lnTo>
                  <a:lnTo>
                    <a:pt x="444518" y="360453"/>
                  </a:lnTo>
                  <a:lnTo>
                    <a:pt x="477173" y="335758"/>
                  </a:lnTo>
                  <a:lnTo>
                    <a:pt x="503568" y="300208"/>
                  </a:lnTo>
                  <a:lnTo>
                    <a:pt x="521223" y="254781"/>
                  </a:lnTo>
                  <a:lnTo>
                    <a:pt x="527659" y="200453"/>
                  </a:lnTo>
                  <a:lnTo>
                    <a:pt x="547763" y="102430"/>
                  </a:lnTo>
                  <a:lnTo>
                    <a:pt x="592238" y="50902"/>
                  </a:lnTo>
                  <a:lnTo>
                    <a:pt x="636760" y="30936"/>
                  </a:lnTo>
                  <a:lnTo>
                    <a:pt x="657006" y="27599"/>
                  </a:lnTo>
                  <a:lnTo>
                    <a:pt x="632015" y="8745"/>
                  </a:lnTo>
                  <a:lnTo>
                    <a:pt x="602820" y="218"/>
                  </a:lnTo>
                  <a:lnTo>
                    <a:pt x="570824" y="0"/>
                  </a:lnTo>
                  <a:close/>
                </a:path>
              </a:pathLst>
            </a:custGeom>
            <a:solidFill>
              <a:srgbClr val="04388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0" name="object 63">
            <a:extLst>
              <a:ext uri="{FF2B5EF4-FFF2-40B4-BE49-F238E27FC236}">
                <a16:creationId xmlns:a16="http://schemas.microsoft.com/office/drawing/2014/main" id="{FFE1C9E7-5292-9E45-F2E3-24B3A38B7241}"/>
              </a:ext>
            </a:extLst>
          </p:cNvPr>
          <p:cNvGrpSpPr/>
          <p:nvPr/>
        </p:nvGrpSpPr>
        <p:grpSpPr>
          <a:xfrm>
            <a:off x="3245741" y="4776107"/>
            <a:ext cx="398542" cy="430887"/>
            <a:chOff x="4798308" y="8342395"/>
            <a:chExt cx="657225" cy="710565"/>
          </a:xfrm>
        </p:grpSpPr>
        <p:sp>
          <p:nvSpPr>
            <p:cNvPr id="71" name="object 64">
              <a:extLst>
                <a:ext uri="{FF2B5EF4-FFF2-40B4-BE49-F238E27FC236}">
                  <a16:creationId xmlns:a16="http://schemas.microsoft.com/office/drawing/2014/main" id="{6E1A1180-6236-1A33-83A9-6F707BF46915}"/>
                </a:ext>
              </a:extLst>
            </p:cNvPr>
            <p:cNvSpPr/>
            <p:nvPr/>
          </p:nvSpPr>
          <p:spPr>
            <a:xfrm>
              <a:off x="4985296" y="8342407"/>
              <a:ext cx="283845" cy="428625"/>
            </a:xfrm>
            <a:custGeom>
              <a:avLst/>
              <a:gdLst/>
              <a:ahLst/>
              <a:cxnLst/>
              <a:rect l="l" t="t" r="r" b="b"/>
              <a:pathLst>
                <a:path w="283845" h="428625">
                  <a:moveTo>
                    <a:pt x="108419" y="309575"/>
                  </a:moveTo>
                  <a:lnTo>
                    <a:pt x="104978" y="305257"/>
                  </a:lnTo>
                  <a:lnTo>
                    <a:pt x="100444" y="304927"/>
                  </a:lnTo>
                  <a:lnTo>
                    <a:pt x="100444" y="304749"/>
                  </a:lnTo>
                  <a:lnTo>
                    <a:pt x="92887" y="303669"/>
                  </a:lnTo>
                  <a:lnTo>
                    <a:pt x="85496" y="302310"/>
                  </a:lnTo>
                  <a:lnTo>
                    <a:pt x="73977" y="299542"/>
                  </a:lnTo>
                  <a:lnTo>
                    <a:pt x="69532" y="302742"/>
                  </a:lnTo>
                  <a:lnTo>
                    <a:pt x="98310" y="323024"/>
                  </a:lnTo>
                  <a:lnTo>
                    <a:pt x="99377" y="323024"/>
                  </a:lnTo>
                  <a:lnTo>
                    <a:pt x="103911" y="323354"/>
                  </a:lnTo>
                  <a:lnTo>
                    <a:pt x="107823" y="319557"/>
                  </a:lnTo>
                  <a:lnTo>
                    <a:pt x="108419" y="309575"/>
                  </a:lnTo>
                  <a:close/>
                </a:path>
                <a:path w="283845" h="428625">
                  <a:moveTo>
                    <a:pt x="108419" y="273392"/>
                  </a:moveTo>
                  <a:lnTo>
                    <a:pt x="104978" y="269074"/>
                  </a:lnTo>
                  <a:lnTo>
                    <a:pt x="100444" y="268744"/>
                  </a:lnTo>
                  <a:lnTo>
                    <a:pt x="100444" y="268566"/>
                  </a:lnTo>
                  <a:lnTo>
                    <a:pt x="92887" y="267487"/>
                  </a:lnTo>
                  <a:lnTo>
                    <a:pt x="85496" y="266128"/>
                  </a:lnTo>
                  <a:lnTo>
                    <a:pt x="73977" y="263372"/>
                  </a:lnTo>
                  <a:lnTo>
                    <a:pt x="69532" y="266560"/>
                  </a:lnTo>
                  <a:lnTo>
                    <a:pt x="98310" y="286842"/>
                  </a:lnTo>
                  <a:lnTo>
                    <a:pt x="99377" y="286842"/>
                  </a:lnTo>
                  <a:lnTo>
                    <a:pt x="103911" y="287172"/>
                  </a:lnTo>
                  <a:lnTo>
                    <a:pt x="107823" y="283375"/>
                  </a:lnTo>
                  <a:lnTo>
                    <a:pt x="108419" y="273392"/>
                  </a:lnTo>
                  <a:close/>
                </a:path>
                <a:path w="283845" h="428625">
                  <a:moveTo>
                    <a:pt x="108419" y="237210"/>
                  </a:moveTo>
                  <a:lnTo>
                    <a:pt x="104978" y="232892"/>
                  </a:lnTo>
                  <a:lnTo>
                    <a:pt x="100444" y="232575"/>
                  </a:lnTo>
                  <a:lnTo>
                    <a:pt x="100444" y="232397"/>
                  </a:lnTo>
                  <a:lnTo>
                    <a:pt x="92887" y="231305"/>
                  </a:lnTo>
                  <a:lnTo>
                    <a:pt x="85496" y="229946"/>
                  </a:lnTo>
                  <a:lnTo>
                    <a:pt x="73977" y="227177"/>
                  </a:lnTo>
                  <a:lnTo>
                    <a:pt x="69532" y="230378"/>
                  </a:lnTo>
                  <a:lnTo>
                    <a:pt x="98310" y="250659"/>
                  </a:lnTo>
                  <a:lnTo>
                    <a:pt x="99377" y="250659"/>
                  </a:lnTo>
                  <a:lnTo>
                    <a:pt x="103911" y="250990"/>
                  </a:lnTo>
                  <a:lnTo>
                    <a:pt x="107823" y="247192"/>
                  </a:lnTo>
                  <a:lnTo>
                    <a:pt x="108419" y="237210"/>
                  </a:lnTo>
                  <a:close/>
                </a:path>
                <a:path w="283845" h="428625">
                  <a:moveTo>
                    <a:pt x="108419" y="201028"/>
                  </a:moveTo>
                  <a:lnTo>
                    <a:pt x="104978" y="196710"/>
                  </a:lnTo>
                  <a:lnTo>
                    <a:pt x="100444" y="196392"/>
                  </a:lnTo>
                  <a:lnTo>
                    <a:pt x="100444" y="196215"/>
                  </a:lnTo>
                  <a:lnTo>
                    <a:pt x="92887" y="195122"/>
                  </a:lnTo>
                  <a:lnTo>
                    <a:pt x="85496" y="193763"/>
                  </a:lnTo>
                  <a:lnTo>
                    <a:pt x="73977" y="190995"/>
                  </a:lnTo>
                  <a:lnTo>
                    <a:pt x="69532" y="194195"/>
                  </a:lnTo>
                  <a:lnTo>
                    <a:pt x="98310" y="214477"/>
                  </a:lnTo>
                  <a:lnTo>
                    <a:pt x="99377" y="214477"/>
                  </a:lnTo>
                  <a:lnTo>
                    <a:pt x="103911" y="214807"/>
                  </a:lnTo>
                  <a:lnTo>
                    <a:pt x="107823" y="211010"/>
                  </a:lnTo>
                  <a:lnTo>
                    <a:pt x="108419" y="201028"/>
                  </a:lnTo>
                  <a:close/>
                </a:path>
                <a:path w="283845" h="428625">
                  <a:moveTo>
                    <a:pt x="108419" y="164846"/>
                  </a:moveTo>
                  <a:lnTo>
                    <a:pt x="104978" y="160528"/>
                  </a:lnTo>
                  <a:lnTo>
                    <a:pt x="100444" y="160210"/>
                  </a:lnTo>
                  <a:lnTo>
                    <a:pt x="100444" y="160032"/>
                  </a:lnTo>
                  <a:lnTo>
                    <a:pt x="92887" y="158940"/>
                  </a:lnTo>
                  <a:lnTo>
                    <a:pt x="85496" y="157594"/>
                  </a:lnTo>
                  <a:lnTo>
                    <a:pt x="73977" y="154825"/>
                  </a:lnTo>
                  <a:lnTo>
                    <a:pt x="69532" y="158013"/>
                  </a:lnTo>
                  <a:lnTo>
                    <a:pt x="98310" y="178295"/>
                  </a:lnTo>
                  <a:lnTo>
                    <a:pt x="99377" y="178295"/>
                  </a:lnTo>
                  <a:lnTo>
                    <a:pt x="103911" y="178625"/>
                  </a:lnTo>
                  <a:lnTo>
                    <a:pt x="107823" y="174828"/>
                  </a:lnTo>
                  <a:lnTo>
                    <a:pt x="108419" y="164846"/>
                  </a:lnTo>
                  <a:close/>
                </a:path>
                <a:path w="283845" h="428625">
                  <a:moveTo>
                    <a:pt x="147510" y="415925"/>
                  </a:moveTo>
                  <a:lnTo>
                    <a:pt x="135521" y="415925"/>
                  </a:lnTo>
                  <a:lnTo>
                    <a:pt x="137566" y="420001"/>
                  </a:lnTo>
                  <a:lnTo>
                    <a:pt x="139623" y="424154"/>
                  </a:lnTo>
                  <a:lnTo>
                    <a:pt x="141503" y="428409"/>
                  </a:lnTo>
                  <a:lnTo>
                    <a:pt x="143395" y="424154"/>
                  </a:lnTo>
                  <a:lnTo>
                    <a:pt x="145453" y="420001"/>
                  </a:lnTo>
                  <a:lnTo>
                    <a:pt x="147510" y="415925"/>
                  </a:lnTo>
                  <a:close/>
                </a:path>
                <a:path w="283845" h="428625">
                  <a:moveTo>
                    <a:pt x="161315" y="389470"/>
                  </a:moveTo>
                  <a:lnTo>
                    <a:pt x="161302" y="383425"/>
                  </a:lnTo>
                  <a:lnTo>
                    <a:pt x="157619" y="379374"/>
                  </a:lnTo>
                  <a:lnTo>
                    <a:pt x="126136" y="379374"/>
                  </a:lnTo>
                  <a:lnTo>
                    <a:pt x="122453" y="383425"/>
                  </a:lnTo>
                  <a:lnTo>
                    <a:pt x="122466" y="389661"/>
                  </a:lnTo>
                  <a:lnTo>
                    <a:pt x="141503" y="398094"/>
                  </a:lnTo>
                  <a:lnTo>
                    <a:pt x="153339" y="398094"/>
                  </a:lnTo>
                  <a:lnTo>
                    <a:pt x="155257" y="397916"/>
                  </a:lnTo>
                  <a:lnTo>
                    <a:pt x="157060" y="396989"/>
                  </a:lnTo>
                  <a:lnTo>
                    <a:pt x="158419" y="395478"/>
                  </a:lnTo>
                  <a:lnTo>
                    <a:pt x="159156" y="394119"/>
                  </a:lnTo>
                  <a:lnTo>
                    <a:pt x="160807" y="391502"/>
                  </a:lnTo>
                  <a:lnTo>
                    <a:pt x="161150" y="390512"/>
                  </a:lnTo>
                  <a:lnTo>
                    <a:pt x="161315" y="389470"/>
                  </a:lnTo>
                  <a:close/>
                </a:path>
                <a:path w="283845" h="428625">
                  <a:moveTo>
                    <a:pt x="201371" y="337400"/>
                  </a:moveTo>
                  <a:lnTo>
                    <a:pt x="195300" y="338759"/>
                  </a:lnTo>
                  <a:lnTo>
                    <a:pt x="188976" y="339940"/>
                  </a:lnTo>
                  <a:lnTo>
                    <a:pt x="178003" y="341591"/>
                  </a:lnTo>
                  <a:lnTo>
                    <a:pt x="174840" y="346125"/>
                  </a:lnTo>
                  <a:lnTo>
                    <a:pt x="175425" y="351066"/>
                  </a:lnTo>
                  <a:lnTo>
                    <a:pt x="175983" y="355396"/>
                  </a:lnTo>
                  <a:lnTo>
                    <a:pt x="179260" y="358673"/>
                  </a:lnTo>
                  <a:lnTo>
                    <a:pt x="183222" y="358851"/>
                  </a:lnTo>
                  <a:lnTo>
                    <a:pt x="187591" y="353314"/>
                  </a:lnTo>
                  <a:lnTo>
                    <a:pt x="192087" y="347891"/>
                  </a:lnTo>
                  <a:lnTo>
                    <a:pt x="196684" y="342569"/>
                  </a:lnTo>
                  <a:lnTo>
                    <a:pt x="201371" y="337400"/>
                  </a:lnTo>
                  <a:close/>
                </a:path>
                <a:path w="283845" h="428625">
                  <a:moveTo>
                    <a:pt x="215150" y="312686"/>
                  </a:moveTo>
                  <a:lnTo>
                    <a:pt x="214185" y="307644"/>
                  </a:lnTo>
                  <a:lnTo>
                    <a:pt x="213245" y="302793"/>
                  </a:lnTo>
                  <a:lnTo>
                    <a:pt x="208927" y="299681"/>
                  </a:lnTo>
                  <a:lnTo>
                    <a:pt x="197434" y="302310"/>
                  </a:lnTo>
                  <a:lnTo>
                    <a:pt x="190042" y="303758"/>
                  </a:lnTo>
                  <a:lnTo>
                    <a:pt x="182499" y="304838"/>
                  </a:lnTo>
                  <a:lnTo>
                    <a:pt x="177952" y="305168"/>
                  </a:lnTo>
                  <a:lnTo>
                    <a:pt x="174510" y="309486"/>
                  </a:lnTo>
                  <a:lnTo>
                    <a:pt x="175094" y="319468"/>
                  </a:lnTo>
                  <a:lnTo>
                    <a:pt x="179019" y="323265"/>
                  </a:lnTo>
                  <a:lnTo>
                    <a:pt x="183553" y="322935"/>
                  </a:lnTo>
                  <a:lnTo>
                    <a:pt x="184619" y="322935"/>
                  </a:lnTo>
                  <a:lnTo>
                    <a:pt x="192836" y="321767"/>
                  </a:lnTo>
                  <a:lnTo>
                    <a:pt x="200469" y="320319"/>
                  </a:lnTo>
                  <a:lnTo>
                    <a:pt x="212305" y="317474"/>
                  </a:lnTo>
                  <a:lnTo>
                    <a:pt x="215150" y="312686"/>
                  </a:lnTo>
                  <a:close/>
                </a:path>
                <a:path w="283845" h="428625">
                  <a:moveTo>
                    <a:pt x="215150" y="276504"/>
                  </a:moveTo>
                  <a:lnTo>
                    <a:pt x="214185" y="271462"/>
                  </a:lnTo>
                  <a:lnTo>
                    <a:pt x="213245" y="266611"/>
                  </a:lnTo>
                  <a:lnTo>
                    <a:pt x="208927" y="263499"/>
                  </a:lnTo>
                  <a:lnTo>
                    <a:pt x="197434" y="266128"/>
                  </a:lnTo>
                  <a:lnTo>
                    <a:pt x="190042" y="267589"/>
                  </a:lnTo>
                  <a:lnTo>
                    <a:pt x="182499" y="268655"/>
                  </a:lnTo>
                  <a:lnTo>
                    <a:pt x="177952" y="268986"/>
                  </a:lnTo>
                  <a:lnTo>
                    <a:pt x="174510" y="273304"/>
                  </a:lnTo>
                  <a:lnTo>
                    <a:pt x="175094" y="283286"/>
                  </a:lnTo>
                  <a:lnTo>
                    <a:pt x="179019" y="287083"/>
                  </a:lnTo>
                  <a:lnTo>
                    <a:pt x="183553" y="286753"/>
                  </a:lnTo>
                  <a:lnTo>
                    <a:pt x="184619" y="286753"/>
                  </a:lnTo>
                  <a:lnTo>
                    <a:pt x="192836" y="285584"/>
                  </a:lnTo>
                  <a:lnTo>
                    <a:pt x="200469" y="284124"/>
                  </a:lnTo>
                  <a:lnTo>
                    <a:pt x="212305" y="281305"/>
                  </a:lnTo>
                  <a:lnTo>
                    <a:pt x="215150" y="276504"/>
                  </a:lnTo>
                  <a:close/>
                </a:path>
                <a:path w="283845" h="428625">
                  <a:moveTo>
                    <a:pt x="215150" y="240322"/>
                  </a:moveTo>
                  <a:lnTo>
                    <a:pt x="214185" y="235280"/>
                  </a:lnTo>
                  <a:lnTo>
                    <a:pt x="213245" y="230428"/>
                  </a:lnTo>
                  <a:lnTo>
                    <a:pt x="208927" y="227317"/>
                  </a:lnTo>
                  <a:lnTo>
                    <a:pt x="197434" y="229946"/>
                  </a:lnTo>
                  <a:lnTo>
                    <a:pt x="190042" y="231406"/>
                  </a:lnTo>
                  <a:lnTo>
                    <a:pt x="182499" y="232486"/>
                  </a:lnTo>
                  <a:lnTo>
                    <a:pt x="177952" y="232803"/>
                  </a:lnTo>
                  <a:lnTo>
                    <a:pt x="174510" y="237121"/>
                  </a:lnTo>
                  <a:lnTo>
                    <a:pt x="175094" y="247103"/>
                  </a:lnTo>
                  <a:lnTo>
                    <a:pt x="179019" y="250901"/>
                  </a:lnTo>
                  <a:lnTo>
                    <a:pt x="183553" y="250571"/>
                  </a:lnTo>
                  <a:lnTo>
                    <a:pt x="184619" y="250571"/>
                  </a:lnTo>
                  <a:lnTo>
                    <a:pt x="192836" y="249402"/>
                  </a:lnTo>
                  <a:lnTo>
                    <a:pt x="200469" y="247942"/>
                  </a:lnTo>
                  <a:lnTo>
                    <a:pt x="212305" y="245122"/>
                  </a:lnTo>
                  <a:lnTo>
                    <a:pt x="215150" y="240322"/>
                  </a:lnTo>
                  <a:close/>
                </a:path>
                <a:path w="283845" h="428625">
                  <a:moveTo>
                    <a:pt x="215150" y="204139"/>
                  </a:moveTo>
                  <a:lnTo>
                    <a:pt x="214185" y="199097"/>
                  </a:lnTo>
                  <a:lnTo>
                    <a:pt x="213245" y="194246"/>
                  </a:lnTo>
                  <a:lnTo>
                    <a:pt x="208927" y="191135"/>
                  </a:lnTo>
                  <a:lnTo>
                    <a:pt x="197434" y="193763"/>
                  </a:lnTo>
                  <a:lnTo>
                    <a:pt x="190042" y="195224"/>
                  </a:lnTo>
                  <a:lnTo>
                    <a:pt x="182499" y="196303"/>
                  </a:lnTo>
                  <a:lnTo>
                    <a:pt x="177952" y="196621"/>
                  </a:lnTo>
                  <a:lnTo>
                    <a:pt x="174510" y="200939"/>
                  </a:lnTo>
                  <a:lnTo>
                    <a:pt x="175094" y="210921"/>
                  </a:lnTo>
                  <a:lnTo>
                    <a:pt x="179019" y="214718"/>
                  </a:lnTo>
                  <a:lnTo>
                    <a:pt x="183553" y="214388"/>
                  </a:lnTo>
                  <a:lnTo>
                    <a:pt x="184619" y="214388"/>
                  </a:lnTo>
                  <a:lnTo>
                    <a:pt x="192836" y="213220"/>
                  </a:lnTo>
                  <a:lnTo>
                    <a:pt x="200469" y="211772"/>
                  </a:lnTo>
                  <a:lnTo>
                    <a:pt x="212305" y="208940"/>
                  </a:lnTo>
                  <a:lnTo>
                    <a:pt x="215150" y="204139"/>
                  </a:lnTo>
                  <a:close/>
                </a:path>
                <a:path w="283845" h="428625">
                  <a:moveTo>
                    <a:pt x="215150" y="167957"/>
                  </a:moveTo>
                  <a:lnTo>
                    <a:pt x="214185" y="162915"/>
                  </a:lnTo>
                  <a:lnTo>
                    <a:pt x="213245" y="158064"/>
                  </a:lnTo>
                  <a:lnTo>
                    <a:pt x="208927" y="154952"/>
                  </a:lnTo>
                  <a:lnTo>
                    <a:pt x="197434" y="157581"/>
                  </a:lnTo>
                  <a:lnTo>
                    <a:pt x="190042" y="159042"/>
                  </a:lnTo>
                  <a:lnTo>
                    <a:pt x="182499" y="160121"/>
                  </a:lnTo>
                  <a:lnTo>
                    <a:pt x="177952" y="160439"/>
                  </a:lnTo>
                  <a:lnTo>
                    <a:pt x="174510" y="164757"/>
                  </a:lnTo>
                  <a:lnTo>
                    <a:pt x="175094" y="174739"/>
                  </a:lnTo>
                  <a:lnTo>
                    <a:pt x="179019" y="178536"/>
                  </a:lnTo>
                  <a:lnTo>
                    <a:pt x="183553" y="178206"/>
                  </a:lnTo>
                  <a:lnTo>
                    <a:pt x="184619" y="178206"/>
                  </a:lnTo>
                  <a:lnTo>
                    <a:pt x="192836" y="177038"/>
                  </a:lnTo>
                  <a:lnTo>
                    <a:pt x="200469" y="175590"/>
                  </a:lnTo>
                  <a:lnTo>
                    <a:pt x="212305" y="172758"/>
                  </a:lnTo>
                  <a:lnTo>
                    <a:pt x="215150" y="167957"/>
                  </a:lnTo>
                  <a:close/>
                </a:path>
                <a:path w="283845" h="428625">
                  <a:moveTo>
                    <a:pt x="283425" y="276085"/>
                  </a:moveTo>
                  <a:lnTo>
                    <a:pt x="274828" y="222834"/>
                  </a:lnTo>
                  <a:lnTo>
                    <a:pt x="262966" y="172872"/>
                  </a:lnTo>
                  <a:lnTo>
                    <a:pt x="248018" y="126885"/>
                  </a:lnTo>
                  <a:lnTo>
                    <a:pt x="230162" y="85559"/>
                  </a:lnTo>
                  <a:lnTo>
                    <a:pt x="209562" y="49555"/>
                  </a:lnTo>
                  <a:lnTo>
                    <a:pt x="165277" y="4876"/>
                  </a:lnTo>
                  <a:lnTo>
                    <a:pt x="141503" y="0"/>
                  </a:lnTo>
                  <a:lnTo>
                    <a:pt x="117729" y="4876"/>
                  </a:lnTo>
                  <a:lnTo>
                    <a:pt x="73444" y="49555"/>
                  </a:lnTo>
                  <a:lnTo>
                    <a:pt x="52870" y="85559"/>
                  </a:lnTo>
                  <a:lnTo>
                    <a:pt x="35052" y="126885"/>
                  </a:lnTo>
                  <a:lnTo>
                    <a:pt x="20167" y="172872"/>
                  </a:lnTo>
                  <a:lnTo>
                    <a:pt x="8420" y="222834"/>
                  </a:lnTo>
                  <a:lnTo>
                    <a:pt x="0" y="276085"/>
                  </a:lnTo>
                  <a:lnTo>
                    <a:pt x="13157" y="283146"/>
                  </a:lnTo>
                  <a:lnTo>
                    <a:pt x="25958" y="290918"/>
                  </a:lnTo>
                  <a:lnTo>
                    <a:pt x="38392" y="299402"/>
                  </a:lnTo>
                  <a:lnTo>
                    <a:pt x="50431" y="308559"/>
                  </a:lnTo>
                  <a:lnTo>
                    <a:pt x="52705" y="307746"/>
                  </a:lnTo>
                  <a:lnTo>
                    <a:pt x="54495" y="305803"/>
                  </a:lnTo>
                  <a:lnTo>
                    <a:pt x="55270" y="303314"/>
                  </a:lnTo>
                  <a:lnTo>
                    <a:pt x="56832" y="298665"/>
                  </a:lnTo>
                  <a:lnTo>
                    <a:pt x="54711" y="293509"/>
                  </a:lnTo>
                  <a:lnTo>
                    <a:pt x="44297" y="289191"/>
                  </a:lnTo>
                  <a:lnTo>
                    <a:pt x="38265" y="286181"/>
                  </a:lnTo>
                  <a:lnTo>
                    <a:pt x="32448" y="282676"/>
                  </a:lnTo>
                  <a:lnTo>
                    <a:pt x="34417" y="267855"/>
                  </a:lnTo>
                  <a:lnTo>
                    <a:pt x="37706" y="269570"/>
                  </a:lnTo>
                  <a:lnTo>
                    <a:pt x="45681" y="273011"/>
                  </a:lnTo>
                  <a:lnTo>
                    <a:pt x="47637" y="273189"/>
                  </a:lnTo>
                  <a:lnTo>
                    <a:pt x="52171" y="273100"/>
                  </a:lnTo>
                  <a:lnTo>
                    <a:pt x="55791" y="268986"/>
                  </a:lnTo>
                  <a:lnTo>
                    <a:pt x="55651" y="260337"/>
                  </a:lnTo>
                  <a:lnTo>
                    <a:pt x="53594" y="257073"/>
                  </a:lnTo>
                  <a:lnTo>
                    <a:pt x="45999" y="253860"/>
                  </a:lnTo>
                  <a:lnTo>
                    <a:pt x="41592" y="251714"/>
                  </a:lnTo>
                  <a:lnTo>
                    <a:pt x="37287" y="249313"/>
                  </a:lnTo>
                  <a:lnTo>
                    <a:pt x="39992" y="234289"/>
                  </a:lnTo>
                  <a:lnTo>
                    <a:pt x="45681" y="236829"/>
                  </a:lnTo>
                  <a:lnTo>
                    <a:pt x="47637" y="237007"/>
                  </a:lnTo>
                  <a:lnTo>
                    <a:pt x="52171" y="236918"/>
                  </a:lnTo>
                  <a:lnTo>
                    <a:pt x="55791" y="232803"/>
                  </a:lnTo>
                  <a:lnTo>
                    <a:pt x="55651" y="224155"/>
                  </a:lnTo>
                  <a:lnTo>
                    <a:pt x="53594" y="220891"/>
                  </a:lnTo>
                  <a:lnTo>
                    <a:pt x="43688" y="216382"/>
                  </a:lnTo>
                  <a:lnTo>
                    <a:pt x="47307" y="200825"/>
                  </a:lnTo>
                  <a:lnTo>
                    <a:pt x="50723" y="200799"/>
                  </a:lnTo>
                  <a:lnTo>
                    <a:pt x="53759" y="198450"/>
                  </a:lnTo>
                  <a:lnTo>
                    <a:pt x="56261" y="190817"/>
                  </a:lnTo>
                  <a:lnTo>
                    <a:pt x="54698" y="186245"/>
                  </a:lnTo>
                  <a:lnTo>
                    <a:pt x="51257" y="184086"/>
                  </a:lnTo>
                  <a:lnTo>
                    <a:pt x="55156" y="170713"/>
                  </a:lnTo>
                  <a:lnTo>
                    <a:pt x="59423" y="157480"/>
                  </a:lnTo>
                  <a:lnTo>
                    <a:pt x="64033" y="144386"/>
                  </a:lnTo>
                  <a:lnTo>
                    <a:pt x="68986" y="131445"/>
                  </a:lnTo>
                  <a:lnTo>
                    <a:pt x="69850" y="134531"/>
                  </a:lnTo>
                  <a:lnTo>
                    <a:pt x="72136" y="136867"/>
                  </a:lnTo>
                  <a:lnTo>
                    <a:pt x="82372" y="139319"/>
                  </a:lnTo>
                  <a:lnTo>
                    <a:pt x="90258" y="140855"/>
                  </a:lnTo>
                  <a:lnTo>
                    <a:pt x="98221" y="141947"/>
                  </a:lnTo>
                  <a:lnTo>
                    <a:pt x="103822" y="142265"/>
                  </a:lnTo>
                  <a:lnTo>
                    <a:pt x="107746" y="138480"/>
                  </a:lnTo>
                  <a:lnTo>
                    <a:pt x="108343" y="128485"/>
                  </a:lnTo>
                  <a:lnTo>
                    <a:pt x="104889" y="124167"/>
                  </a:lnTo>
                  <a:lnTo>
                    <a:pt x="100355" y="123850"/>
                  </a:lnTo>
                  <a:lnTo>
                    <a:pt x="92798" y="122758"/>
                  </a:lnTo>
                  <a:lnTo>
                    <a:pt x="85420" y="121412"/>
                  </a:lnTo>
                  <a:lnTo>
                    <a:pt x="76733" y="119341"/>
                  </a:lnTo>
                  <a:lnTo>
                    <a:pt x="74980" y="119595"/>
                  </a:lnTo>
                  <a:lnTo>
                    <a:pt x="73418" y="120408"/>
                  </a:lnTo>
                  <a:lnTo>
                    <a:pt x="78765" y="108381"/>
                  </a:lnTo>
                  <a:lnTo>
                    <a:pt x="81635" y="102323"/>
                  </a:lnTo>
                  <a:lnTo>
                    <a:pt x="92557" y="104394"/>
                  </a:lnTo>
                  <a:lnTo>
                    <a:pt x="98056" y="105206"/>
                  </a:lnTo>
                  <a:lnTo>
                    <a:pt x="103657" y="105537"/>
                  </a:lnTo>
                  <a:lnTo>
                    <a:pt x="107581" y="101752"/>
                  </a:lnTo>
                  <a:lnTo>
                    <a:pt x="108178" y="91757"/>
                  </a:lnTo>
                  <a:lnTo>
                    <a:pt x="104724" y="87439"/>
                  </a:lnTo>
                  <a:lnTo>
                    <a:pt x="100190" y="87122"/>
                  </a:lnTo>
                  <a:lnTo>
                    <a:pt x="90258" y="85496"/>
                  </a:lnTo>
                  <a:lnTo>
                    <a:pt x="93624" y="79527"/>
                  </a:lnTo>
                  <a:lnTo>
                    <a:pt x="100774" y="68580"/>
                  </a:lnTo>
                  <a:lnTo>
                    <a:pt x="104698" y="68186"/>
                  </a:lnTo>
                  <a:lnTo>
                    <a:pt x="107594" y="64350"/>
                  </a:lnTo>
                  <a:lnTo>
                    <a:pt x="141020" y="35521"/>
                  </a:lnTo>
                  <a:lnTo>
                    <a:pt x="152476" y="37795"/>
                  </a:lnTo>
                  <a:lnTo>
                    <a:pt x="162775" y="44602"/>
                  </a:lnTo>
                  <a:lnTo>
                    <a:pt x="166966" y="49225"/>
                  </a:lnTo>
                  <a:lnTo>
                    <a:pt x="175006" y="59626"/>
                  </a:lnTo>
                  <a:lnTo>
                    <a:pt x="175006" y="60985"/>
                  </a:lnTo>
                  <a:lnTo>
                    <a:pt x="175514" y="64693"/>
                  </a:lnTo>
                  <a:lnTo>
                    <a:pt x="178028" y="67678"/>
                  </a:lnTo>
                  <a:lnTo>
                    <a:pt x="181330" y="68491"/>
                  </a:lnTo>
                  <a:lnTo>
                    <a:pt x="184950" y="73825"/>
                  </a:lnTo>
                  <a:lnTo>
                    <a:pt x="188480" y="79425"/>
                  </a:lnTo>
                  <a:lnTo>
                    <a:pt x="191846" y="85394"/>
                  </a:lnTo>
                  <a:lnTo>
                    <a:pt x="182562" y="87655"/>
                  </a:lnTo>
                  <a:lnTo>
                    <a:pt x="178028" y="87985"/>
                  </a:lnTo>
                  <a:lnTo>
                    <a:pt x="174599" y="92303"/>
                  </a:lnTo>
                  <a:lnTo>
                    <a:pt x="175183" y="102285"/>
                  </a:lnTo>
                  <a:lnTo>
                    <a:pt x="179108" y="106083"/>
                  </a:lnTo>
                  <a:lnTo>
                    <a:pt x="184708" y="105752"/>
                  </a:lnTo>
                  <a:lnTo>
                    <a:pt x="195795" y="103949"/>
                  </a:lnTo>
                  <a:lnTo>
                    <a:pt x="201129" y="102870"/>
                  </a:lnTo>
                  <a:lnTo>
                    <a:pt x="204000" y="108470"/>
                  </a:lnTo>
                  <a:lnTo>
                    <a:pt x="209346" y="120497"/>
                  </a:lnTo>
                  <a:lnTo>
                    <a:pt x="207860" y="119697"/>
                  </a:lnTo>
                  <a:lnTo>
                    <a:pt x="206184" y="119481"/>
                  </a:lnTo>
                  <a:lnTo>
                    <a:pt x="197523" y="121488"/>
                  </a:lnTo>
                  <a:lnTo>
                    <a:pt x="190131" y="122936"/>
                  </a:lnTo>
                  <a:lnTo>
                    <a:pt x="182562" y="124028"/>
                  </a:lnTo>
                  <a:lnTo>
                    <a:pt x="178028" y="124345"/>
                  </a:lnTo>
                  <a:lnTo>
                    <a:pt x="174599" y="128663"/>
                  </a:lnTo>
                  <a:lnTo>
                    <a:pt x="175183" y="138658"/>
                  </a:lnTo>
                  <a:lnTo>
                    <a:pt x="179108" y="142443"/>
                  </a:lnTo>
                  <a:lnTo>
                    <a:pt x="184708" y="142125"/>
                  </a:lnTo>
                  <a:lnTo>
                    <a:pt x="213855" y="131800"/>
                  </a:lnTo>
                  <a:lnTo>
                    <a:pt x="218871" y="144614"/>
                  </a:lnTo>
                  <a:lnTo>
                    <a:pt x="223545" y="157568"/>
                  </a:lnTo>
                  <a:lnTo>
                    <a:pt x="227863" y="170675"/>
                  </a:lnTo>
                  <a:lnTo>
                    <a:pt x="231838" y="183908"/>
                  </a:lnTo>
                  <a:lnTo>
                    <a:pt x="228447" y="186131"/>
                  </a:lnTo>
                  <a:lnTo>
                    <a:pt x="226974" y="190690"/>
                  </a:lnTo>
                  <a:lnTo>
                    <a:pt x="229514" y="198272"/>
                  </a:lnTo>
                  <a:lnTo>
                    <a:pt x="232549" y="200621"/>
                  </a:lnTo>
                  <a:lnTo>
                    <a:pt x="235953" y="200647"/>
                  </a:lnTo>
                  <a:lnTo>
                    <a:pt x="239560" y="216293"/>
                  </a:lnTo>
                  <a:lnTo>
                    <a:pt x="232918" y="219367"/>
                  </a:lnTo>
                  <a:lnTo>
                    <a:pt x="228650" y="221068"/>
                  </a:lnTo>
                  <a:lnTo>
                    <a:pt x="226453" y="226250"/>
                  </a:lnTo>
                  <a:lnTo>
                    <a:pt x="229184" y="234556"/>
                  </a:lnTo>
                  <a:lnTo>
                    <a:pt x="232308" y="236956"/>
                  </a:lnTo>
                  <a:lnTo>
                    <a:pt x="236766" y="236893"/>
                  </a:lnTo>
                  <a:lnTo>
                    <a:pt x="240309" y="235648"/>
                  </a:lnTo>
                  <a:lnTo>
                    <a:pt x="241693" y="234835"/>
                  </a:lnTo>
                  <a:lnTo>
                    <a:pt x="243255" y="234200"/>
                  </a:lnTo>
                  <a:lnTo>
                    <a:pt x="245973" y="249123"/>
                  </a:lnTo>
                  <a:lnTo>
                    <a:pt x="241731" y="251536"/>
                  </a:lnTo>
                  <a:lnTo>
                    <a:pt x="237375" y="253682"/>
                  </a:lnTo>
                  <a:lnTo>
                    <a:pt x="228650" y="257263"/>
                  </a:lnTo>
                  <a:lnTo>
                    <a:pt x="226453" y="262445"/>
                  </a:lnTo>
                  <a:lnTo>
                    <a:pt x="229184" y="270738"/>
                  </a:lnTo>
                  <a:lnTo>
                    <a:pt x="232308" y="273126"/>
                  </a:lnTo>
                  <a:lnTo>
                    <a:pt x="236766" y="273075"/>
                  </a:lnTo>
                  <a:lnTo>
                    <a:pt x="242277" y="271018"/>
                  </a:lnTo>
                  <a:lnTo>
                    <a:pt x="248843" y="267766"/>
                  </a:lnTo>
                  <a:lnTo>
                    <a:pt x="250812" y="282600"/>
                  </a:lnTo>
                  <a:lnTo>
                    <a:pt x="245059" y="286105"/>
                  </a:lnTo>
                  <a:lnTo>
                    <a:pt x="239077" y="289128"/>
                  </a:lnTo>
                  <a:lnTo>
                    <a:pt x="228688" y="293471"/>
                  </a:lnTo>
                  <a:lnTo>
                    <a:pt x="226631" y="298729"/>
                  </a:lnTo>
                  <a:lnTo>
                    <a:pt x="229133" y="305701"/>
                  </a:lnTo>
                  <a:lnTo>
                    <a:pt x="230797" y="307555"/>
                  </a:lnTo>
                  <a:lnTo>
                    <a:pt x="232918" y="308457"/>
                  </a:lnTo>
                  <a:lnTo>
                    <a:pt x="244957" y="299300"/>
                  </a:lnTo>
                  <a:lnTo>
                    <a:pt x="257416" y="290842"/>
                  </a:lnTo>
                  <a:lnTo>
                    <a:pt x="270243" y="283095"/>
                  </a:lnTo>
                  <a:lnTo>
                    <a:pt x="283425" y="276085"/>
                  </a:lnTo>
                  <a:close/>
                </a:path>
              </a:pathLst>
            </a:custGeom>
            <a:solidFill>
              <a:srgbClr val="04388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2" name="object 65">
              <a:extLst>
                <a:ext uri="{FF2B5EF4-FFF2-40B4-BE49-F238E27FC236}">
                  <a16:creationId xmlns:a16="http://schemas.microsoft.com/office/drawing/2014/main" id="{40CA6962-9782-9FC1-6719-14B65650EB9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66857" y="8396778"/>
              <a:ext cx="79996" cy="307548"/>
            </a:xfrm>
            <a:prstGeom prst="rect">
              <a:avLst/>
            </a:prstGeom>
          </p:spPr>
        </p:pic>
        <p:sp>
          <p:nvSpPr>
            <p:cNvPr id="73" name="object 66">
              <a:extLst>
                <a:ext uri="{FF2B5EF4-FFF2-40B4-BE49-F238E27FC236}">
                  <a16:creationId xmlns:a16="http://schemas.microsoft.com/office/drawing/2014/main" id="{6198A280-308A-0C17-25E8-C46EE77AC255}"/>
                </a:ext>
              </a:extLst>
            </p:cNvPr>
            <p:cNvSpPr/>
            <p:nvPr/>
          </p:nvSpPr>
          <p:spPr>
            <a:xfrm>
              <a:off x="4798308" y="8625888"/>
              <a:ext cx="657225" cy="426720"/>
            </a:xfrm>
            <a:custGeom>
              <a:avLst/>
              <a:gdLst/>
              <a:ahLst/>
              <a:cxnLst/>
              <a:rect l="l" t="t" r="r" b="b"/>
              <a:pathLst>
                <a:path w="657225" h="426720">
                  <a:moveTo>
                    <a:pt x="570824" y="0"/>
                  </a:moveTo>
                  <a:lnTo>
                    <a:pt x="496413" y="19603"/>
                  </a:lnTo>
                  <a:lnTo>
                    <a:pt x="458922" y="39574"/>
                  </a:lnTo>
                  <a:lnTo>
                    <a:pt x="425321" y="65581"/>
                  </a:lnTo>
                  <a:lnTo>
                    <a:pt x="395977" y="97219"/>
                  </a:lnTo>
                  <a:lnTo>
                    <a:pt x="371256" y="134085"/>
                  </a:lnTo>
                  <a:lnTo>
                    <a:pt x="351526" y="175775"/>
                  </a:lnTo>
                  <a:lnTo>
                    <a:pt x="337153" y="221885"/>
                  </a:lnTo>
                  <a:lnTo>
                    <a:pt x="328503" y="272011"/>
                  </a:lnTo>
                  <a:lnTo>
                    <a:pt x="319818" y="222038"/>
                  </a:lnTo>
                  <a:lnTo>
                    <a:pt x="305408" y="176000"/>
                  </a:lnTo>
                  <a:lnTo>
                    <a:pt x="285646" y="134320"/>
                  </a:lnTo>
                  <a:lnTo>
                    <a:pt x="260903" y="97419"/>
                  </a:lnTo>
                  <a:lnTo>
                    <a:pt x="231552" y="65722"/>
                  </a:lnTo>
                  <a:lnTo>
                    <a:pt x="197965" y="39649"/>
                  </a:lnTo>
                  <a:lnTo>
                    <a:pt x="160516" y="19625"/>
                  </a:lnTo>
                  <a:lnTo>
                    <a:pt x="119577" y="6071"/>
                  </a:lnTo>
                  <a:lnTo>
                    <a:pt x="86177" y="0"/>
                  </a:lnTo>
                  <a:lnTo>
                    <a:pt x="54181" y="218"/>
                  </a:lnTo>
                  <a:lnTo>
                    <a:pt x="24989" y="8745"/>
                  </a:lnTo>
                  <a:lnTo>
                    <a:pt x="0" y="27599"/>
                  </a:lnTo>
                  <a:lnTo>
                    <a:pt x="74917" y="32845"/>
                  </a:lnTo>
                  <a:lnTo>
                    <a:pt x="113389" y="52599"/>
                  </a:lnTo>
                  <a:lnTo>
                    <a:pt x="127562" y="103066"/>
                  </a:lnTo>
                  <a:lnTo>
                    <a:pt x="129587" y="200453"/>
                  </a:lnTo>
                  <a:lnTo>
                    <a:pt x="136063" y="254781"/>
                  </a:lnTo>
                  <a:lnTo>
                    <a:pt x="153799" y="300208"/>
                  </a:lnTo>
                  <a:lnTo>
                    <a:pt x="180254" y="335758"/>
                  </a:lnTo>
                  <a:lnTo>
                    <a:pt x="212889" y="360453"/>
                  </a:lnTo>
                  <a:lnTo>
                    <a:pt x="249165" y="373317"/>
                  </a:lnTo>
                  <a:lnTo>
                    <a:pt x="263855" y="375421"/>
                  </a:lnTo>
                  <a:lnTo>
                    <a:pt x="276923" y="375400"/>
                  </a:lnTo>
                  <a:lnTo>
                    <a:pt x="282941" y="397073"/>
                  </a:lnTo>
                  <a:lnTo>
                    <a:pt x="295600" y="413937"/>
                  </a:lnTo>
                  <a:lnTo>
                    <a:pt x="313078" y="424344"/>
                  </a:lnTo>
                  <a:lnTo>
                    <a:pt x="333550" y="426645"/>
                  </a:lnTo>
                  <a:lnTo>
                    <a:pt x="350870" y="421330"/>
                  </a:lnTo>
                  <a:lnTo>
                    <a:pt x="365143" y="410195"/>
                  </a:lnTo>
                  <a:lnTo>
                    <a:pt x="375250" y="394474"/>
                  </a:lnTo>
                  <a:lnTo>
                    <a:pt x="380072" y="375400"/>
                  </a:lnTo>
                  <a:lnTo>
                    <a:pt x="393391" y="375421"/>
                  </a:lnTo>
                  <a:lnTo>
                    <a:pt x="444518" y="360453"/>
                  </a:lnTo>
                  <a:lnTo>
                    <a:pt x="477173" y="335758"/>
                  </a:lnTo>
                  <a:lnTo>
                    <a:pt x="503568" y="300208"/>
                  </a:lnTo>
                  <a:lnTo>
                    <a:pt x="521223" y="254781"/>
                  </a:lnTo>
                  <a:lnTo>
                    <a:pt x="527659" y="200453"/>
                  </a:lnTo>
                  <a:lnTo>
                    <a:pt x="547763" y="102430"/>
                  </a:lnTo>
                  <a:lnTo>
                    <a:pt x="592238" y="50902"/>
                  </a:lnTo>
                  <a:lnTo>
                    <a:pt x="636760" y="30936"/>
                  </a:lnTo>
                  <a:lnTo>
                    <a:pt x="657006" y="27599"/>
                  </a:lnTo>
                  <a:lnTo>
                    <a:pt x="632015" y="8745"/>
                  </a:lnTo>
                  <a:lnTo>
                    <a:pt x="602820" y="218"/>
                  </a:lnTo>
                  <a:lnTo>
                    <a:pt x="570824" y="0"/>
                  </a:lnTo>
                  <a:close/>
                </a:path>
              </a:pathLst>
            </a:custGeom>
            <a:solidFill>
              <a:srgbClr val="04388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4FD4573F-A852-D681-9986-2E4DCE9F66F5}"/>
              </a:ext>
            </a:extLst>
          </p:cNvPr>
          <p:cNvSpPr txBox="1"/>
          <p:nvPr/>
        </p:nvSpPr>
        <p:spPr>
          <a:xfrm>
            <a:off x="540830" y="1904203"/>
            <a:ext cx="2598474" cy="1387660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108000" tIns="108000" rIns="108000" bIns="108000" rtlCol="0">
            <a:spAutoFit/>
          </a:bodyPr>
          <a:lstStyle/>
          <a:p>
            <a:pPr defTabSz="554492">
              <a:spcBef>
                <a:spcPts val="600"/>
              </a:spcBef>
              <a:spcAft>
                <a:spcPts val="600"/>
              </a:spcAft>
            </a:pPr>
            <a:r>
              <a:rPr lang="de-DE" sz="1200" kern="0" dirty="0">
                <a:solidFill>
                  <a:srgbClr val="FFFFFF"/>
                </a:solidFill>
                <a:cs typeface="Arial" panose="020B0604020202020204" pitchFamily="34" charset="0"/>
              </a:rPr>
              <a:t>Klassische Biomethananlage, </a:t>
            </a:r>
          </a:p>
          <a:p>
            <a:pPr defTabSz="554492">
              <a:spcBef>
                <a:spcPts val="600"/>
              </a:spcBef>
            </a:pP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Zugabe von 174 t/Tag Biomasse</a:t>
            </a:r>
          </a:p>
          <a:p>
            <a:pPr defTabSz="554492">
              <a:spcBef>
                <a:spcPts val="600"/>
              </a:spcBef>
            </a:pP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25% Wirtschaftsdüngeranteil in der Tagesration  </a:t>
            </a:r>
          </a:p>
          <a:p>
            <a:pPr defTabSz="554492">
              <a:spcBef>
                <a:spcPts val="600"/>
              </a:spcBef>
            </a:pP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154 MW/Tag Gasleistung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5C7AD9-6214-AD00-A94F-671765F2C4B8}"/>
              </a:ext>
            </a:extLst>
          </p:cNvPr>
          <p:cNvSpPr txBox="1"/>
          <p:nvPr/>
        </p:nvSpPr>
        <p:spPr>
          <a:xfrm>
            <a:off x="540830" y="3598381"/>
            <a:ext cx="2598474" cy="1803159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108000" tIns="108000" rIns="108000" bIns="108000" rtlCol="0">
            <a:noAutofit/>
          </a:bodyPr>
          <a:lstStyle/>
          <a:p>
            <a:pPr defTabSz="554492">
              <a:spcBef>
                <a:spcPts val="600"/>
              </a:spcBef>
              <a:spcAft>
                <a:spcPts val="600"/>
              </a:spcAft>
            </a:pPr>
            <a:r>
              <a:rPr lang="de-DE" sz="1200" kern="0" dirty="0">
                <a:solidFill>
                  <a:srgbClr val="FFFFFF"/>
                </a:solidFill>
                <a:cs typeface="Arial" panose="020B0604020202020204" pitchFamily="34" charset="0"/>
              </a:rPr>
              <a:t>Biogasanlage mit METHANOS</a:t>
            </a:r>
            <a:r>
              <a:rPr lang="de-DE" sz="1200" kern="0" baseline="30000" dirty="0">
                <a:solidFill>
                  <a:srgbClr val="FFFFFF"/>
                </a:solidFill>
                <a:cs typeface="Arial" panose="020B0604020202020204" pitchFamily="34" charset="0"/>
              </a:rPr>
              <a:t>®</a:t>
            </a:r>
            <a:r>
              <a:rPr lang="de-DE" sz="1200" kern="0" dirty="0">
                <a:solidFill>
                  <a:srgbClr val="FFFFFF"/>
                </a:solidFill>
                <a:cs typeface="Arial" panose="020B0604020202020204" pitchFamily="34" charset="0"/>
              </a:rPr>
              <a:t> F³, </a:t>
            </a: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Zugabe von 220 t/Tag Biomasse </a:t>
            </a:r>
          </a:p>
          <a:p>
            <a:pPr defTabSz="554492">
              <a:spcBef>
                <a:spcPts val="600"/>
              </a:spcBef>
            </a:pP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55 % Wirtschaftsdüngeranteil in der Tagesration </a:t>
            </a:r>
          </a:p>
          <a:p>
            <a:pPr defTabSz="554492">
              <a:spcBef>
                <a:spcPts val="600"/>
              </a:spcBef>
            </a:pP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180 MW/Tag Gasleistung</a:t>
            </a:r>
          </a:p>
        </p:txBody>
      </p: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7541A1C0-C6FC-8240-AA1A-AF676FE76020}"/>
              </a:ext>
            </a:extLst>
          </p:cNvPr>
          <p:cNvGrpSpPr/>
          <p:nvPr/>
        </p:nvGrpSpPr>
        <p:grpSpPr>
          <a:xfrm>
            <a:off x="620278" y="2535755"/>
            <a:ext cx="2303353" cy="1655331"/>
            <a:chOff x="551384" y="2057659"/>
            <a:chExt cx="2087329" cy="1655331"/>
          </a:xfrm>
        </p:grpSpPr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FAC82367-2951-940F-9C38-4664A442E38F}"/>
                </a:ext>
              </a:extLst>
            </p:cNvPr>
            <p:cNvCxnSpPr/>
            <p:nvPr/>
          </p:nvCxnSpPr>
          <p:spPr>
            <a:xfrm>
              <a:off x="551384" y="2057659"/>
              <a:ext cx="208732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F560B43C-5F8A-56D3-AA43-20E21B575872}"/>
                </a:ext>
              </a:extLst>
            </p:cNvPr>
            <p:cNvCxnSpPr/>
            <p:nvPr/>
          </p:nvCxnSpPr>
          <p:spPr>
            <a:xfrm>
              <a:off x="551384" y="3712990"/>
              <a:ext cx="208732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6622068A-2C82-583D-FD1F-7B8A3672AECE}"/>
              </a:ext>
            </a:extLst>
          </p:cNvPr>
          <p:cNvSpPr txBox="1"/>
          <p:nvPr/>
        </p:nvSpPr>
        <p:spPr>
          <a:xfrm>
            <a:off x="8980524" y="1868723"/>
            <a:ext cx="2639835" cy="1607806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108000" tIns="108000" rIns="108000" bIns="108000" rtlCol="0">
            <a:noAutofit/>
          </a:bodyPr>
          <a:lstStyle/>
          <a:p>
            <a:pPr defTabSz="554492">
              <a:spcBef>
                <a:spcPts val="600"/>
              </a:spcBef>
              <a:spcAft>
                <a:spcPts val="600"/>
              </a:spcAft>
            </a:pPr>
            <a:r>
              <a:rPr lang="de-DE" sz="1200" kern="0" dirty="0">
                <a:solidFill>
                  <a:srgbClr val="FFFFFF"/>
                </a:solidFill>
                <a:cs typeface="Arial" panose="020B0604020202020204" pitchFamily="34" charset="0"/>
              </a:rPr>
              <a:t>Biologie</a:t>
            </a:r>
          </a:p>
          <a:p>
            <a:pPr marL="171450" indent="-171450" defTabSz="55449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37–44 Grad Temperatur mesophil viele vorhandene </a:t>
            </a:r>
            <a:r>
              <a:rPr lang="de-DE" sz="1100" kern="0" dirty="0" err="1">
                <a:solidFill>
                  <a:srgbClr val="FFFFFF"/>
                </a:solidFill>
                <a:cs typeface="Arial" panose="020B0604020202020204" pitchFamily="34" charset="0"/>
              </a:rPr>
              <a:t>Mikoorganismen</a:t>
            </a:r>
            <a:endParaRPr lang="de-DE" sz="1100" kern="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171450" indent="-171450" defTabSz="55449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3,5 kg </a:t>
            </a:r>
            <a:r>
              <a:rPr lang="de-DE" sz="1100" kern="0" dirty="0" err="1">
                <a:solidFill>
                  <a:srgbClr val="FFFFFF"/>
                </a:solidFill>
                <a:cs typeface="Arial" panose="020B0604020202020204" pitchFamily="34" charset="0"/>
              </a:rPr>
              <a:t>oTS</a:t>
            </a: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/m³ Raumbelastung</a:t>
            </a:r>
          </a:p>
          <a:p>
            <a:pPr marL="171450" indent="-171450" defTabSz="55449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100" kern="0" dirty="0">
                <a:solidFill>
                  <a:srgbClr val="FFFFFF"/>
                </a:solidFill>
                <a:cs typeface="Arial" panose="020B0604020202020204" pitchFamily="34" charset="0"/>
              </a:rPr>
              <a:t>10-11 % TS Gehalt im Prozess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8784A862-2712-5E3A-9612-0D144685BBF2}"/>
              </a:ext>
            </a:extLst>
          </p:cNvPr>
          <p:cNvCxnSpPr>
            <a:cxnSpLocks/>
          </p:cNvCxnSpPr>
          <p:nvPr/>
        </p:nvCxnSpPr>
        <p:spPr>
          <a:xfrm>
            <a:off x="9082988" y="2235271"/>
            <a:ext cx="236817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69C77E20-3559-FCAE-2381-E5EFCD57AF2C}"/>
              </a:ext>
            </a:extLst>
          </p:cNvPr>
          <p:cNvCxnSpPr>
            <a:cxnSpLocks/>
          </p:cNvCxnSpPr>
          <p:nvPr/>
        </p:nvCxnSpPr>
        <p:spPr>
          <a:xfrm>
            <a:off x="9082988" y="3892097"/>
            <a:ext cx="236817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feld 93">
            <a:extLst>
              <a:ext uri="{FF2B5EF4-FFF2-40B4-BE49-F238E27FC236}">
                <a16:creationId xmlns:a16="http://schemas.microsoft.com/office/drawing/2014/main" id="{0F4D771B-D638-9979-7B91-597CF8D722EA}"/>
              </a:ext>
            </a:extLst>
          </p:cNvPr>
          <p:cNvSpPr txBox="1"/>
          <p:nvPr/>
        </p:nvSpPr>
        <p:spPr>
          <a:xfrm>
            <a:off x="7854490" y="5469334"/>
            <a:ext cx="3765870" cy="1218383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08000" tIns="108000" rIns="108000" bIns="108000" rtlCol="0">
            <a:spAutoFit/>
          </a:bodyPr>
          <a:lstStyle/>
          <a:p>
            <a:pPr defTabSz="554492">
              <a:spcBef>
                <a:spcPts val="600"/>
              </a:spcBef>
              <a:spcAft>
                <a:spcPts val="600"/>
              </a:spcAft>
            </a:pPr>
            <a:r>
              <a:rPr lang="de-DE" sz="1200" kern="0" dirty="0">
                <a:solidFill>
                  <a:srgbClr val="FFFFFF"/>
                </a:solidFill>
                <a:cs typeface="Arial" panose="020B0604020202020204" pitchFamily="34" charset="0"/>
              </a:rPr>
              <a:t>Vorteile:</a:t>
            </a:r>
          </a:p>
          <a:p>
            <a:pPr marL="171450" indent="-171450" defTabSz="55449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100" kern="0" dirty="0">
                <a:solidFill>
                  <a:srgbClr val="FFFFFF"/>
                </a:solidFill>
              </a:rPr>
              <a:t>stabiler Anlagenprozess mit bestehender Technik</a:t>
            </a:r>
          </a:p>
          <a:p>
            <a:pPr marL="171450" indent="-171450" defTabSz="55449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100" kern="0" dirty="0">
                <a:solidFill>
                  <a:srgbClr val="FFFFFF"/>
                </a:solidFill>
              </a:rPr>
              <a:t>Verdopplung der Biogasmenge aus Wirtschaftsdünger</a:t>
            </a:r>
          </a:p>
          <a:p>
            <a:pPr marL="171450" indent="-171450" defTabSz="55449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100" kern="0" dirty="0">
                <a:solidFill>
                  <a:srgbClr val="FFFFFF"/>
                </a:solidFill>
              </a:rPr>
              <a:t>Erhöhung der Anlagenleistung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EF4CE8DB-A9B3-1366-18BF-28868046633B}"/>
              </a:ext>
            </a:extLst>
          </p:cNvPr>
          <p:cNvSpPr/>
          <p:nvPr/>
        </p:nvSpPr>
        <p:spPr>
          <a:xfrm>
            <a:off x="4166034" y="1899133"/>
            <a:ext cx="301047" cy="1565035"/>
          </a:xfrm>
          <a:custGeom>
            <a:avLst/>
            <a:gdLst>
              <a:gd name="connsiteX0" fmla="*/ 0 w 436876"/>
              <a:gd name="connsiteY0" fmla="*/ 0 h 1565035"/>
              <a:gd name="connsiteX1" fmla="*/ 436876 w 436876"/>
              <a:gd name="connsiteY1" fmla="*/ 0 h 1565035"/>
              <a:gd name="connsiteX2" fmla="*/ 436876 w 436876"/>
              <a:gd name="connsiteY2" fmla="*/ 1565035 h 1565035"/>
              <a:gd name="connsiteX3" fmla="*/ 0 w 436876"/>
              <a:gd name="connsiteY3" fmla="*/ 1565035 h 1565035"/>
              <a:gd name="connsiteX4" fmla="*/ 0 w 436876"/>
              <a:gd name="connsiteY4" fmla="*/ 0 h 1565035"/>
              <a:gd name="connsiteX0" fmla="*/ 0 w 436876"/>
              <a:gd name="connsiteY0" fmla="*/ 0 h 1565035"/>
              <a:gd name="connsiteX1" fmla="*/ 436876 w 436876"/>
              <a:gd name="connsiteY1" fmla="*/ 0 h 1565035"/>
              <a:gd name="connsiteX2" fmla="*/ 436876 w 436876"/>
              <a:gd name="connsiteY2" fmla="*/ 1565035 h 1565035"/>
              <a:gd name="connsiteX3" fmla="*/ 0 w 436876"/>
              <a:gd name="connsiteY3" fmla="*/ 1565035 h 1565035"/>
              <a:gd name="connsiteX4" fmla="*/ 161 w 436876"/>
              <a:gd name="connsiteY4" fmla="*/ 799674 h 1565035"/>
              <a:gd name="connsiteX5" fmla="*/ 0 w 436876"/>
              <a:gd name="connsiteY5" fmla="*/ 0 h 1565035"/>
              <a:gd name="connsiteX0" fmla="*/ 161 w 436876"/>
              <a:gd name="connsiteY0" fmla="*/ 799674 h 1565035"/>
              <a:gd name="connsiteX1" fmla="*/ 0 w 436876"/>
              <a:gd name="connsiteY1" fmla="*/ 0 h 1565035"/>
              <a:gd name="connsiteX2" fmla="*/ 436876 w 436876"/>
              <a:gd name="connsiteY2" fmla="*/ 0 h 1565035"/>
              <a:gd name="connsiteX3" fmla="*/ 436876 w 436876"/>
              <a:gd name="connsiteY3" fmla="*/ 1565035 h 1565035"/>
              <a:gd name="connsiteX4" fmla="*/ 0 w 436876"/>
              <a:gd name="connsiteY4" fmla="*/ 1565035 h 1565035"/>
              <a:gd name="connsiteX5" fmla="*/ 91601 w 436876"/>
              <a:gd name="connsiteY5" fmla="*/ 891114 h 1565035"/>
              <a:gd name="connsiteX0" fmla="*/ 161 w 436876"/>
              <a:gd name="connsiteY0" fmla="*/ 799674 h 1565035"/>
              <a:gd name="connsiteX1" fmla="*/ 0 w 436876"/>
              <a:gd name="connsiteY1" fmla="*/ 0 h 1565035"/>
              <a:gd name="connsiteX2" fmla="*/ 436876 w 436876"/>
              <a:gd name="connsiteY2" fmla="*/ 0 h 1565035"/>
              <a:gd name="connsiteX3" fmla="*/ 436876 w 436876"/>
              <a:gd name="connsiteY3" fmla="*/ 1565035 h 1565035"/>
              <a:gd name="connsiteX4" fmla="*/ 0 w 436876"/>
              <a:gd name="connsiteY4" fmla="*/ 1565035 h 1565035"/>
              <a:gd name="connsiteX0" fmla="*/ 0 w 436876"/>
              <a:gd name="connsiteY0" fmla="*/ 0 h 1565035"/>
              <a:gd name="connsiteX1" fmla="*/ 436876 w 436876"/>
              <a:gd name="connsiteY1" fmla="*/ 0 h 1565035"/>
              <a:gd name="connsiteX2" fmla="*/ 436876 w 436876"/>
              <a:gd name="connsiteY2" fmla="*/ 1565035 h 1565035"/>
              <a:gd name="connsiteX3" fmla="*/ 0 w 436876"/>
              <a:gd name="connsiteY3" fmla="*/ 1565035 h 156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876" h="1565035">
                <a:moveTo>
                  <a:pt x="0" y="0"/>
                </a:moveTo>
                <a:lnTo>
                  <a:pt x="436876" y="0"/>
                </a:lnTo>
                <a:lnTo>
                  <a:pt x="436876" y="1565035"/>
                </a:lnTo>
                <a:lnTo>
                  <a:pt x="0" y="1565035"/>
                </a:lnTo>
              </a:path>
            </a:pathLst>
          </a:custGeom>
          <a:noFill/>
          <a:ln w="34925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pPr defTabSz="554492"/>
            <a:endParaRPr lang="de-DE" sz="1092" kern="0">
              <a:solidFill>
                <a:sysClr val="windowText" lastClr="000000"/>
              </a:solidFill>
            </a:endParaRPr>
          </a:p>
        </p:txBody>
      </p:sp>
      <p:cxnSp>
        <p:nvCxnSpPr>
          <p:cNvPr id="97" name="Gerade Verbindung mit Pfeil 96">
            <a:extLst>
              <a:ext uri="{FF2B5EF4-FFF2-40B4-BE49-F238E27FC236}">
                <a16:creationId xmlns:a16="http://schemas.microsoft.com/office/drawing/2014/main" id="{07EFA03D-2122-FAAB-D6F8-5A5BAAFFCCD3}"/>
              </a:ext>
            </a:extLst>
          </p:cNvPr>
          <p:cNvCxnSpPr/>
          <p:nvPr/>
        </p:nvCxnSpPr>
        <p:spPr>
          <a:xfrm>
            <a:off x="4479646" y="2690366"/>
            <a:ext cx="339565" cy="0"/>
          </a:xfrm>
          <a:prstGeom prst="straightConnector1">
            <a:avLst/>
          </a:prstGeom>
          <a:noFill/>
          <a:ln w="34925">
            <a:solidFill>
              <a:schemeClr val="accent2"/>
            </a:solidFill>
            <a:tailEnd type="triangle"/>
          </a:ln>
        </p:spPr>
      </p:cxnSp>
      <p:cxnSp>
        <p:nvCxnSpPr>
          <p:cNvPr id="98" name="Gerade Verbindung mit Pfeil 97">
            <a:extLst>
              <a:ext uri="{FF2B5EF4-FFF2-40B4-BE49-F238E27FC236}">
                <a16:creationId xmlns:a16="http://schemas.microsoft.com/office/drawing/2014/main" id="{E8CCE586-6545-A3B7-B17D-DA26B96CC714}"/>
              </a:ext>
            </a:extLst>
          </p:cNvPr>
          <p:cNvCxnSpPr/>
          <p:nvPr/>
        </p:nvCxnSpPr>
        <p:spPr>
          <a:xfrm>
            <a:off x="6532953" y="2690366"/>
            <a:ext cx="339565" cy="0"/>
          </a:xfrm>
          <a:prstGeom prst="straightConnector1">
            <a:avLst/>
          </a:prstGeom>
          <a:noFill/>
          <a:ln w="34925">
            <a:solidFill>
              <a:schemeClr val="accent2"/>
            </a:solidFill>
            <a:tailEnd type="triangle"/>
          </a:ln>
        </p:spPr>
      </p:cxnSp>
      <p:cxnSp>
        <p:nvCxnSpPr>
          <p:cNvPr id="99" name="Gerade Verbindung mit Pfeil 98">
            <a:extLst>
              <a:ext uri="{FF2B5EF4-FFF2-40B4-BE49-F238E27FC236}">
                <a16:creationId xmlns:a16="http://schemas.microsoft.com/office/drawing/2014/main" id="{3867E647-7735-5CCC-7ED2-07830A1880CE}"/>
              </a:ext>
            </a:extLst>
          </p:cNvPr>
          <p:cNvCxnSpPr/>
          <p:nvPr/>
        </p:nvCxnSpPr>
        <p:spPr>
          <a:xfrm>
            <a:off x="8531473" y="2690366"/>
            <a:ext cx="339565" cy="0"/>
          </a:xfrm>
          <a:prstGeom prst="straightConnector1">
            <a:avLst/>
          </a:prstGeom>
          <a:noFill/>
          <a:ln w="34925">
            <a:solidFill>
              <a:schemeClr val="accent2"/>
            </a:solidFill>
            <a:tailEnd type="triangle"/>
          </a:ln>
        </p:spPr>
      </p:cxnSp>
      <p:sp>
        <p:nvSpPr>
          <p:cNvPr id="100" name="Rechteck 94">
            <a:extLst>
              <a:ext uri="{FF2B5EF4-FFF2-40B4-BE49-F238E27FC236}">
                <a16:creationId xmlns:a16="http://schemas.microsoft.com/office/drawing/2014/main" id="{4EC8AF6D-A3CC-25C4-3E49-CCDC9AFB560A}"/>
              </a:ext>
            </a:extLst>
          </p:cNvPr>
          <p:cNvSpPr/>
          <p:nvPr/>
        </p:nvSpPr>
        <p:spPr>
          <a:xfrm>
            <a:off x="4166034" y="3598382"/>
            <a:ext cx="301047" cy="1763028"/>
          </a:xfrm>
          <a:custGeom>
            <a:avLst/>
            <a:gdLst>
              <a:gd name="connsiteX0" fmla="*/ 0 w 436876"/>
              <a:gd name="connsiteY0" fmla="*/ 0 h 1565035"/>
              <a:gd name="connsiteX1" fmla="*/ 436876 w 436876"/>
              <a:gd name="connsiteY1" fmla="*/ 0 h 1565035"/>
              <a:gd name="connsiteX2" fmla="*/ 436876 w 436876"/>
              <a:gd name="connsiteY2" fmla="*/ 1565035 h 1565035"/>
              <a:gd name="connsiteX3" fmla="*/ 0 w 436876"/>
              <a:gd name="connsiteY3" fmla="*/ 1565035 h 1565035"/>
              <a:gd name="connsiteX4" fmla="*/ 0 w 436876"/>
              <a:gd name="connsiteY4" fmla="*/ 0 h 1565035"/>
              <a:gd name="connsiteX0" fmla="*/ 0 w 436876"/>
              <a:gd name="connsiteY0" fmla="*/ 0 h 1565035"/>
              <a:gd name="connsiteX1" fmla="*/ 436876 w 436876"/>
              <a:gd name="connsiteY1" fmla="*/ 0 h 1565035"/>
              <a:gd name="connsiteX2" fmla="*/ 436876 w 436876"/>
              <a:gd name="connsiteY2" fmla="*/ 1565035 h 1565035"/>
              <a:gd name="connsiteX3" fmla="*/ 0 w 436876"/>
              <a:gd name="connsiteY3" fmla="*/ 1565035 h 1565035"/>
              <a:gd name="connsiteX4" fmla="*/ 161 w 436876"/>
              <a:gd name="connsiteY4" fmla="*/ 799674 h 1565035"/>
              <a:gd name="connsiteX5" fmla="*/ 0 w 436876"/>
              <a:gd name="connsiteY5" fmla="*/ 0 h 1565035"/>
              <a:gd name="connsiteX0" fmla="*/ 161 w 436876"/>
              <a:gd name="connsiteY0" fmla="*/ 799674 h 1565035"/>
              <a:gd name="connsiteX1" fmla="*/ 0 w 436876"/>
              <a:gd name="connsiteY1" fmla="*/ 0 h 1565035"/>
              <a:gd name="connsiteX2" fmla="*/ 436876 w 436876"/>
              <a:gd name="connsiteY2" fmla="*/ 0 h 1565035"/>
              <a:gd name="connsiteX3" fmla="*/ 436876 w 436876"/>
              <a:gd name="connsiteY3" fmla="*/ 1565035 h 1565035"/>
              <a:gd name="connsiteX4" fmla="*/ 0 w 436876"/>
              <a:gd name="connsiteY4" fmla="*/ 1565035 h 1565035"/>
              <a:gd name="connsiteX5" fmla="*/ 91601 w 436876"/>
              <a:gd name="connsiteY5" fmla="*/ 891114 h 1565035"/>
              <a:gd name="connsiteX0" fmla="*/ 161 w 436876"/>
              <a:gd name="connsiteY0" fmla="*/ 799674 h 1565035"/>
              <a:gd name="connsiteX1" fmla="*/ 0 w 436876"/>
              <a:gd name="connsiteY1" fmla="*/ 0 h 1565035"/>
              <a:gd name="connsiteX2" fmla="*/ 436876 w 436876"/>
              <a:gd name="connsiteY2" fmla="*/ 0 h 1565035"/>
              <a:gd name="connsiteX3" fmla="*/ 436876 w 436876"/>
              <a:gd name="connsiteY3" fmla="*/ 1565035 h 1565035"/>
              <a:gd name="connsiteX4" fmla="*/ 0 w 436876"/>
              <a:gd name="connsiteY4" fmla="*/ 1565035 h 1565035"/>
              <a:gd name="connsiteX0" fmla="*/ 0 w 436876"/>
              <a:gd name="connsiteY0" fmla="*/ 0 h 1565035"/>
              <a:gd name="connsiteX1" fmla="*/ 436876 w 436876"/>
              <a:gd name="connsiteY1" fmla="*/ 0 h 1565035"/>
              <a:gd name="connsiteX2" fmla="*/ 436876 w 436876"/>
              <a:gd name="connsiteY2" fmla="*/ 1565035 h 1565035"/>
              <a:gd name="connsiteX3" fmla="*/ 0 w 436876"/>
              <a:gd name="connsiteY3" fmla="*/ 1565035 h 156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876" h="1565035">
                <a:moveTo>
                  <a:pt x="0" y="0"/>
                </a:moveTo>
                <a:lnTo>
                  <a:pt x="436876" y="0"/>
                </a:lnTo>
                <a:lnTo>
                  <a:pt x="436876" y="1565035"/>
                </a:lnTo>
                <a:lnTo>
                  <a:pt x="0" y="1565035"/>
                </a:lnTo>
              </a:path>
            </a:pathLst>
          </a:custGeom>
          <a:noFill/>
          <a:ln w="34925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pPr defTabSz="554492"/>
            <a:endParaRPr lang="de-DE" sz="1092" kern="0">
              <a:solidFill>
                <a:sysClr val="windowText" lastClr="000000"/>
              </a:solidFill>
            </a:endParaRPr>
          </a:p>
        </p:txBody>
      </p:sp>
      <p:sp>
        <p:nvSpPr>
          <p:cNvPr id="109" name="object 22">
            <a:extLst>
              <a:ext uri="{FF2B5EF4-FFF2-40B4-BE49-F238E27FC236}">
                <a16:creationId xmlns:a16="http://schemas.microsoft.com/office/drawing/2014/main" id="{AC087D09-FFF8-0369-52DC-0FB8A027F61F}"/>
              </a:ext>
            </a:extLst>
          </p:cNvPr>
          <p:cNvSpPr txBox="1"/>
          <p:nvPr/>
        </p:nvSpPr>
        <p:spPr>
          <a:xfrm>
            <a:off x="7046069" y="3999231"/>
            <a:ext cx="1269672" cy="19399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algn="ctr" defTabSz="554492">
              <a:spcBef>
                <a:spcPts val="73"/>
              </a:spcBef>
            </a:pPr>
            <a:r>
              <a:rPr sz="1200" kern="0" spc="-6" dirty="0">
                <a:solidFill>
                  <a:srgbClr val="FFFFFF"/>
                </a:solidFill>
                <a:cs typeface="Arial" panose="020B0604020202020204" pitchFamily="34" charset="0"/>
              </a:rPr>
              <a:t>Nachgärer</a:t>
            </a:r>
            <a:endParaRPr sz="1200" kern="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111" name="object 26">
            <a:extLst>
              <a:ext uri="{FF2B5EF4-FFF2-40B4-BE49-F238E27FC236}">
                <a16:creationId xmlns:a16="http://schemas.microsoft.com/office/drawing/2014/main" id="{8DFB9E7D-F2B6-F138-E9CC-EA931950B060}"/>
              </a:ext>
            </a:extLst>
          </p:cNvPr>
          <p:cNvSpPr txBox="1"/>
          <p:nvPr/>
        </p:nvSpPr>
        <p:spPr>
          <a:xfrm>
            <a:off x="5180353" y="3999231"/>
            <a:ext cx="1016334" cy="19399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algn="ctr" defTabSz="554492">
              <a:spcBef>
                <a:spcPts val="73"/>
              </a:spcBef>
            </a:pPr>
            <a:r>
              <a:rPr sz="1200" kern="0" spc="-6" dirty="0">
                <a:solidFill>
                  <a:srgbClr val="FFFFFF"/>
                </a:solidFill>
                <a:cs typeface="Arial" panose="020B0604020202020204" pitchFamily="34" charset="0"/>
              </a:rPr>
              <a:t>Fermenter</a:t>
            </a:r>
            <a:endParaRPr sz="1200" kern="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14" name="Gerade Verbindung mit Pfeil 113">
            <a:extLst>
              <a:ext uri="{FF2B5EF4-FFF2-40B4-BE49-F238E27FC236}">
                <a16:creationId xmlns:a16="http://schemas.microsoft.com/office/drawing/2014/main" id="{13E955ED-29F2-B884-91F4-BD9241B09F75}"/>
              </a:ext>
            </a:extLst>
          </p:cNvPr>
          <p:cNvCxnSpPr/>
          <p:nvPr/>
        </p:nvCxnSpPr>
        <p:spPr>
          <a:xfrm>
            <a:off x="4479646" y="4435276"/>
            <a:ext cx="339565" cy="0"/>
          </a:xfrm>
          <a:prstGeom prst="straightConnector1">
            <a:avLst/>
          </a:prstGeom>
          <a:noFill/>
          <a:ln w="34925">
            <a:solidFill>
              <a:schemeClr val="accent2"/>
            </a:solidFill>
            <a:tailEnd type="triangle"/>
          </a:ln>
        </p:spPr>
      </p:cxnSp>
      <p:cxnSp>
        <p:nvCxnSpPr>
          <p:cNvPr id="115" name="Gerade Verbindung mit Pfeil 114">
            <a:extLst>
              <a:ext uri="{FF2B5EF4-FFF2-40B4-BE49-F238E27FC236}">
                <a16:creationId xmlns:a16="http://schemas.microsoft.com/office/drawing/2014/main" id="{D45254CD-FCA1-1583-FD0E-C43869F93007}"/>
              </a:ext>
            </a:extLst>
          </p:cNvPr>
          <p:cNvCxnSpPr/>
          <p:nvPr/>
        </p:nvCxnSpPr>
        <p:spPr>
          <a:xfrm>
            <a:off x="6532953" y="4435276"/>
            <a:ext cx="339565" cy="0"/>
          </a:xfrm>
          <a:prstGeom prst="straightConnector1">
            <a:avLst/>
          </a:prstGeom>
          <a:noFill/>
          <a:ln w="34925">
            <a:solidFill>
              <a:schemeClr val="accent1"/>
            </a:solidFill>
            <a:tailEnd type="triangle"/>
          </a:ln>
        </p:spPr>
      </p:cxnSp>
      <p:cxnSp>
        <p:nvCxnSpPr>
          <p:cNvPr id="116" name="Gerade Verbindung mit Pfeil 115">
            <a:extLst>
              <a:ext uri="{FF2B5EF4-FFF2-40B4-BE49-F238E27FC236}">
                <a16:creationId xmlns:a16="http://schemas.microsoft.com/office/drawing/2014/main" id="{DDC58D43-8485-23F3-F51C-B27D9AE8F306}"/>
              </a:ext>
            </a:extLst>
          </p:cNvPr>
          <p:cNvCxnSpPr/>
          <p:nvPr/>
        </p:nvCxnSpPr>
        <p:spPr>
          <a:xfrm>
            <a:off x="8531473" y="4435276"/>
            <a:ext cx="339565" cy="0"/>
          </a:xfrm>
          <a:prstGeom prst="straightConnector1">
            <a:avLst/>
          </a:prstGeom>
          <a:noFill/>
          <a:ln w="34925">
            <a:solidFill>
              <a:schemeClr val="accent1"/>
            </a:solidFill>
            <a:tailEnd type="triangle"/>
          </a:ln>
        </p:spPr>
      </p:cxnSp>
      <p:pic>
        <p:nvPicPr>
          <p:cNvPr id="88" name="object 87">
            <a:extLst>
              <a:ext uri="{FF2B5EF4-FFF2-40B4-BE49-F238E27FC236}">
                <a16:creationId xmlns:a16="http://schemas.microsoft.com/office/drawing/2014/main" id="{09FD27A6-2862-12BD-378C-DE227CAFAB9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8189" y="4403028"/>
            <a:ext cx="520663" cy="520663"/>
          </a:xfrm>
          <a:prstGeom prst="rect">
            <a:avLst/>
          </a:prstGeom>
        </p:spPr>
      </p:pic>
      <p:sp>
        <p:nvSpPr>
          <p:cNvPr id="117" name="Freihandform: Form 116">
            <a:extLst>
              <a:ext uri="{FF2B5EF4-FFF2-40B4-BE49-F238E27FC236}">
                <a16:creationId xmlns:a16="http://schemas.microsoft.com/office/drawing/2014/main" id="{86EFE835-CC42-9E64-D1E0-52FF7E80FD29}"/>
              </a:ext>
            </a:extLst>
          </p:cNvPr>
          <p:cNvSpPr/>
          <p:nvPr/>
        </p:nvSpPr>
        <p:spPr>
          <a:xfrm>
            <a:off x="4033130" y="5084710"/>
            <a:ext cx="1678405" cy="522514"/>
          </a:xfrm>
          <a:custGeom>
            <a:avLst/>
            <a:gdLst>
              <a:gd name="connsiteX0" fmla="*/ 0 w 1868715"/>
              <a:gd name="connsiteY0" fmla="*/ 522514 h 522514"/>
              <a:gd name="connsiteX1" fmla="*/ 1868715 w 1868715"/>
              <a:gd name="connsiteY1" fmla="*/ 522514 h 522514"/>
              <a:gd name="connsiteX2" fmla="*/ 1868715 w 1868715"/>
              <a:gd name="connsiteY2" fmla="*/ 0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715" h="522514">
                <a:moveTo>
                  <a:pt x="0" y="522514"/>
                </a:moveTo>
                <a:lnTo>
                  <a:pt x="1868715" y="522514"/>
                </a:lnTo>
                <a:lnTo>
                  <a:pt x="1868715" y="0"/>
                </a:lnTo>
              </a:path>
            </a:pathLst>
          </a:custGeom>
          <a:noFill/>
          <a:ln w="34925">
            <a:solidFill>
              <a:schemeClr val="accent1"/>
            </a:solidFill>
            <a:tailEnd type="triangle"/>
          </a:ln>
        </p:spPr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358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1" grpId="0" animBg="1"/>
      <p:bldP spid="36" grpId="0" animBg="1"/>
      <p:bldP spid="39" grpId="0" animBg="1"/>
      <p:bldP spid="52" grpId="0" animBg="1"/>
      <p:bldP spid="4" grpId="0" animBg="1"/>
      <p:bldP spid="94" grpId="0" animBg="1"/>
      <p:bldP spid="100" grpId="0" animBg="1"/>
      <p:bldP spid="109" grpId="0"/>
      <p:bldP spid="111" grpId="0"/>
      <p:bldP spid="1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Gras, draußen, Haus, Baum enthält.&#10;&#10;Automatisch generierte Beschreibung">
            <a:extLst>
              <a:ext uri="{FF2B5EF4-FFF2-40B4-BE49-F238E27FC236}">
                <a16:creationId xmlns:a16="http://schemas.microsoft.com/office/drawing/2014/main" id="{ABE97F56-60BA-80A3-E1EF-2BE9C00D93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12958" r="401" b="7324"/>
          <a:stretch/>
        </p:blipFill>
        <p:spPr>
          <a:xfrm>
            <a:off x="749023" y="1555738"/>
            <a:ext cx="6763263" cy="4825402"/>
          </a:xfrm>
          <a:prstGeom prst="rect">
            <a:avLst/>
          </a:prstGeom>
        </p:spPr>
      </p:pic>
      <p:sp>
        <p:nvSpPr>
          <p:cNvPr id="6146" name="Rectangle 2">
            <a:extLst>
              <a:ext uri="{FF2B5EF4-FFF2-40B4-BE49-F238E27FC236}">
                <a16:creationId xmlns:a16="http://schemas.microsoft.com/office/drawing/2014/main" id="{EDE94757-86D6-6192-F70C-2E5A8A89AC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3.3 Energie zur richtigen Zeit </a:t>
            </a:r>
            <a:br>
              <a:rPr lang="de-DE" sz="2400" dirty="0"/>
            </a:br>
            <a:r>
              <a:rPr lang="de-DE" dirty="0"/>
              <a:t>Praxisbeispiel: flexible Speicherkraftwerke von heute</a:t>
            </a:r>
            <a:endParaRPr lang="de-DE" altLang="de-DE" dirty="0"/>
          </a:p>
        </p:txBody>
      </p:sp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7DBE4898-FFAA-2514-7A79-15CA3BA0B1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17847" y="6687717"/>
            <a:ext cx="329573" cy="135510"/>
          </a:xfrm>
        </p:spPr>
        <p:txBody>
          <a:bodyPr/>
          <a:lstStyle/>
          <a:p>
            <a:fld id="{00326696-DA32-4C2C-A418-EE2125BFCC02}" type="slidenum">
              <a:rPr lang="de-DE" altLang="de-DE" smtClean="0"/>
              <a:pPr/>
              <a:t>19</a:t>
            </a:fld>
            <a:endParaRPr lang="de-DE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A173C8AE-1602-CBF5-449C-BDC7DDE0D19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04316" y="1582310"/>
            <a:ext cx="3252324" cy="3521075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de-DE" sz="1800" dirty="0"/>
              <a:t>Biomasselager mit 11.500 MWh </a:t>
            </a:r>
            <a:br>
              <a:rPr lang="de-DE" sz="1800" dirty="0"/>
            </a:br>
            <a:r>
              <a:rPr lang="de-DE" sz="1800" dirty="0" err="1"/>
              <a:t>el+th</a:t>
            </a:r>
            <a:r>
              <a:rPr lang="de-DE" sz="1800" dirty="0"/>
              <a:t> für saisonale Energieerzeugung</a:t>
            </a:r>
          </a:p>
          <a:p>
            <a:pPr>
              <a:spcAft>
                <a:spcPts val="1000"/>
              </a:spcAft>
            </a:pPr>
            <a:r>
              <a:rPr lang="de-DE" sz="1800" dirty="0"/>
              <a:t>Gasspeicher für 20 Stunden Ruhezeit </a:t>
            </a:r>
          </a:p>
          <a:p>
            <a:pPr>
              <a:spcAft>
                <a:spcPts val="1000"/>
              </a:spcAft>
            </a:pPr>
            <a:r>
              <a:rPr lang="de-DE" sz="1800" dirty="0"/>
              <a:t>Flex BHKW mit 550 kW</a:t>
            </a:r>
          </a:p>
          <a:p>
            <a:pPr>
              <a:spcAft>
                <a:spcPts val="1000"/>
              </a:spcAft>
            </a:pPr>
            <a:r>
              <a:rPr lang="de-DE" sz="1800" dirty="0"/>
              <a:t>Wärmepufferspeicher 100 m³</a:t>
            </a:r>
          </a:p>
          <a:p>
            <a:pPr>
              <a:spcAft>
                <a:spcPts val="1000"/>
              </a:spcAft>
            </a:pPr>
            <a:r>
              <a:rPr lang="de-DE" sz="1800" dirty="0"/>
              <a:t>Bestandsanlage mit ~ 185 kW, biologisch ausgelegt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24A4A96-C421-FF70-E646-8D8FE12A3E5E}"/>
              </a:ext>
            </a:extLst>
          </p:cNvPr>
          <p:cNvSpPr txBox="1"/>
          <p:nvPr/>
        </p:nvSpPr>
        <p:spPr>
          <a:xfrm>
            <a:off x="1847585" y="3154074"/>
            <a:ext cx="4524005" cy="237545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6000" indent="-216000" algn="l" defTabSz="914400">
              <a:spcBef>
                <a:spcPts val="600"/>
              </a:spcBef>
              <a:buBlip>
                <a:blip r:embed="rId3"/>
              </a:buBlip>
            </a:pPr>
            <a:endParaRPr lang="de-DE" sz="160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44D0847-F729-EAB6-2DBE-03B0EB8CFFC5}"/>
              </a:ext>
            </a:extLst>
          </p:cNvPr>
          <p:cNvSpPr/>
          <p:nvPr/>
        </p:nvSpPr>
        <p:spPr>
          <a:xfrm>
            <a:off x="4269973" y="1558045"/>
            <a:ext cx="2690123" cy="1679717"/>
          </a:xfrm>
          <a:prstGeom prst="rect">
            <a:avLst/>
          </a:prstGeom>
          <a:noFill/>
          <a:ln w="25400">
            <a:solidFill>
              <a:srgbClr val="A9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84B320A-5211-A39D-5334-6611B79F0258}"/>
              </a:ext>
            </a:extLst>
          </p:cNvPr>
          <p:cNvSpPr/>
          <p:nvPr/>
        </p:nvSpPr>
        <p:spPr>
          <a:xfrm>
            <a:off x="962595" y="2914693"/>
            <a:ext cx="4615282" cy="1992158"/>
          </a:xfrm>
          <a:prstGeom prst="rect">
            <a:avLst/>
          </a:prstGeom>
          <a:noFill/>
          <a:ln w="25400">
            <a:solidFill>
              <a:srgbClr val="A9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2DF6FB5-52B9-D428-AD12-4137D03E5116}"/>
              </a:ext>
            </a:extLst>
          </p:cNvPr>
          <p:cNvSpPr/>
          <p:nvPr/>
        </p:nvSpPr>
        <p:spPr>
          <a:xfrm>
            <a:off x="5480240" y="5021646"/>
            <a:ext cx="1233828" cy="584919"/>
          </a:xfrm>
          <a:prstGeom prst="rect">
            <a:avLst/>
          </a:prstGeom>
          <a:noFill/>
          <a:ln w="25400">
            <a:solidFill>
              <a:srgbClr val="A9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B4EEB75-3F81-C80A-6C93-698C61B7CACA}"/>
              </a:ext>
            </a:extLst>
          </p:cNvPr>
          <p:cNvSpPr/>
          <p:nvPr/>
        </p:nvSpPr>
        <p:spPr>
          <a:xfrm>
            <a:off x="6714068" y="5148327"/>
            <a:ext cx="567867" cy="1173945"/>
          </a:xfrm>
          <a:prstGeom prst="rect">
            <a:avLst/>
          </a:prstGeom>
          <a:noFill/>
          <a:ln w="25400">
            <a:solidFill>
              <a:srgbClr val="A9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144" name="Rechteck 6143">
            <a:extLst>
              <a:ext uri="{FF2B5EF4-FFF2-40B4-BE49-F238E27FC236}">
                <a16:creationId xmlns:a16="http://schemas.microsoft.com/office/drawing/2014/main" id="{C01856C7-DA45-6B2C-11FA-BF4AA10F68D3}"/>
              </a:ext>
            </a:extLst>
          </p:cNvPr>
          <p:cNvSpPr/>
          <p:nvPr/>
        </p:nvSpPr>
        <p:spPr>
          <a:xfrm>
            <a:off x="3050865" y="3297948"/>
            <a:ext cx="2541079" cy="160890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EF1A12F-3EE0-3FC7-90AA-24934B2B8151}"/>
              </a:ext>
            </a:extLst>
          </p:cNvPr>
          <p:cNvSpPr/>
          <p:nvPr/>
        </p:nvSpPr>
        <p:spPr>
          <a:xfrm>
            <a:off x="3996448" y="1340768"/>
            <a:ext cx="504056" cy="5040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1</a:t>
            </a:r>
            <a:endParaRPr lang="de-DE" b="1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4D64590-2551-3171-7664-2497CD685429}"/>
              </a:ext>
            </a:extLst>
          </p:cNvPr>
          <p:cNvSpPr/>
          <p:nvPr/>
        </p:nvSpPr>
        <p:spPr>
          <a:xfrm>
            <a:off x="724615" y="4574035"/>
            <a:ext cx="504056" cy="5040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2</a:t>
            </a:r>
            <a:endParaRPr lang="de-DE" b="1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541A24D-7C11-51D9-A3AB-CA2B167F445B}"/>
              </a:ext>
            </a:extLst>
          </p:cNvPr>
          <p:cNvSpPr/>
          <p:nvPr/>
        </p:nvSpPr>
        <p:spPr>
          <a:xfrm>
            <a:off x="5073821" y="5150494"/>
            <a:ext cx="504056" cy="5040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3</a:t>
            </a:r>
            <a:endParaRPr lang="de-DE" b="1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A9F4B6E-3C0E-B5E6-2501-D48D38630D62}"/>
              </a:ext>
            </a:extLst>
          </p:cNvPr>
          <p:cNvSpPr/>
          <p:nvPr/>
        </p:nvSpPr>
        <p:spPr>
          <a:xfrm>
            <a:off x="6926298" y="4793586"/>
            <a:ext cx="504056" cy="5040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4</a:t>
            </a:r>
            <a:endParaRPr lang="de-DE" b="1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AC1AAFD-4055-2626-BF94-950BDEA73F20}"/>
              </a:ext>
            </a:extLst>
          </p:cNvPr>
          <p:cNvSpPr/>
          <p:nvPr/>
        </p:nvSpPr>
        <p:spPr>
          <a:xfrm>
            <a:off x="2821150" y="3095233"/>
            <a:ext cx="504056" cy="5040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5</a:t>
            </a:r>
            <a:endParaRPr lang="de-DE" b="1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81E69AF-B655-620E-F975-53144A103B03}"/>
              </a:ext>
            </a:extLst>
          </p:cNvPr>
          <p:cNvSpPr/>
          <p:nvPr/>
        </p:nvSpPr>
        <p:spPr>
          <a:xfrm>
            <a:off x="8091386" y="1519836"/>
            <a:ext cx="391439" cy="391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1</a:t>
            </a:r>
            <a:endParaRPr lang="de-DE" sz="1600" b="1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AA5C686-522D-4FB0-673F-08254786EDB2}"/>
              </a:ext>
            </a:extLst>
          </p:cNvPr>
          <p:cNvSpPr/>
          <p:nvPr/>
        </p:nvSpPr>
        <p:spPr>
          <a:xfrm>
            <a:off x="8091386" y="2574044"/>
            <a:ext cx="391439" cy="391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2</a:t>
            </a:r>
            <a:endParaRPr lang="de-DE" sz="1600" b="1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7BACE32-CAFB-8953-DA6B-B8189FF563AC}"/>
              </a:ext>
            </a:extLst>
          </p:cNvPr>
          <p:cNvSpPr/>
          <p:nvPr/>
        </p:nvSpPr>
        <p:spPr>
          <a:xfrm>
            <a:off x="8091386" y="3316722"/>
            <a:ext cx="391439" cy="391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3</a:t>
            </a:r>
            <a:endParaRPr lang="de-DE" sz="1600" b="1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05971BA-9787-8C6D-06FF-7F55B43840B6}"/>
              </a:ext>
            </a:extLst>
          </p:cNvPr>
          <p:cNvSpPr/>
          <p:nvPr/>
        </p:nvSpPr>
        <p:spPr>
          <a:xfrm>
            <a:off x="8096986" y="3789210"/>
            <a:ext cx="380240" cy="391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4</a:t>
            </a:r>
            <a:endParaRPr lang="de-DE" sz="1600" b="1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D595753-5DC8-F02C-F78E-E6A0F2BE0BEA}"/>
              </a:ext>
            </a:extLst>
          </p:cNvPr>
          <p:cNvSpPr/>
          <p:nvPr/>
        </p:nvSpPr>
        <p:spPr>
          <a:xfrm>
            <a:off x="8096986" y="4261697"/>
            <a:ext cx="380240" cy="391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2644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 animBg="1"/>
      <p:bldP spid="21" grpId="0" animBg="1"/>
      <p:bldP spid="25" grpId="0" animBg="1"/>
      <p:bldP spid="27" grpId="0" animBg="1"/>
      <p:bldP spid="61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8115486D-847A-939A-5A9C-5E86D035D06C}"/>
              </a:ext>
            </a:extLst>
          </p:cNvPr>
          <p:cNvSpPr/>
          <p:nvPr/>
        </p:nvSpPr>
        <p:spPr>
          <a:xfrm flipV="1">
            <a:off x="1001676" y="1414844"/>
            <a:ext cx="10445787" cy="4899024"/>
          </a:xfrm>
          <a:custGeom>
            <a:avLst/>
            <a:gdLst>
              <a:gd name="connsiteX0" fmla="*/ 4354 w 10533017"/>
              <a:gd name="connsiteY0" fmla="*/ 4220103 h 4220103"/>
              <a:gd name="connsiteX1" fmla="*/ 3836125 w 10533017"/>
              <a:gd name="connsiteY1" fmla="*/ 3135886 h 4220103"/>
              <a:gd name="connsiteX2" fmla="*/ 8146868 w 10533017"/>
              <a:gd name="connsiteY2" fmla="*/ 2421783 h 4220103"/>
              <a:gd name="connsiteX3" fmla="*/ 10533017 w 10533017"/>
              <a:gd name="connsiteY3" fmla="*/ 2421783 h 4220103"/>
              <a:gd name="connsiteX4" fmla="*/ 10533017 w 10533017"/>
              <a:gd name="connsiteY4" fmla="*/ 2338252 h 4220103"/>
              <a:gd name="connsiteX5" fmla="*/ 10533017 w 10533017"/>
              <a:gd name="connsiteY5" fmla="*/ 1881851 h 4220103"/>
              <a:gd name="connsiteX6" fmla="*/ 10533017 w 10533017"/>
              <a:gd name="connsiteY6" fmla="*/ 1798320 h 4220103"/>
              <a:gd name="connsiteX7" fmla="*/ 8146868 w 10533017"/>
              <a:gd name="connsiteY7" fmla="*/ 1798320 h 4220103"/>
              <a:gd name="connsiteX8" fmla="*/ 3836125 w 10533017"/>
              <a:gd name="connsiteY8" fmla="*/ 1084217 h 4220103"/>
              <a:gd name="connsiteX9" fmla="*/ 4354 w 10533017"/>
              <a:gd name="connsiteY9" fmla="*/ 0 h 4220103"/>
              <a:gd name="connsiteX10" fmla="*/ 0 w 10533017"/>
              <a:gd name="connsiteY10" fmla="*/ 1602377 h 4220103"/>
              <a:gd name="connsiteX11" fmla="*/ 3553720 w 10533017"/>
              <a:gd name="connsiteY11" fmla="*/ 2110052 h 4220103"/>
              <a:gd name="connsiteX12" fmla="*/ 0 w 10533017"/>
              <a:gd name="connsiteY12" fmla="*/ 2617726 h 4220103"/>
              <a:gd name="connsiteX13" fmla="*/ 4354 w 10533017"/>
              <a:gd name="connsiteY13" fmla="*/ 4220103 h 422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533017" h="4220103">
                <a:moveTo>
                  <a:pt x="4354" y="4220103"/>
                </a:moveTo>
                <a:cubicBezTo>
                  <a:pt x="595811" y="4063348"/>
                  <a:pt x="2479039" y="3435606"/>
                  <a:pt x="3836125" y="3135886"/>
                </a:cubicBezTo>
                <a:cubicBezTo>
                  <a:pt x="5193211" y="2836166"/>
                  <a:pt x="6930570" y="2440652"/>
                  <a:pt x="8146868" y="2421783"/>
                </a:cubicBezTo>
                <a:cubicBezTo>
                  <a:pt x="8942155" y="2409445"/>
                  <a:pt x="9737634" y="2421783"/>
                  <a:pt x="10533017" y="2421783"/>
                </a:cubicBezTo>
                <a:lnTo>
                  <a:pt x="10533017" y="2338252"/>
                </a:lnTo>
                <a:lnTo>
                  <a:pt x="10533017" y="1881851"/>
                </a:lnTo>
                <a:lnTo>
                  <a:pt x="10533017" y="1798320"/>
                </a:lnTo>
                <a:cubicBezTo>
                  <a:pt x="9737634" y="1798320"/>
                  <a:pt x="8942155" y="1810658"/>
                  <a:pt x="8146868" y="1798320"/>
                </a:cubicBezTo>
                <a:cubicBezTo>
                  <a:pt x="6930570" y="1779451"/>
                  <a:pt x="5193211" y="1383937"/>
                  <a:pt x="3836125" y="1084217"/>
                </a:cubicBezTo>
                <a:cubicBezTo>
                  <a:pt x="2479039" y="784497"/>
                  <a:pt x="595811" y="156755"/>
                  <a:pt x="4354" y="0"/>
                </a:cubicBezTo>
                <a:cubicBezTo>
                  <a:pt x="2177" y="801188"/>
                  <a:pt x="1451" y="1068251"/>
                  <a:pt x="0" y="1602377"/>
                </a:cubicBezTo>
                <a:lnTo>
                  <a:pt x="3553720" y="2110052"/>
                </a:lnTo>
                <a:lnTo>
                  <a:pt x="0" y="2617726"/>
                </a:lnTo>
                <a:cubicBezTo>
                  <a:pt x="1451" y="3151852"/>
                  <a:pt x="2177" y="3418915"/>
                  <a:pt x="4354" y="4220103"/>
                </a:cubicBezTo>
                <a:close/>
              </a:path>
            </a:pathLst>
          </a:custGeom>
          <a:gradFill>
            <a:gsLst>
              <a:gs pos="27000">
                <a:schemeClr val="accent1"/>
              </a:gs>
              <a:gs pos="0">
                <a:srgbClr val="9BB1D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41317F6-13AB-E859-B206-1CF07096DF84}"/>
              </a:ext>
            </a:extLst>
          </p:cNvPr>
          <p:cNvSpPr/>
          <p:nvPr/>
        </p:nvSpPr>
        <p:spPr>
          <a:xfrm>
            <a:off x="7102952" y="3356986"/>
            <a:ext cx="5089048" cy="9822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1F1A3F-2C97-F42B-DA6F-5154725579EA}"/>
              </a:ext>
            </a:extLst>
          </p:cNvPr>
          <p:cNvCxnSpPr/>
          <p:nvPr/>
        </p:nvCxnSpPr>
        <p:spPr bwMode="auto">
          <a:xfrm flipV="1">
            <a:off x="6041993" y="2761169"/>
            <a:ext cx="0" cy="4419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B0D402-7B0A-7748-316F-30A1E0409B6D}"/>
              </a:ext>
            </a:extLst>
          </p:cNvPr>
          <p:cNvCxnSpPr/>
          <p:nvPr/>
        </p:nvCxnSpPr>
        <p:spPr bwMode="auto">
          <a:xfrm flipV="1">
            <a:off x="6873386" y="2761169"/>
            <a:ext cx="0" cy="5958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1567F6-F682-EB5A-F901-FE150499565A}"/>
              </a:ext>
            </a:extLst>
          </p:cNvPr>
          <p:cNvCxnSpPr/>
          <p:nvPr/>
        </p:nvCxnSpPr>
        <p:spPr bwMode="auto">
          <a:xfrm flipV="1">
            <a:off x="7579238" y="2761169"/>
            <a:ext cx="0" cy="6662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FE7E178-FB3D-9923-4BDA-E321C18D1F9F}"/>
              </a:ext>
            </a:extLst>
          </p:cNvPr>
          <p:cNvCxnSpPr>
            <a:cxnSpLocks/>
          </p:cNvCxnSpPr>
          <p:nvPr/>
        </p:nvCxnSpPr>
        <p:spPr bwMode="auto">
          <a:xfrm flipV="1">
            <a:off x="9100280" y="2774672"/>
            <a:ext cx="0" cy="7758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74FF16-98B3-4317-ABF0-1F11510D192E}"/>
              </a:ext>
            </a:extLst>
          </p:cNvPr>
          <p:cNvCxnSpPr>
            <a:cxnSpLocks/>
          </p:cNvCxnSpPr>
          <p:nvPr/>
        </p:nvCxnSpPr>
        <p:spPr bwMode="auto">
          <a:xfrm>
            <a:off x="8503612" y="4157584"/>
            <a:ext cx="0" cy="5812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A924C1-F846-5127-8EC0-793BAFD4FCA6}"/>
              </a:ext>
            </a:extLst>
          </p:cNvPr>
          <p:cNvCxnSpPr>
            <a:cxnSpLocks/>
          </p:cNvCxnSpPr>
          <p:nvPr/>
        </p:nvCxnSpPr>
        <p:spPr bwMode="auto">
          <a:xfrm>
            <a:off x="9709697" y="4177664"/>
            <a:ext cx="0" cy="5692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Bild 48">
            <a:extLst>
              <a:ext uri="{FF2B5EF4-FFF2-40B4-BE49-F238E27FC236}">
                <a16:creationId xmlns:a16="http://schemas.microsoft.com/office/drawing/2014/main" id="{D6AA8404-F9EF-444B-A933-9768C931FE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08" y="2969937"/>
            <a:ext cx="1097647" cy="823235"/>
          </a:xfrm>
          <a:prstGeom prst="rect">
            <a:avLst/>
          </a:prstGeom>
        </p:spPr>
      </p:pic>
      <p:pic>
        <p:nvPicPr>
          <p:cNvPr id="7" name="Bild 49">
            <a:extLst>
              <a:ext uri="{FF2B5EF4-FFF2-40B4-BE49-F238E27FC236}">
                <a16:creationId xmlns:a16="http://schemas.microsoft.com/office/drawing/2014/main" id="{AD95CA4E-3326-D271-6E1A-C64870CEB3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42" y="3873971"/>
            <a:ext cx="1093349" cy="820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1FC352-E585-9C93-E5EF-C8DB799D692A}"/>
              </a:ext>
            </a:extLst>
          </p:cNvPr>
          <p:cNvSpPr txBox="1"/>
          <p:nvPr/>
        </p:nvSpPr>
        <p:spPr>
          <a:xfrm>
            <a:off x="5702417" y="140022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2014</a:t>
            </a:r>
          </a:p>
        </p:txBody>
      </p:sp>
      <p:sp>
        <p:nvSpPr>
          <p:cNvPr id="9" name="Rechteck 32">
            <a:extLst>
              <a:ext uri="{FF2B5EF4-FFF2-40B4-BE49-F238E27FC236}">
                <a16:creationId xmlns:a16="http://schemas.microsoft.com/office/drawing/2014/main" id="{FFFC2E31-F2AF-EEDD-1100-7AA43BD74F93}"/>
              </a:ext>
            </a:extLst>
          </p:cNvPr>
          <p:cNvSpPr/>
          <p:nvPr/>
        </p:nvSpPr>
        <p:spPr>
          <a:xfrm rot="16200000">
            <a:off x="7107299" y="1988550"/>
            <a:ext cx="918475" cy="5222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0" rIns="36000" bIns="0" rtlCol="0"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105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Etogas-Technologie</a:t>
            </a:r>
            <a:r>
              <a:rPr kumimoji="0" lang="de" sz="1050" b="0" i="0" u="none" strike="noStrike" kern="1200" cap="none" spc="0" normalizeH="0" baseline="300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®</a:t>
            </a:r>
          </a:p>
        </p:txBody>
      </p:sp>
      <p:sp>
        <p:nvSpPr>
          <p:cNvPr id="10" name="Rechteck 32">
            <a:extLst>
              <a:ext uri="{FF2B5EF4-FFF2-40B4-BE49-F238E27FC236}">
                <a16:creationId xmlns:a16="http://schemas.microsoft.com/office/drawing/2014/main" id="{D721303C-9429-D0CD-1D06-E051BA42E4F4}"/>
              </a:ext>
            </a:extLst>
          </p:cNvPr>
          <p:cNvSpPr/>
          <p:nvPr/>
        </p:nvSpPr>
        <p:spPr>
          <a:xfrm rot="16200000">
            <a:off x="5594758" y="1985896"/>
            <a:ext cx="918473" cy="5275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0" rIns="36000" bIns="0" rtlCol="0"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105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Kompogas™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105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Technologie</a:t>
            </a:r>
          </a:p>
        </p:txBody>
      </p:sp>
      <p:sp>
        <p:nvSpPr>
          <p:cNvPr id="11" name="Rechteck 32">
            <a:extLst>
              <a:ext uri="{FF2B5EF4-FFF2-40B4-BE49-F238E27FC236}">
                <a16:creationId xmlns:a16="http://schemas.microsoft.com/office/drawing/2014/main" id="{AD36C8DA-0BCF-DD61-93B7-F31ACEDA1581}"/>
              </a:ext>
            </a:extLst>
          </p:cNvPr>
          <p:cNvSpPr/>
          <p:nvPr/>
        </p:nvSpPr>
        <p:spPr>
          <a:xfrm rot="16200000">
            <a:off x="6419559" y="1990712"/>
            <a:ext cx="918474" cy="5179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0" rIns="36000" bIns="0" rtlCol="0"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1050" b="0" i="0" u="none" strike="noStrike" kern="1200" cap="none" spc="0" normalizeH="0" baseline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BioMethan</a:t>
            </a:r>
            <a:endParaRPr kumimoji="0" lang="en-GB" sz="105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105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Technologie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385480-5F76-69E4-5DF8-30A0E60B4A25}"/>
              </a:ext>
            </a:extLst>
          </p:cNvPr>
          <p:cNvSpPr txBox="1"/>
          <p:nvPr/>
        </p:nvSpPr>
        <p:spPr>
          <a:xfrm>
            <a:off x="6552919" y="140022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2015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0D9666-CAD0-7A27-2197-B667BC110632}"/>
              </a:ext>
            </a:extLst>
          </p:cNvPr>
          <p:cNvSpPr txBox="1"/>
          <p:nvPr/>
        </p:nvSpPr>
        <p:spPr>
          <a:xfrm>
            <a:off x="7246576" y="140022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2016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8E9734-4FE2-9A51-807D-32ACA1C7F38D}"/>
              </a:ext>
            </a:extLst>
          </p:cNvPr>
          <p:cNvSpPr txBox="1"/>
          <p:nvPr/>
        </p:nvSpPr>
        <p:spPr>
          <a:xfrm>
            <a:off x="8214471" y="604180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459DED-7974-86B8-8373-228265A12CD0}"/>
              </a:ext>
            </a:extLst>
          </p:cNvPr>
          <p:cNvSpPr txBox="1"/>
          <p:nvPr/>
        </p:nvSpPr>
        <p:spPr>
          <a:xfrm>
            <a:off x="9386430" y="60411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201BA6-3285-CA6D-B636-05037BD47805}"/>
              </a:ext>
            </a:extLst>
          </p:cNvPr>
          <p:cNvSpPr txBox="1"/>
          <p:nvPr/>
        </p:nvSpPr>
        <p:spPr>
          <a:xfrm>
            <a:off x="8756212" y="14135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2021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710CB88-4919-7236-DF0B-E47CE979D9BF}"/>
              </a:ext>
            </a:extLst>
          </p:cNvPr>
          <p:cNvSpPr txBox="1"/>
          <p:nvPr/>
        </p:nvSpPr>
        <p:spPr>
          <a:xfrm rot="16200000">
            <a:off x="-147212" y="2321809"/>
            <a:ext cx="1934825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 defTabSz="914400">
              <a:spcBef>
                <a:spcPts val="600"/>
              </a:spcBef>
            </a:pPr>
            <a:r>
              <a:rPr lang="de" sz="1200" b="1"/>
              <a:t>Hitachi Zosen Corporation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5E6FDC1-E98D-3FCD-10E6-098F00D57D89}"/>
              </a:ext>
            </a:extLst>
          </p:cNvPr>
          <p:cNvSpPr txBox="1"/>
          <p:nvPr/>
        </p:nvSpPr>
        <p:spPr>
          <a:xfrm rot="16200000">
            <a:off x="300620" y="5280877"/>
            <a:ext cx="1060996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 defTabSz="914400">
              <a:spcBef>
                <a:spcPts val="600"/>
              </a:spcBef>
            </a:pPr>
            <a:r>
              <a:rPr lang="de" sz="1200" b="1"/>
              <a:t>Von Roll Inova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91A1A63-C29F-262A-F84F-DF5D22625AF0}"/>
              </a:ext>
            </a:extLst>
          </p:cNvPr>
          <p:cNvSpPr txBox="1"/>
          <p:nvPr/>
        </p:nvSpPr>
        <p:spPr>
          <a:xfrm rot="16200000">
            <a:off x="3022589" y="3761862"/>
            <a:ext cx="2802076" cy="24434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0" rIns="0" bIns="0" rtlCol="0" anchor="ctr">
            <a:noAutofit/>
          </a:bodyPr>
          <a:lstStyle/>
          <a:p>
            <a:pPr algn="ctr" defTabSz="914400">
              <a:spcBef>
                <a:spcPts val="600"/>
              </a:spcBef>
            </a:pPr>
            <a:r>
              <a:rPr lang="de" sz="1200"/>
              <a:t>Hitachi Zosen Inova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2776EA14-9E86-BF61-944A-6E1C321CCCA5}"/>
              </a:ext>
            </a:extLst>
          </p:cNvPr>
          <p:cNvSpPr txBox="1"/>
          <p:nvPr/>
        </p:nvSpPr>
        <p:spPr>
          <a:xfrm>
            <a:off x="4106548" y="1409783"/>
            <a:ext cx="6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2011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764F3B92-348C-32F5-E316-06C3620F4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3931" y="2941873"/>
            <a:ext cx="428625" cy="447675"/>
          </a:xfrm>
          <a:prstGeom prst="rect">
            <a:avLst/>
          </a:prstGeom>
        </p:spPr>
      </p:pic>
      <p:sp>
        <p:nvSpPr>
          <p:cNvPr id="39" name="TextBox 20">
            <a:extLst>
              <a:ext uri="{FF2B5EF4-FFF2-40B4-BE49-F238E27FC236}">
                <a16:creationId xmlns:a16="http://schemas.microsoft.com/office/drawing/2014/main" id="{D211C84E-305B-49B1-FC04-2E5B97AD846E}"/>
              </a:ext>
            </a:extLst>
          </p:cNvPr>
          <p:cNvSpPr txBox="1"/>
          <p:nvPr/>
        </p:nvSpPr>
        <p:spPr>
          <a:xfrm>
            <a:off x="2137586" y="292008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1965</a:t>
            </a: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FA0F554C-443F-B302-EC3B-F4A29FB6977F}"/>
              </a:ext>
            </a:extLst>
          </p:cNvPr>
          <p:cNvSpPr txBox="1"/>
          <p:nvPr/>
        </p:nvSpPr>
        <p:spPr>
          <a:xfrm>
            <a:off x="3344503" y="331189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1995</a:t>
            </a:r>
          </a:p>
        </p:txBody>
      </p: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6F273A14-C3E7-B8BF-FA29-B46AE4474975}"/>
              </a:ext>
            </a:extLst>
          </p:cNvPr>
          <p:cNvGrpSpPr/>
          <p:nvPr/>
        </p:nvGrpSpPr>
        <p:grpSpPr>
          <a:xfrm>
            <a:off x="1916271" y="2358110"/>
            <a:ext cx="1067359" cy="583094"/>
            <a:chOff x="1910625" y="2430124"/>
            <a:chExt cx="1067359" cy="583094"/>
          </a:xfrm>
        </p:grpSpPr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51AD8B1C-BB10-AF63-9239-497A34FCB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10625" y="2430124"/>
              <a:ext cx="1067359" cy="583094"/>
            </a:xfrm>
            <a:prstGeom prst="rect">
              <a:avLst/>
            </a:prstGeom>
          </p:spPr>
        </p:pic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ADC82181-35BA-FA02-456B-7705B8E45E75}"/>
                </a:ext>
              </a:extLst>
            </p:cNvPr>
            <p:cNvSpPr txBox="1"/>
            <p:nvPr/>
          </p:nvSpPr>
          <p:spPr>
            <a:xfrm>
              <a:off x="2574250" y="2863588"/>
              <a:ext cx="121828" cy="76944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algn="ctr" defTabSz="914400">
                <a:spcBef>
                  <a:spcPts val="600"/>
                </a:spcBef>
              </a:pPr>
              <a:r>
                <a:rPr lang="de" sz="500">
                  <a:solidFill>
                    <a:schemeClr val="bg1"/>
                  </a:solidFill>
                </a:rPr>
                <a:t>WtE</a:t>
              </a: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10957797-B399-B987-2781-C1D975AB9D76}"/>
              </a:ext>
            </a:extLst>
          </p:cNvPr>
          <p:cNvGrpSpPr/>
          <p:nvPr/>
        </p:nvGrpSpPr>
        <p:grpSpPr>
          <a:xfrm>
            <a:off x="1054373" y="1874565"/>
            <a:ext cx="826462" cy="704155"/>
            <a:chOff x="956328" y="1924591"/>
            <a:chExt cx="826462" cy="70415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16C50592-A95C-7E3C-7662-83C706B8461C}"/>
                </a:ext>
              </a:extLst>
            </p:cNvPr>
            <p:cNvSpPr/>
            <p:nvPr/>
          </p:nvSpPr>
          <p:spPr>
            <a:xfrm>
              <a:off x="975766" y="2092765"/>
              <a:ext cx="787587" cy="556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Gleichschenkliges Dreieck 41">
              <a:extLst>
                <a:ext uri="{FF2B5EF4-FFF2-40B4-BE49-F238E27FC236}">
                  <a16:creationId xmlns:a16="http://schemas.microsoft.com/office/drawing/2014/main" id="{4F1C3E83-4A77-1F0D-5096-A24B62BC8341}"/>
                </a:ext>
              </a:extLst>
            </p:cNvPr>
            <p:cNvSpPr/>
            <p:nvPr/>
          </p:nvSpPr>
          <p:spPr>
            <a:xfrm>
              <a:off x="975359" y="1924591"/>
              <a:ext cx="788400" cy="144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61AA60BB-D26F-3AB9-AAA0-EA73EBE76ACB}"/>
                </a:ext>
              </a:extLst>
            </p:cNvPr>
            <p:cNvGrpSpPr/>
            <p:nvPr/>
          </p:nvGrpSpPr>
          <p:grpSpPr>
            <a:xfrm>
              <a:off x="956328" y="2525472"/>
              <a:ext cx="826462" cy="103274"/>
              <a:chOff x="984179" y="2523490"/>
              <a:chExt cx="828000" cy="103274"/>
            </a:xfrm>
            <a:grpFill/>
          </p:grpSpPr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EACB54E2-41C8-75EF-F51E-D4BFA13854DC}"/>
                  </a:ext>
                </a:extLst>
              </p:cNvPr>
              <p:cNvSpPr/>
              <p:nvPr/>
            </p:nvSpPr>
            <p:spPr>
              <a:xfrm>
                <a:off x="984179" y="2571115"/>
                <a:ext cx="828000" cy="556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FF819611-8952-7F06-C20C-5FD1492C3BBE}"/>
                  </a:ext>
                </a:extLst>
              </p:cNvPr>
              <p:cNvSpPr/>
              <p:nvPr/>
            </p:nvSpPr>
            <p:spPr>
              <a:xfrm>
                <a:off x="1004386" y="2523490"/>
                <a:ext cx="787587" cy="3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F6FB02C6-F642-88BD-0B46-C61B9EE9E0D1}"/>
                </a:ext>
              </a:extLst>
            </p:cNvPr>
            <p:cNvSpPr/>
            <p:nvPr/>
          </p:nvSpPr>
          <p:spPr>
            <a:xfrm>
              <a:off x="1677849" y="2173952"/>
              <a:ext cx="71017" cy="3259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692A05FD-65CB-D099-654D-6536940423F4}"/>
                </a:ext>
              </a:extLst>
            </p:cNvPr>
            <p:cNvSpPr/>
            <p:nvPr/>
          </p:nvSpPr>
          <p:spPr>
            <a:xfrm>
              <a:off x="1506399" y="2173952"/>
              <a:ext cx="71017" cy="3259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90FED4D0-BB1B-67CE-C51B-F3B443ED2C2B}"/>
                </a:ext>
              </a:extLst>
            </p:cNvPr>
            <p:cNvSpPr/>
            <p:nvPr/>
          </p:nvSpPr>
          <p:spPr>
            <a:xfrm>
              <a:off x="1337671" y="2173952"/>
              <a:ext cx="71017" cy="3259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64346959-EC43-75FC-83EA-781FFCFB717A}"/>
                </a:ext>
              </a:extLst>
            </p:cNvPr>
            <p:cNvSpPr/>
            <p:nvPr/>
          </p:nvSpPr>
          <p:spPr>
            <a:xfrm>
              <a:off x="1167581" y="2173952"/>
              <a:ext cx="71017" cy="3259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3B8765DB-0090-046B-1541-49E302419C8C}"/>
                </a:ext>
              </a:extLst>
            </p:cNvPr>
            <p:cNvSpPr/>
            <p:nvPr/>
          </p:nvSpPr>
          <p:spPr>
            <a:xfrm>
              <a:off x="1000213" y="2173952"/>
              <a:ext cx="71017" cy="3259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4" name="TextBox 20">
            <a:extLst>
              <a:ext uri="{FF2B5EF4-FFF2-40B4-BE49-F238E27FC236}">
                <a16:creationId xmlns:a16="http://schemas.microsoft.com/office/drawing/2014/main" id="{5862E976-C9CD-1872-2E3C-B8CD20BD869E}"/>
              </a:ext>
            </a:extLst>
          </p:cNvPr>
          <p:cNvSpPr txBox="1"/>
          <p:nvPr/>
        </p:nvSpPr>
        <p:spPr>
          <a:xfrm>
            <a:off x="1118791" y="250417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1881</a:t>
            </a: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D06DF271-53E5-1F7C-0B28-14973896776A}"/>
              </a:ext>
            </a:extLst>
          </p:cNvPr>
          <p:cNvGrpSpPr/>
          <p:nvPr/>
        </p:nvGrpSpPr>
        <p:grpSpPr>
          <a:xfrm>
            <a:off x="1054373" y="4993913"/>
            <a:ext cx="826462" cy="704155"/>
            <a:chOff x="956328" y="1924591"/>
            <a:chExt cx="826462" cy="70415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4AF07CF4-640E-AF83-C3F8-502DDF9C860E}"/>
                </a:ext>
              </a:extLst>
            </p:cNvPr>
            <p:cNvSpPr/>
            <p:nvPr/>
          </p:nvSpPr>
          <p:spPr>
            <a:xfrm>
              <a:off x="975766" y="2092765"/>
              <a:ext cx="787587" cy="556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Gleichschenkliges Dreieck 56">
              <a:extLst>
                <a:ext uri="{FF2B5EF4-FFF2-40B4-BE49-F238E27FC236}">
                  <a16:creationId xmlns:a16="http://schemas.microsoft.com/office/drawing/2014/main" id="{6B62C8FC-8143-282E-3166-31C391B089FA}"/>
                </a:ext>
              </a:extLst>
            </p:cNvPr>
            <p:cNvSpPr/>
            <p:nvPr/>
          </p:nvSpPr>
          <p:spPr>
            <a:xfrm>
              <a:off x="975359" y="1924591"/>
              <a:ext cx="788400" cy="144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A0B475B3-083C-AEC9-B6F3-6E24F55898E8}"/>
                </a:ext>
              </a:extLst>
            </p:cNvPr>
            <p:cNvGrpSpPr/>
            <p:nvPr/>
          </p:nvGrpSpPr>
          <p:grpSpPr>
            <a:xfrm>
              <a:off x="956328" y="2525472"/>
              <a:ext cx="826462" cy="103274"/>
              <a:chOff x="984179" y="2523490"/>
              <a:chExt cx="828000" cy="103274"/>
            </a:xfrm>
            <a:grpFill/>
          </p:grpSpPr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7F645B54-727A-C6D1-BA92-A158455BD8A9}"/>
                  </a:ext>
                </a:extLst>
              </p:cNvPr>
              <p:cNvSpPr/>
              <p:nvPr/>
            </p:nvSpPr>
            <p:spPr>
              <a:xfrm>
                <a:off x="984179" y="2571115"/>
                <a:ext cx="828000" cy="556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45895239-2054-AC86-7311-74A6B915CB1B}"/>
                  </a:ext>
                </a:extLst>
              </p:cNvPr>
              <p:cNvSpPr/>
              <p:nvPr/>
            </p:nvSpPr>
            <p:spPr>
              <a:xfrm>
                <a:off x="1004386" y="2523490"/>
                <a:ext cx="787587" cy="3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2B2AA6D8-6652-F5B7-330A-735719B1B62B}"/>
                </a:ext>
              </a:extLst>
            </p:cNvPr>
            <p:cNvSpPr/>
            <p:nvPr/>
          </p:nvSpPr>
          <p:spPr>
            <a:xfrm>
              <a:off x="1677849" y="2173952"/>
              <a:ext cx="71017" cy="3259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B99F7FE1-5743-BDCC-F197-2512FE311094}"/>
                </a:ext>
              </a:extLst>
            </p:cNvPr>
            <p:cNvSpPr/>
            <p:nvPr/>
          </p:nvSpPr>
          <p:spPr>
            <a:xfrm>
              <a:off x="1506399" y="2173952"/>
              <a:ext cx="71017" cy="3259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660274A5-2DE1-BF94-3753-894CD6BDF88A}"/>
                </a:ext>
              </a:extLst>
            </p:cNvPr>
            <p:cNvSpPr/>
            <p:nvPr/>
          </p:nvSpPr>
          <p:spPr>
            <a:xfrm>
              <a:off x="1337671" y="2173952"/>
              <a:ext cx="71017" cy="3259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976FEA02-EFE2-1BC4-B82A-4EE03570D499}"/>
                </a:ext>
              </a:extLst>
            </p:cNvPr>
            <p:cNvSpPr/>
            <p:nvPr/>
          </p:nvSpPr>
          <p:spPr>
            <a:xfrm>
              <a:off x="1167581" y="2173952"/>
              <a:ext cx="71017" cy="3259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9CAEA779-59E8-B60D-3409-7D8EF6D3A210}"/>
                </a:ext>
              </a:extLst>
            </p:cNvPr>
            <p:cNvSpPr/>
            <p:nvPr/>
          </p:nvSpPr>
          <p:spPr>
            <a:xfrm>
              <a:off x="1000213" y="2173952"/>
              <a:ext cx="71017" cy="3259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6" name="TextBox 20">
            <a:extLst>
              <a:ext uri="{FF2B5EF4-FFF2-40B4-BE49-F238E27FC236}">
                <a16:creationId xmlns:a16="http://schemas.microsoft.com/office/drawing/2014/main" id="{3B482BE2-0EF3-9316-C7E4-ECBE631EF2F3}"/>
              </a:ext>
            </a:extLst>
          </p:cNvPr>
          <p:cNvSpPr txBox="1"/>
          <p:nvPr/>
        </p:nvSpPr>
        <p:spPr>
          <a:xfrm>
            <a:off x="1118791" y="460512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1933</a:t>
            </a:r>
          </a:p>
        </p:txBody>
      </p: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E2978E26-61F9-CB14-747F-0E43FCB40DBC}"/>
              </a:ext>
            </a:extLst>
          </p:cNvPr>
          <p:cNvGrpSpPr/>
          <p:nvPr/>
        </p:nvGrpSpPr>
        <p:grpSpPr>
          <a:xfrm>
            <a:off x="1916271" y="4711872"/>
            <a:ext cx="1067359" cy="583094"/>
            <a:chOff x="1910625" y="4552838"/>
            <a:chExt cx="1067359" cy="583094"/>
          </a:xfrm>
        </p:grpSpPr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F81489F0-7B0A-77D6-E46E-164DF02CF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10625" y="4552838"/>
              <a:ext cx="1067359" cy="583094"/>
            </a:xfrm>
            <a:prstGeom prst="rect">
              <a:avLst/>
            </a:prstGeom>
          </p:spPr>
        </p:pic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93DB8398-D178-74A6-93E2-4F59FCD40576}"/>
                </a:ext>
              </a:extLst>
            </p:cNvPr>
            <p:cNvSpPr txBox="1"/>
            <p:nvPr/>
          </p:nvSpPr>
          <p:spPr>
            <a:xfrm>
              <a:off x="2574250" y="4986302"/>
              <a:ext cx="121828" cy="76944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algn="ctr" defTabSz="914400">
                <a:spcBef>
                  <a:spcPts val="600"/>
                </a:spcBef>
              </a:pPr>
              <a:r>
                <a:rPr lang="de" sz="500">
                  <a:solidFill>
                    <a:schemeClr val="bg1"/>
                  </a:solidFill>
                </a:rPr>
                <a:t>WtE</a:t>
              </a:r>
            </a:p>
          </p:txBody>
        </p:sp>
      </p:grpSp>
      <p:sp>
        <p:nvSpPr>
          <p:cNvPr id="69" name="TextBox 20">
            <a:extLst>
              <a:ext uri="{FF2B5EF4-FFF2-40B4-BE49-F238E27FC236}">
                <a16:creationId xmlns:a16="http://schemas.microsoft.com/office/drawing/2014/main" id="{94ECDEFF-EDAC-1EB9-D91C-DF1969953F1D}"/>
              </a:ext>
            </a:extLst>
          </p:cNvPr>
          <p:cNvSpPr txBox="1"/>
          <p:nvPr/>
        </p:nvSpPr>
        <p:spPr>
          <a:xfrm>
            <a:off x="2161098" y="430277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1937</a:t>
            </a:r>
          </a:p>
        </p:txBody>
      </p:sp>
      <p:sp>
        <p:nvSpPr>
          <p:cNvPr id="71" name="TextBox 20">
            <a:extLst>
              <a:ext uri="{FF2B5EF4-FFF2-40B4-BE49-F238E27FC236}">
                <a16:creationId xmlns:a16="http://schemas.microsoft.com/office/drawing/2014/main" id="{FF8972C6-B7CE-82D1-29B9-A4527A6753C7}"/>
              </a:ext>
            </a:extLst>
          </p:cNvPr>
          <p:cNvSpPr txBox="1"/>
          <p:nvPr/>
        </p:nvSpPr>
        <p:spPr>
          <a:xfrm>
            <a:off x="3344503" y="401129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1960</a:t>
            </a:r>
          </a:p>
        </p:txBody>
      </p:sp>
      <p:pic>
        <p:nvPicPr>
          <p:cNvPr id="73" name="Grafik 72">
            <a:extLst>
              <a:ext uri="{FF2B5EF4-FFF2-40B4-BE49-F238E27FC236}">
                <a16:creationId xmlns:a16="http://schemas.microsoft.com/office/drawing/2014/main" id="{02138B62-DE11-3021-8A8C-747EFE652A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22475" y="4398590"/>
            <a:ext cx="750334" cy="750334"/>
          </a:xfrm>
          <a:prstGeom prst="rect">
            <a:avLst/>
          </a:prstGeom>
        </p:spPr>
      </p:pic>
      <p:sp>
        <p:nvSpPr>
          <p:cNvPr id="74" name="Textfeld 73">
            <a:extLst>
              <a:ext uri="{FF2B5EF4-FFF2-40B4-BE49-F238E27FC236}">
                <a16:creationId xmlns:a16="http://schemas.microsoft.com/office/drawing/2014/main" id="{316EB8BB-14AB-6542-F457-F503ACB0C676}"/>
              </a:ext>
            </a:extLst>
          </p:cNvPr>
          <p:cNvSpPr txBox="1"/>
          <p:nvPr/>
        </p:nvSpPr>
        <p:spPr>
          <a:xfrm>
            <a:off x="3495183" y="4491583"/>
            <a:ext cx="278924" cy="769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ctr" defTabSz="914400">
              <a:spcBef>
                <a:spcPts val="600"/>
              </a:spcBef>
            </a:pPr>
            <a:r>
              <a:rPr lang="de" sz="500">
                <a:solidFill>
                  <a:schemeClr val="bg1"/>
                </a:solidFill>
              </a:rPr>
              <a:t>LIZENZ</a:t>
            </a:r>
          </a:p>
        </p:txBody>
      </p: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EF82706-C42E-9F2B-4525-7E4712A110DA}"/>
              </a:ext>
            </a:extLst>
          </p:cNvPr>
          <p:cNvGrpSpPr/>
          <p:nvPr/>
        </p:nvGrpSpPr>
        <p:grpSpPr>
          <a:xfrm>
            <a:off x="4669944" y="3586451"/>
            <a:ext cx="3300472" cy="583094"/>
            <a:chOff x="4566739" y="4208103"/>
            <a:chExt cx="3300472" cy="583094"/>
          </a:xfrm>
        </p:grpSpPr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71C71607-CC52-0BF0-3109-6CAFB932F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66739" y="4208103"/>
              <a:ext cx="1067359" cy="583094"/>
            </a:xfrm>
            <a:prstGeom prst="rect">
              <a:avLst/>
            </a:prstGeom>
          </p:spPr>
        </p:pic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3371F0EF-DB67-6FA9-D69E-4B267F6EB7A1}"/>
                </a:ext>
              </a:extLst>
            </p:cNvPr>
            <p:cNvSpPr txBox="1"/>
            <p:nvPr/>
          </p:nvSpPr>
          <p:spPr>
            <a:xfrm>
              <a:off x="5195098" y="4621430"/>
              <a:ext cx="192360" cy="76944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algn="ctr" defTabSz="914400">
                <a:spcBef>
                  <a:spcPts val="600"/>
                </a:spcBef>
              </a:pPr>
              <a:r>
                <a:rPr lang="de" sz="500">
                  <a:solidFill>
                    <a:schemeClr val="bg1"/>
                  </a:solidFill>
                </a:rPr>
                <a:t>WtE    </a:t>
              </a:r>
            </a:p>
          </p:txBody>
        </p:sp>
        <p:pic>
          <p:nvPicPr>
            <p:cNvPr id="79" name="Grafik 78">
              <a:extLst>
                <a:ext uri="{FF2B5EF4-FFF2-40B4-BE49-F238E27FC236}">
                  <a16:creationId xmlns:a16="http://schemas.microsoft.com/office/drawing/2014/main" id="{C3C886A5-F10E-B535-677E-183C96FA7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16783" y="4452643"/>
              <a:ext cx="324148" cy="338554"/>
            </a:xfrm>
            <a:prstGeom prst="rect">
              <a:avLst/>
            </a:prstGeom>
          </p:spPr>
        </p:pic>
        <p:pic>
          <p:nvPicPr>
            <p:cNvPr id="84" name="Grafik 83">
              <a:extLst>
                <a:ext uri="{FF2B5EF4-FFF2-40B4-BE49-F238E27FC236}">
                  <a16:creationId xmlns:a16="http://schemas.microsoft.com/office/drawing/2014/main" id="{2C6B38D6-42ED-666D-1E56-ADB9E9D11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66764" y="4470479"/>
              <a:ext cx="1332984" cy="320718"/>
            </a:xfrm>
            <a:prstGeom prst="rect">
              <a:avLst/>
            </a:prstGeom>
          </p:spPr>
        </p:pic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40EB381B-0D08-CB45-842F-879F0364E452}"/>
                </a:ext>
              </a:extLst>
            </p:cNvPr>
            <p:cNvSpPr txBox="1"/>
            <p:nvPr/>
          </p:nvSpPr>
          <p:spPr>
            <a:xfrm>
              <a:off x="6273733" y="4621430"/>
              <a:ext cx="89768" cy="76944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>
              <a:spAutoFit/>
            </a:bodyPr>
            <a:lstStyle/>
            <a:p>
              <a:pPr algn="ctr" defTabSz="914400">
                <a:spcBef>
                  <a:spcPts val="600"/>
                </a:spcBef>
              </a:pPr>
              <a:r>
                <a:rPr lang="de" sz="500">
                  <a:solidFill>
                    <a:schemeClr val="bg1"/>
                  </a:solidFill>
                </a:rPr>
                <a:t>INSERAT</a:t>
              </a: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C76F3AFD-6C56-53FF-5A75-AACCC8799D16}"/>
                </a:ext>
              </a:extLst>
            </p:cNvPr>
            <p:cNvSpPr txBox="1"/>
            <p:nvPr/>
          </p:nvSpPr>
          <p:spPr>
            <a:xfrm>
              <a:off x="6624205" y="4566763"/>
              <a:ext cx="195566" cy="76944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algn="ctr" defTabSz="914400">
                <a:spcBef>
                  <a:spcPts val="600"/>
                </a:spcBef>
              </a:pPr>
              <a:r>
                <a:rPr lang="de" sz="500">
                  <a:solidFill>
                    <a:schemeClr val="bg1"/>
                  </a:solidFill>
                </a:rPr>
                <a:t>Biogas</a:t>
              </a:r>
            </a:p>
          </p:txBody>
        </p:sp>
        <p:pic>
          <p:nvPicPr>
            <p:cNvPr id="87" name="Grafik 86">
              <a:extLst>
                <a:ext uri="{FF2B5EF4-FFF2-40B4-BE49-F238E27FC236}">
                  <a16:creationId xmlns:a16="http://schemas.microsoft.com/office/drawing/2014/main" id="{D58CECF8-485C-6B48-39DF-80E58ECB8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32187" y="4386369"/>
              <a:ext cx="635024" cy="404828"/>
            </a:xfrm>
            <a:prstGeom prst="rect">
              <a:avLst/>
            </a:prstGeom>
          </p:spPr>
        </p:pic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4E18F0BB-8A5C-B2AD-B2F0-9FF7B910F04F}"/>
                </a:ext>
              </a:extLst>
            </p:cNvPr>
            <p:cNvSpPr txBox="1"/>
            <p:nvPr/>
          </p:nvSpPr>
          <p:spPr>
            <a:xfrm>
              <a:off x="7518086" y="4677138"/>
              <a:ext cx="110608" cy="76944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>
              <a:spAutoFit/>
            </a:bodyPr>
            <a:lstStyle/>
            <a:p>
              <a:pPr algn="ctr" defTabSz="914400">
                <a:spcBef>
                  <a:spcPts val="600"/>
                </a:spcBef>
              </a:pPr>
              <a:r>
                <a:rPr lang="de" sz="500">
                  <a:solidFill>
                    <a:schemeClr val="bg1"/>
                  </a:solidFill>
                </a:rPr>
                <a:t>Ptg</a:t>
              </a:r>
            </a:p>
          </p:txBody>
        </p:sp>
      </p:grp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98AAABDE-2D93-298C-7A20-9CCB0E3C8C4C}"/>
              </a:ext>
            </a:extLst>
          </p:cNvPr>
          <p:cNvGrpSpPr/>
          <p:nvPr/>
        </p:nvGrpSpPr>
        <p:grpSpPr>
          <a:xfrm>
            <a:off x="3448609" y="2886956"/>
            <a:ext cx="776533" cy="495040"/>
            <a:chOff x="7254776" y="5110591"/>
            <a:chExt cx="635024" cy="404828"/>
          </a:xfrm>
        </p:grpSpPr>
        <p:pic>
          <p:nvPicPr>
            <p:cNvPr id="97" name="Grafik 96">
              <a:extLst>
                <a:ext uri="{FF2B5EF4-FFF2-40B4-BE49-F238E27FC236}">
                  <a16:creationId xmlns:a16="http://schemas.microsoft.com/office/drawing/2014/main" id="{DB38592A-932A-04C5-2BFA-B48D0D56B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54776" y="5110591"/>
              <a:ext cx="635024" cy="404828"/>
            </a:xfrm>
            <a:prstGeom prst="rect">
              <a:avLst/>
            </a:prstGeom>
          </p:spPr>
        </p:pic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3EFA8EC0-CF51-9C38-4DFE-8408217A2F93}"/>
                </a:ext>
              </a:extLst>
            </p:cNvPr>
            <p:cNvSpPr txBox="1"/>
            <p:nvPr/>
          </p:nvSpPr>
          <p:spPr>
            <a:xfrm>
              <a:off x="7550753" y="5401360"/>
              <a:ext cx="90452" cy="62922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>
              <a:spAutoFit/>
            </a:bodyPr>
            <a:lstStyle/>
            <a:p>
              <a:pPr algn="ctr" defTabSz="914400">
                <a:spcBef>
                  <a:spcPts val="600"/>
                </a:spcBef>
              </a:pPr>
              <a:r>
                <a:rPr lang="de" sz="500">
                  <a:solidFill>
                    <a:schemeClr val="bg1"/>
                  </a:solidFill>
                </a:rPr>
                <a:t>Ptg</a:t>
              </a:r>
            </a:p>
          </p:txBody>
        </p:sp>
      </p:grpSp>
      <p:pic>
        <p:nvPicPr>
          <p:cNvPr id="102" name="Grafik 101">
            <a:extLst>
              <a:ext uri="{FF2B5EF4-FFF2-40B4-BE49-F238E27FC236}">
                <a16:creationId xmlns:a16="http://schemas.microsoft.com/office/drawing/2014/main" id="{974A8088-79DE-E101-4581-F93890F637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8047055" y="5287332"/>
            <a:ext cx="974751" cy="315360"/>
          </a:xfrm>
          <a:prstGeom prst="rect">
            <a:avLst/>
          </a:prstGeom>
        </p:spPr>
      </p:pic>
      <p:pic>
        <p:nvPicPr>
          <p:cNvPr id="136" name="Grafik 135">
            <a:extLst>
              <a:ext uri="{FF2B5EF4-FFF2-40B4-BE49-F238E27FC236}">
                <a16:creationId xmlns:a16="http://schemas.microsoft.com/office/drawing/2014/main" id="{2511A355-90A3-FFE7-F823-C389B582E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200000">
            <a:off x="8583257" y="2079385"/>
            <a:ext cx="921981" cy="364094"/>
          </a:xfrm>
          <a:prstGeom prst="rect">
            <a:avLst/>
          </a:prstGeom>
        </p:spPr>
      </p:pic>
      <p:cxnSp>
        <p:nvCxnSpPr>
          <p:cNvPr id="29" name="Straight Arrow Connector 15">
            <a:extLst>
              <a:ext uri="{FF2B5EF4-FFF2-40B4-BE49-F238E27FC236}">
                <a16:creationId xmlns:a16="http://schemas.microsoft.com/office/drawing/2014/main" id="{8A67CFF4-D9BC-78BA-57B8-0DED876BA254}"/>
              </a:ext>
            </a:extLst>
          </p:cNvPr>
          <p:cNvCxnSpPr/>
          <p:nvPr/>
        </p:nvCxnSpPr>
        <p:spPr bwMode="auto">
          <a:xfrm flipV="1">
            <a:off x="6041993" y="3023093"/>
            <a:ext cx="0" cy="18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oval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15">
            <a:extLst>
              <a:ext uri="{FF2B5EF4-FFF2-40B4-BE49-F238E27FC236}">
                <a16:creationId xmlns:a16="http://schemas.microsoft.com/office/drawing/2014/main" id="{DE7F1AB8-D615-B5D6-35D5-C6D4AFF2C534}"/>
              </a:ext>
            </a:extLst>
          </p:cNvPr>
          <p:cNvCxnSpPr/>
          <p:nvPr/>
        </p:nvCxnSpPr>
        <p:spPr bwMode="auto">
          <a:xfrm flipV="1">
            <a:off x="6872878" y="3176986"/>
            <a:ext cx="0" cy="18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oval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Straight Arrow Connector 15">
            <a:extLst>
              <a:ext uri="{FF2B5EF4-FFF2-40B4-BE49-F238E27FC236}">
                <a16:creationId xmlns:a16="http://schemas.microsoft.com/office/drawing/2014/main" id="{22998704-3409-8876-C432-AA873694E9EB}"/>
              </a:ext>
            </a:extLst>
          </p:cNvPr>
          <p:cNvCxnSpPr/>
          <p:nvPr/>
        </p:nvCxnSpPr>
        <p:spPr bwMode="auto">
          <a:xfrm flipV="1">
            <a:off x="7579238" y="3316556"/>
            <a:ext cx="0" cy="18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oval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Straight Arrow Connector 15">
            <a:extLst>
              <a:ext uri="{FF2B5EF4-FFF2-40B4-BE49-F238E27FC236}">
                <a16:creationId xmlns:a16="http://schemas.microsoft.com/office/drawing/2014/main" id="{3E7FA2C5-770F-4897-EC6F-C3938FD3E6C6}"/>
              </a:ext>
            </a:extLst>
          </p:cNvPr>
          <p:cNvCxnSpPr>
            <a:cxnSpLocks/>
          </p:cNvCxnSpPr>
          <p:nvPr/>
        </p:nvCxnSpPr>
        <p:spPr bwMode="auto">
          <a:xfrm flipV="1">
            <a:off x="8503612" y="4157584"/>
            <a:ext cx="0" cy="18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oval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Straight Arrow Connector 15">
            <a:extLst>
              <a:ext uri="{FF2B5EF4-FFF2-40B4-BE49-F238E27FC236}">
                <a16:creationId xmlns:a16="http://schemas.microsoft.com/office/drawing/2014/main" id="{4D399491-8C43-656F-987B-11463305D585}"/>
              </a:ext>
            </a:extLst>
          </p:cNvPr>
          <p:cNvCxnSpPr>
            <a:cxnSpLocks/>
          </p:cNvCxnSpPr>
          <p:nvPr/>
        </p:nvCxnSpPr>
        <p:spPr bwMode="auto">
          <a:xfrm flipV="1">
            <a:off x="9709697" y="4165703"/>
            <a:ext cx="0" cy="18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oval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Straight Arrow Connector 15">
            <a:extLst>
              <a:ext uri="{FF2B5EF4-FFF2-40B4-BE49-F238E27FC236}">
                <a16:creationId xmlns:a16="http://schemas.microsoft.com/office/drawing/2014/main" id="{74A9E6E5-7F98-18B6-3ED1-A31E2FBD858E}"/>
              </a:ext>
            </a:extLst>
          </p:cNvPr>
          <p:cNvCxnSpPr>
            <a:cxnSpLocks/>
          </p:cNvCxnSpPr>
          <p:nvPr/>
        </p:nvCxnSpPr>
        <p:spPr bwMode="auto">
          <a:xfrm flipV="1">
            <a:off x="9100280" y="3370489"/>
            <a:ext cx="0" cy="18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oval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0" name="TextBox 20">
            <a:extLst>
              <a:ext uri="{FF2B5EF4-FFF2-40B4-BE49-F238E27FC236}">
                <a16:creationId xmlns:a16="http://schemas.microsoft.com/office/drawing/2014/main" id="{4695B4C6-4DF9-8241-FAC4-393C28DBCF9E}"/>
              </a:ext>
            </a:extLst>
          </p:cNvPr>
          <p:cNvSpPr txBox="1"/>
          <p:nvPr/>
        </p:nvSpPr>
        <p:spPr>
          <a:xfrm>
            <a:off x="9964593" y="14035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2024</a:t>
            </a:r>
          </a:p>
        </p:txBody>
      </p:sp>
      <p:pic>
        <p:nvPicPr>
          <p:cNvPr id="111" name="Grafik 110">
            <a:extLst>
              <a:ext uri="{FF2B5EF4-FFF2-40B4-BE49-F238E27FC236}">
                <a16:creationId xmlns:a16="http://schemas.microsoft.com/office/drawing/2014/main" id="{E038A1EC-1171-21B5-4223-A6258DFC37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200000">
            <a:off x="9852416" y="2069388"/>
            <a:ext cx="921981" cy="364094"/>
          </a:xfrm>
          <a:prstGeom prst="rect">
            <a:avLst/>
          </a:prstGeom>
        </p:spPr>
      </p:pic>
      <p:cxnSp>
        <p:nvCxnSpPr>
          <p:cNvPr id="113" name="Straight Arrow Connector 21">
            <a:extLst>
              <a:ext uri="{FF2B5EF4-FFF2-40B4-BE49-F238E27FC236}">
                <a16:creationId xmlns:a16="http://schemas.microsoft.com/office/drawing/2014/main" id="{DF956040-FE16-76CC-5C16-793CA5E7AD1E}"/>
              </a:ext>
            </a:extLst>
          </p:cNvPr>
          <p:cNvCxnSpPr>
            <a:cxnSpLocks/>
          </p:cNvCxnSpPr>
          <p:nvPr/>
        </p:nvCxnSpPr>
        <p:spPr bwMode="auto">
          <a:xfrm flipV="1">
            <a:off x="10313406" y="2764675"/>
            <a:ext cx="0" cy="7758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Straight Arrow Connector 15">
            <a:extLst>
              <a:ext uri="{FF2B5EF4-FFF2-40B4-BE49-F238E27FC236}">
                <a16:creationId xmlns:a16="http://schemas.microsoft.com/office/drawing/2014/main" id="{537190E0-200E-AB4B-C755-2882009482C9}"/>
              </a:ext>
            </a:extLst>
          </p:cNvPr>
          <p:cNvCxnSpPr>
            <a:cxnSpLocks/>
          </p:cNvCxnSpPr>
          <p:nvPr/>
        </p:nvCxnSpPr>
        <p:spPr bwMode="auto">
          <a:xfrm flipV="1">
            <a:off x="10313406" y="3360492"/>
            <a:ext cx="0" cy="18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oval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9A32B6E4-AAF1-1DD6-ED29-46F3E125A4EB}"/>
              </a:ext>
            </a:extLst>
          </p:cNvPr>
          <p:cNvSpPr txBox="1"/>
          <p:nvPr/>
        </p:nvSpPr>
        <p:spPr>
          <a:xfrm>
            <a:off x="9245927" y="1731171"/>
            <a:ext cx="217608" cy="302113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defTabSz="914400">
              <a:spcBef>
                <a:spcPts val="600"/>
              </a:spcBef>
            </a:pPr>
            <a:r>
              <a:rPr lang="de" sz="1600"/>
              <a:t>*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EE79A2E-F135-FEA1-3934-39B5E68A6EA2}"/>
              </a:ext>
            </a:extLst>
          </p:cNvPr>
          <p:cNvSpPr txBox="1"/>
          <p:nvPr/>
        </p:nvSpPr>
        <p:spPr>
          <a:xfrm>
            <a:off x="10527922" y="1692227"/>
            <a:ext cx="165212" cy="262451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defTabSz="914400">
              <a:spcBef>
                <a:spcPts val="600"/>
              </a:spcBef>
            </a:pPr>
            <a:r>
              <a:rPr lang="de" sz="1600"/>
              <a:t>**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F8526BF-08D6-2A4A-6038-69C5921521E1}"/>
              </a:ext>
            </a:extLst>
          </p:cNvPr>
          <p:cNvSpPr txBox="1"/>
          <p:nvPr/>
        </p:nvSpPr>
        <p:spPr>
          <a:xfrm>
            <a:off x="9914212" y="6495677"/>
            <a:ext cx="2831900" cy="5254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 defTabSz="914400"/>
            <a:r>
              <a:rPr lang="de" sz="9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* ehemals Schmack Biogas Service GmbH </a:t>
            </a:r>
          </a:p>
          <a:p>
            <a:pPr algn="l" defTabSz="914400"/>
            <a:r>
              <a:rPr lang="de" sz="9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** ehemals Schmack Biogas Srl</a:t>
            </a:r>
            <a:endParaRPr lang="en-GB" sz="900"/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6192E9C3-9E45-6F9D-9E68-6F7D729CE75F}"/>
              </a:ext>
            </a:extLst>
          </p:cNvPr>
          <p:cNvSpPr txBox="1"/>
          <p:nvPr/>
        </p:nvSpPr>
        <p:spPr>
          <a:xfrm>
            <a:off x="10659179" y="60411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2024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54F3BC-A1C9-36D5-333A-984EC5039455}"/>
              </a:ext>
            </a:extLst>
          </p:cNvPr>
          <p:cNvSpPr txBox="1"/>
          <p:nvPr/>
        </p:nvSpPr>
        <p:spPr>
          <a:xfrm rot="16200000">
            <a:off x="10290489" y="5189931"/>
            <a:ext cx="1306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" sz="1000"/>
              <a:t>Babcock &amp; Wilcox Erneuerbarer Service</a:t>
            </a:r>
          </a:p>
        </p:txBody>
      </p:sp>
      <p:sp>
        <p:nvSpPr>
          <p:cNvPr id="86" name="TextBox 20">
            <a:extLst>
              <a:ext uri="{FF2B5EF4-FFF2-40B4-BE49-F238E27FC236}">
                <a16:creationId xmlns:a16="http://schemas.microsoft.com/office/drawing/2014/main" id="{DA5CAEFA-C431-60D6-7B57-A22A2B7DC731}"/>
              </a:ext>
            </a:extLst>
          </p:cNvPr>
          <p:cNvSpPr txBox="1"/>
          <p:nvPr/>
        </p:nvSpPr>
        <p:spPr>
          <a:xfrm>
            <a:off x="11105986" y="142111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" dirty="0">
                <a:latin typeface="Arial" charset="0"/>
                <a:ea typeface="ＭＳ Ｐゴシック"/>
              </a:rPr>
              <a:t>10.20</a:t>
            </a:r>
            <a:r>
              <a:rPr kumimoji="0" lang="de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24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2FFBC537-60D8-0B88-E994-3222836606DE}"/>
              </a:ext>
            </a:extLst>
          </p:cNvPr>
          <p:cNvCxnSpPr>
            <a:cxnSpLocks/>
          </p:cNvCxnSpPr>
          <p:nvPr/>
        </p:nvCxnSpPr>
        <p:spPr bwMode="auto">
          <a:xfrm>
            <a:off x="10944493" y="4169545"/>
            <a:ext cx="0" cy="5692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Straight Arrow Connector 15">
            <a:extLst>
              <a:ext uri="{FF2B5EF4-FFF2-40B4-BE49-F238E27FC236}">
                <a16:creationId xmlns:a16="http://schemas.microsoft.com/office/drawing/2014/main" id="{FB03B500-17B1-AB9C-F791-BC5838FC0D25}"/>
              </a:ext>
            </a:extLst>
          </p:cNvPr>
          <p:cNvCxnSpPr>
            <a:cxnSpLocks/>
          </p:cNvCxnSpPr>
          <p:nvPr/>
        </p:nvCxnSpPr>
        <p:spPr bwMode="auto">
          <a:xfrm flipV="1">
            <a:off x="10944493" y="4157584"/>
            <a:ext cx="0" cy="18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oval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EB760A1-FB8C-D704-FF47-F154FDB499B0}"/>
              </a:ext>
            </a:extLst>
          </p:cNvPr>
          <p:cNvSpPr/>
          <p:nvPr/>
        </p:nvSpPr>
        <p:spPr>
          <a:xfrm>
            <a:off x="11384649" y="3356986"/>
            <a:ext cx="463386" cy="988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7" name="Picture 106" descr="Ein blauer und grüner Text&#10;&#10;Beschreibung wird automatisch generiert">
            <a:extLst>
              <a:ext uri="{FF2B5EF4-FFF2-40B4-BE49-F238E27FC236}">
                <a16:creationId xmlns:a16="http://schemas.microsoft.com/office/drawing/2014/main" id="{F52A453E-8299-FFE2-31F8-831BEB73CA9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19439" y="3698437"/>
            <a:ext cx="988711" cy="33266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EA4FAC33-A602-A51D-EB44-E605C3683434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22321" y="5270165"/>
            <a:ext cx="974752" cy="349692"/>
          </a:xfrm>
          <a:prstGeom prst="rect">
            <a:avLst/>
          </a:prstGeom>
        </p:spPr>
      </p:pic>
      <p:cxnSp>
        <p:nvCxnSpPr>
          <p:cNvPr id="2" name="Straight Arrow Connector 21">
            <a:extLst>
              <a:ext uri="{FF2B5EF4-FFF2-40B4-BE49-F238E27FC236}">
                <a16:creationId xmlns:a16="http://schemas.microsoft.com/office/drawing/2014/main" id="{BF9AD3A5-292F-650A-94B1-A0794054CF7A}"/>
              </a:ext>
            </a:extLst>
          </p:cNvPr>
          <p:cNvCxnSpPr>
            <a:cxnSpLocks/>
            <a:endCxn id="24" idx="1"/>
          </p:cNvCxnSpPr>
          <p:nvPr/>
        </p:nvCxnSpPr>
        <p:spPr bwMode="auto">
          <a:xfrm flipV="1">
            <a:off x="11612554" y="2691344"/>
            <a:ext cx="1" cy="6205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chteck 32">
            <a:extLst>
              <a:ext uri="{FF2B5EF4-FFF2-40B4-BE49-F238E27FC236}">
                <a16:creationId xmlns:a16="http://schemas.microsoft.com/office/drawing/2014/main" id="{387E39A3-8BBB-888D-A184-D921FB932375}"/>
              </a:ext>
            </a:extLst>
          </p:cNvPr>
          <p:cNvSpPr/>
          <p:nvPr/>
        </p:nvSpPr>
        <p:spPr>
          <a:xfrm rot="16200000">
            <a:off x="11153317" y="1970974"/>
            <a:ext cx="918475" cy="5222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0" rIns="36000" bIns="0" rtlCol="0"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" sz="1050">
                <a:solidFill>
                  <a:srgbClr val="FFFFFF"/>
                </a:solidFill>
                <a:latin typeface="Arial"/>
                <a:ea typeface="ＭＳ Ｐゴシック"/>
              </a:rPr>
              <a:t>Neuer Name</a:t>
            </a:r>
            <a:endParaRPr kumimoji="0" lang="en-GB" sz="105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6F678FB1-6ADB-3E64-498D-DFFFDC9F99F4}"/>
              </a:ext>
            </a:extLst>
          </p:cNvPr>
          <p:cNvSpPr txBox="1">
            <a:spLocks/>
          </p:cNvSpPr>
          <p:nvPr/>
        </p:nvSpPr>
        <p:spPr>
          <a:xfrm>
            <a:off x="431800" y="436292"/>
            <a:ext cx="9620250" cy="4663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"/>
              <a:t>Geschichte Kanadevia Inova</a:t>
            </a:r>
            <a:endParaRPr lang="en-GB"/>
          </a:p>
        </p:txBody>
      </p:sp>
      <p:sp>
        <p:nvSpPr>
          <p:cNvPr id="72" name="Slide Number Placeholder 4">
            <a:extLst>
              <a:ext uri="{FF2B5EF4-FFF2-40B4-BE49-F238E27FC236}">
                <a16:creationId xmlns:a16="http://schemas.microsoft.com/office/drawing/2014/main" id="{6890D888-AFDB-6768-10E8-F5A1528BFF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31799" y="6499566"/>
            <a:ext cx="448056" cy="146304"/>
          </a:xfrm>
        </p:spPr>
        <p:txBody>
          <a:bodyPr/>
          <a:lstStyle/>
          <a:p>
            <a:pPr algn="l"/>
            <a:fld id="{9704E164-396B-44E2-9120-47BB867FEB45}" type="slidenum">
              <a:rPr lang="en-GB" smtClean="0"/>
              <a:pPr algn="l"/>
              <a:t>2</a:t>
            </a:fld>
            <a:endParaRPr lang="en-GB"/>
          </a:p>
        </p:txBody>
      </p:sp>
      <p:sp>
        <p:nvSpPr>
          <p:cNvPr id="91" name="Footer Placeholder 2">
            <a:extLst>
              <a:ext uri="{FF2B5EF4-FFF2-40B4-BE49-F238E27FC236}">
                <a16:creationId xmlns:a16="http://schemas.microsoft.com/office/drawing/2014/main" id="{8E9861AE-8120-7B98-85A1-AE436D99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3000" y="6499566"/>
            <a:ext cx="7184999" cy="146304"/>
          </a:xfrm>
        </p:spPr>
        <p:txBody>
          <a:bodyPr/>
          <a:lstStyle/>
          <a:p>
            <a:pPr algn="l"/>
            <a:r>
              <a:rPr lang="de"/>
              <a:t>Kanadevia Inova RG Produkte | April 2025</a:t>
            </a:r>
          </a:p>
        </p:txBody>
      </p:sp>
    </p:spTree>
    <p:extLst>
      <p:ext uri="{BB962C8B-B14F-4D97-AF65-F5344CB8AC3E}">
        <p14:creationId xmlns:p14="http://schemas.microsoft.com/office/powerpoint/2010/main" val="379346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7" grpId="0" animBg="1"/>
      <p:bldP spid="8" grpId="0"/>
      <p:bldP spid="9" grpId="0" animBg="1"/>
      <p:bldP spid="10" grpId="0" animBg="1"/>
      <p:bldP spid="11" grpId="0" animBg="1"/>
      <p:bldP spid="12" grpId="0"/>
      <p:bldP spid="13" grpId="0"/>
      <p:bldP spid="15" grpId="0"/>
      <p:bldP spid="20" grpId="0"/>
      <p:bldP spid="21" grpId="0"/>
      <p:bldP spid="31" grpId="0"/>
      <p:bldP spid="32" grpId="0"/>
      <p:bldP spid="33" grpId="0" animBg="1"/>
      <p:bldP spid="34" grpId="0"/>
      <p:bldP spid="39" grpId="0"/>
      <p:bldP spid="40" grpId="0"/>
      <p:bldP spid="54" grpId="0"/>
      <p:bldP spid="66" grpId="0"/>
      <p:bldP spid="69" grpId="0"/>
      <p:bldP spid="71" grpId="0"/>
      <p:bldP spid="74" grpId="0"/>
      <p:bldP spid="110" grpId="0"/>
      <p:bldP spid="4" grpId="0"/>
      <p:bldP spid="5" grpId="0"/>
      <p:bldP spid="25" grpId="0"/>
      <p:bldP spid="81" grpId="0"/>
      <p:bldP spid="86" grpId="0"/>
      <p:bldP spid="108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E2A5B-9775-6511-526D-57730D9D4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3.4 Energie zur richtigen Zeit </a:t>
            </a:r>
            <a:br>
              <a:rPr lang="de-DE" sz="3200" dirty="0"/>
            </a:b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7087D5-6B02-21A6-29A3-5F7D469C63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117847" y="6687717"/>
            <a:ext cx="329573" cy="135510"/>
          </a:xfrm>
        </p:spPr>
        <p:txBody>
          <a:bodyPr/>
          <a:lstStyle/>
          <a:p>
            <a:fld id="{9704E164-396B-44E2-9120-47BB867FEB45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8289BAF-9932-864A-E4C8-ACC24F44D159}"/>
              </a:ext>
            </a:extLst>
          </p:cNvPr>
          <p:cNvSpPr txBox="1"/>
          <p:nvPr/>
        </p:nvSpPr>
        <p:spPr>
          <a:xfrm>
            <a:off x="9264352" y="6093296"/>
            <a:ext cx="2448272" cy="216024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defTabSz="914400">
              <a:spcBef>
                <a:spcPts val="600"/>
              </a:spcBef>
            </a:pPr>
            <a:r>
              <a:rPr lang="de-DE" sz="1000" dirty="0"/>
              <a:t>BGA-Leistung Stand 25. Juli - 1. Aug 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76B286-9CE0-5316-0AB6-094CDEECF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48" y="3773842"/>
            <a:ext cx="5540119" cy="233318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4192DBD-0563-5703-B14A-3A683C222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69" y="1358584"/>
            <a:ext cx="5248275" cy="22383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FAE197F-948C-6F40-A4AC-1DBF769FD53C}"/>
              </a:ext>
            </a:extLst>
          </p:cNvPr>
          <p:cNvSpPr txBox="1"/>
          <p:nvPr/>
        </p:nvSpPr>
        <p:spPr>
          <a:xfrm>
            <a:off x="6816080" y="1844824"/>
            <a:ext cx="9144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216000" indent="-216000" algn="l" defTabSz="914400">
              <a:spcBef>
                <a:spcPts val="600"/>
              </a:spcBef>
              <a:buBlip>
                <a:blip r:embed="rId4"/>
              </a:buBlip>
            </a:pPr>
            <a:r>
              <a:rPr lang="de-DE" sz="1600" dirty="0"/>
              <a:t>Wochentagflexible Stromproduktion</a:t>
            </a:r>
          </a:p>
          <a:p>
            <a:pPr marL="216000" indent="-216000" algn="l" defTabSz="914400">
              <a:spcBef>
                <a:spcPts val="600"/>
              </a:spcBef>
              <a:buBlip>
                <a:blip r:embed="rId4"/>
              </a:buBlip>
            </a:pPr>
            <a:endParaRPr lang="de-DE" sz="1600" dirty="0"/>
          </a:p>
          <a:p>
            <a:pPr marL="216000" indent="-216000" algn="l" defTabSz="914400">
              <a:spcBef>
                <a:spcPts val="600"/>
              </a:spcBef>
              <a:buBlip>
                <a:blip r:embed="rId4"/>
              </a:buBlip>
            </a:pPr>
            <a:r>
              <a:rPr lang="de-DE" sz="1600" dirty="0"/>
              <a:t>Ø 49,2-54,8 % CH4 Gehalt</a:t>
            </a:r>
          </a:p>
          <a:p>
            <a:pPr marL="216000" indent="-216000" algn="l" defTabSz="914400">
              <a:spcBef>
                <a:spcPts val="600"/>
              </a:spcBef>
              <a:buBlip>
                <a:blip r:embed="rId4"/>
              </a:buBlip>
            </a:pPr>
            <a:endParaRPr lang="de-DE" sz="1600" dirty="0"/>
          </a:p>
          <a:p>
            <a:pPr marL="216000" indent="-216000" algn="l" defTabSz="914400">
              <a:spcBef>
                <a:spcPts val="600"/>
              </a:spcBef>
              <a:buBlip>
                <a:blip r:embed="rId4"/>
              </a:buBlip>
            </a:pPr>
            <a:r>
              <a:rPr lang="de-DE" sz="1600" dirty="0"/>
              <a:t>Ø 490- 680 kW / h Einspeiseleistung</a:t>
            </a:r>
          </a:p>
          <a:p>
            <a:pPr marL="216000" indent="-216000" algn="l" defTabSz="914400">
              <a:spcBef>
                <a:spcPts val="600"/>
              </a:spcBef>
              <a:buBlip>
                <a:blip r:embed="rId4"/>
              </a:buBlip>
            </a:pPr>
            <a:endParaRPr lang="de-DE" sz="1600" dirty="0"/>
          </a:p>
          <a:p>
            <a:pPr marL="216000" indent="-216000" algn="l" defTabSz="914400">
              <a:spcBef>
                <a:spcPts val="600"/>
              </a:spcBef>
              <a:buBlip>
                <a:blip r:embed="rId4"/>
              </a:buBlip>
            </a:pPr>
            <a:r>
              <a:rPr lang="de-DE" sz="1600" dirty="0"/>
              <a:t>Über 60 % Grassilageeinsatz in der Ration </a:t>
            </a:r>
          </a:p>
          <a:p>
            <a:pPr marL="216000" indent="-216000" algn="l" defTabSz="914400">
              <a:spcBef>
                <a:spcPts val="600"/>
              </a:spcBef>
              <a:buBlip>
                <a:blip r:embed="rId4"/>
              </a:buBlip>
            </a:pPr>
            <a:endParaRPr lang="de-DE" sz="1600" dirty="0"/>
          </a:p>
          <a:p>
            <a:pPr marL="216000" indent="-216000" algn="l" defTabSz="914400">
              <a:spcBef>
                <a:spcPts val="600"/>
              </a:spcBef>
              <a:buBlip>
                <a:blip r:embed="rId4"/>
              </a:buBlip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08455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64DB5-8A8A-1448-FD35-52177CDE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2" y="286798"/>
            <a:ext cx="8983654" cy="858228"/>
          </a:xfrm>
        </p:spPr>
        <p:txBody>
          <a:bodyPr/>
          <a:lstStyle/>
          <a:p>
            <a:r>
              <a:rPr lang="de-DE" sz="2400" dirty="0"/>
              <a:t>3.5 Energie zur richtigen Zeit </a:t>
            </a:r>
          </a:p>
        </p:txBody>
      </p:sp>
      <p:sp>
        <p:nvSpPr>
          <p:cNvPr id="7" name="Google Shape;489;p46">
            <a:extLst>
              <a:ext uri="{FF2B5EF4-FFF2-40B4-BE49-F238E27FC236}">
                <a16:creationId xmlns:a16="http://schemas.microsoft.com/office/drawing/2014/main" id="{3C77E2C4-03DD-4798-3193-5272DF27F294}"/>
              </a:ext>
            </a:extLst>
          </p:cNvPr>
          <p:cNvSpPr txBox="1">
            <a:spLocks/>
          </p:cNvSpPr>
          <p:nvPr/>
        </p:nvSpPr>
        <p:spPr>
          <a:xfrm>
            <a:off x="5951984" y="4177167"/>
            <a:ext cx="5616624" cy="20387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74625" indent="-174625" algn="l" defTabSz="884238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600" indent="-17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17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3200" indent="-17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62400" indent="-17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146749">
              <a:lnSpc>
                <a:spcPct val="90000"/>
              </a:lnSpc>
              <a:spcBef>
                <a:spcPts val="0"/>
              </a:spcBef>
              <a:buNone/>
            </a:pPr>
            <a:r>
              <a:rPr lang="de-DE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Effekte von METHANOS</a:t>
            </a:r>
            <a:r>
              <a:rPr lang="de-DE" sz="2000" baseline="30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®</a:t>
            </a:r>
            <a:r>
              <a:rPr lang="de-DE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F³</a:t>
            </a:r>
          </a:p>
          <a:p>
            <a:pPr marL="216000" lvl="1" indent="-216000" defTabSz="1146749">
              <a:buClr>
                <a:schemeClr val="dk1"/>
              </a:buClr>
              <a:buSzPts val="1300"/>
            </a:pPr>
            <a:r>
              <a:rPr lang="de-DE" sz="1600" dirty="0"/>
              <a:t>Steigerung der Raumbelastung </a:t>
            </a:r>
          </a:p>
          <a:p>
            <a:pPr marL="216000" lvl="1" indent="-216000" defTabSz="1146749">
              <a:buClr>
                <a:schemeClr val="dk1"/>
              </a:buClr>
              <a:buSzPts val="1300"/>
            </a:pPr>
            <a:r>
              <a:rPr lang="de-DE" sz="1600" dirty="0"/>
              <a:t>Leistungssteigerung im Winterbetrieb ( Flex BHKW)</a:t>
            </a:r>
          </a:p>
          <a:p>
            <a:pPr marL="216000" lvl="1" indent="-216000" defTabSz="1146749">
              <a:buClr>
                <a:schemeClr val="dk1"/>
              </a:buClr>
              <a:buSzPts val="1300"/>
            </a:pPr>
            <a:r>
              <a:rPr lang="de-DE" sz="1600" dirty="0"/>
              <a:t>keine Veränderung der Rühr-Pumptechnik</a:t>
            </a:r>
          </a:p>
          <a:p>
            <a:pPr marL="216000" lvl="1" indent="-216000" defTabSz="1146749">
              <a:buClr>
                <a:schemeClr val="dk1"/>
              </a:buClr>
              <a:buSzPts val="1300"/>
            </a:pPr>
            <a:r>
              <a:rPr lang="de-DE" sz="1600" dirty="0"/>
              <a:t>stabiler Biologischer Prozess</a:t>
            </a:r>
          </a:p>
          <a:p>
            <a:pPr marL="0" indent="0">
              <a:spcBef>
                <a:spcPts val="0"/>
              </a:spcBef>
              <a:buNone/>
            </a:pPr>
            <a:endParaRPr lang="de-DE" sz="1756" dirty="0"/>
          </a:p>
          <a:p>
            <a:pPr marL="0" indent="0">
              <a:spcBef>
                <a:spcPts val="0"/>
              </a:spcBef>
              <a:buNone/>
            </a:pPr>
            <a:endParaRPr lang="de-DE" sz="1756" dirty="0"/>
          </a:p>
          <a:p>
            <a:pPr marL="0" indent="0">
              <a:spcBef>
                <a:spcPts val="0"/>
              </a:spcBef>
              <a:buNone/>
            </a:pPr>
            <a:endParaRPr lang="de-DE" sz="1756" dirty="0"/>
          </a:p>
          <a:p>
            <a:pPr marL="0" indent="0">
              <a:spcBef>
                <a:spcPts val="0"/>
              </a:spcBef>
              <a:buNone/>
            </a:pPr>
            <a:endParaRPr lang="de-DE" sz="1756" dirty="0"/>
          </a:p>
        </p:txBody>
      </p:sp>
      <p:sp>
        <p:nvSpPr>
          <p:cNvPr id="9" name="Google Shape;491;p46">
            <a:extLst>
              <a:ext uri="{FF2B5EF4-FFF2-40B4-BE49-F238E27FC236}">
                <a16:creationId xmlns:a16="http://schemas.microsoft.com/office/drawing/2014/main" id="{9042A19E-15ED-CA3B-4D2D-997E619B30EE}"/>
              </a:ext>
            </a:extLst>
          </p:cNvPr>
          <p:cNvSpPr txBox="1">
            <a:spLocks/>
          </p:cNvSpPr>
          <p:nvPr/>
        </p:nvSpPr>
        <p:spPr>
          <a:xfrm>
            <a:off x="4439816" y="1484789"/>
            <a:ext cx="3565855" cy="216023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74625" indent="-174625" algn="l" defTabSz="884238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5600" indent="-17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17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3200" indent="-17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62400" indent="-1764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146749">
              <a:lnSpc>
                <a:spcPct val="90000"/>
              </a:lnSpc>
              <a:spcBef>
                <a:spcPts val="0"/>
              </a:spcBef>
              <a:buNone/>
            </a:pPr>
            <a:r>
              <a:rPr lang="de-DE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Daten der Anlage </a:t>
            </a:r>
            <a:endParaRPr lang="de-DE" sz="2000" dirty="0">
              <a:solidFill>
                <a:schemeClr val="dk1"/>
              </a:solidFill>
            </a:endParaRPr>
          </a:p>
          <a:p>
            <a:pPr marL="216000" lvl="1" indent="-216000" defTabSz="1146749">
              <a:buClr>
                <a:schemeClr val="dk1"/>
              </a:buClr>
              <a:buSzPts val="1300"/>
            </a:pPr>
            <a:r>
              <a:rPr lang="de-DE" sz="1600" dirty="0">
                <a:solidFill>
                  <a:schemeClr val="dk1"/>
                </a:solidFill>
                <a:latin typeface="+mj-lt"/>
                <a:ea typeface="Roboto Condensed Light"/>
              </a:rPr>
              <a:t>Fermenter 1  2.500 m³</a:t>
            </a:r>
          </a:p>
          <a:p>
            <a:pPr marL="216000" lvl="1" indent="-216000" defTabSz="1146749">
              <a:buClr>
                <a:schemeClr val="dk1"/>
              </a:buClr>
              <a:buSzPts val="1300"/>
            </a:pPr>
            <a:r>
              <a:rPr lang="de-DE" sz="1600" dirty="0">
                <a:solidFill>
                  <a:schemeClr val="dk1"/>
                </a:solidFill>
                <a:latin typeface="+mj-lt"/>
                <a:ea typeface="Roboto Condensed Light"/>
              </a:rPr>
              <a:t>Fermenter 2  2.500 m³</a:t>
            </a:r>
          </a:p>
          <a:p>
            <a:pPr marL="216000" lvl="1" indent="-216000" defTabSz="1146749">
              <a:buClr>
                <a:schemeClr val="dk1"/>
              </a:buClr>
              <a:buSzPts val="1300"/>
            </a:pPr>
            <a:r>
              <a:rPr lang="de-DE" sz="1600" dirty="0" err="1">
                <a:solidFill>
                  <a:schemeClr val="dk1"/>
                </a:solidFill>
                <a:latin typeface="+mj-lt"/>
                <a:ea typeface="Roboto Condensed Light"/>
              </a:rPr>
              <a:t>Nachgärer</a:t>
            </a:r>
            <a:r>
              <a:rPr lang="de-DE" sz="1600" dirty="0">
                <a:solidFill>
                  <a:schemeClr val="dk1"/>
                </a:solidFill>
                <a:latin typeface="+mj-lt"/>
                <a:ea typeface="Roboto Condensed Light"/>
              </a:rPr>
              <a:t> 5.300 m³ </a:t>
            </a:r>
          </a:p>
          <a:p>
            <a:pPr marL="216000" lvl="1" indent="-216000" defTabSz="1146749">
              <a:buClr>
                <a:schemeClr val="dk1"/>
              </a:buClr>
              <a:buSzPts val="1300"/>
            </a:pPr>
            <a:r>
              <a:rPr lang="de-DE" sz="1600" dirty="0">
                <a:solidFill>
                  <a:schemeClr val="dk1"/>
                </a:solidFill>
                <a:latin typeface="+mj-lt"/>
                <a:ea typeface="Roboto Condensed Light"/>
              </a:rPr>
              <a:t>4.5 MW installierte Leistung</a:t>
            </a:r>
          </a:p>
          <a:p>
            <a:pPr marL="0" indent="0">
              <a:spcBef>
                <a:spcPts val="0"/>
              </a:spcBef>
              <a:spcAft>
                <a:spcPts val="1129"/>
              </a:spcAft>
              <a:buNone/>
            </a:pPr>
            <a:endParaRPr lang="de-DE" sz="2007" dirty="0">
              <a:solidFill>
                <a:schemeClr val="dk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B16780B-9C58-4A4E-ACDA-01176EAC99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87323" y="6687717"/>
            <a:ext cx="9530524" cy="1355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35" rtl="0" eaLnBrk="1" latinLnBrk="0" hangingPunct="1">
              <a:defRPr sz="7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5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02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8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5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02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70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37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METHANOS® F³ - Der BOOSTER für flexible Biogasanlagen</a:t>
            </a:r>
            <a:endParaRPr lang="en-US" dirty="0"/>
          </a:p>
        </p:txBody>
      </p:sp>
      <p:sp>
        <p:nvSpPr>
          <p:cNvPr id="6" name="Google Shape;490;p46">
            <a:extLst>
              <a:ext uri="{FF2B5EF4-FFF2-40B4-BE49-F238E27FC236}">
                <a16:creationId xmlns:a16="http://schemas.microsoft.com/office/drawing/2014/main" id="{FA610C20-7599-9C0C-9E7D-9D83E9CC8E14}"/>
              </a:ext>
            </a:extLst>
          </p:cNvPr>
          <p:cNvSpPr txBox="1">
            <a:spLocks/>
          </p:cNvSpPr>
          <p:nvPr/>
        </p:nvSpPr>
        <p:spPr>
          <a:xfrm>
            <a:off x="8760296" y="1485735"/>
            <a:ext cx="3123350" cy="1117221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de-DE" b="0" dirty="0"/>
          </a:p>
          <a:p>
            <a:pPr>
              <a:spcBef>
                <a:spcPts val="0"/>
              </a:spcBef>
            </a:pPr>
            <a:endParaRPr lang="de-DE" sz="2000" b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C484185-0EDA-71A9-DD97-2C06102539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117847" y="6687717"/>
            <a:ext cx="329573" cy="13551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335" rtl="0" eaLnBrk="1" latinLnBrk="0" hangingPunct="1">
              <a:defRPr sz="7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5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02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8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5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02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70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37" algn="l" defTabSz="9143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04E164-396B-44E2-9120-47BB867FEB45}" type="slidenum">
              <a:rPr lang="en-US" smtClean="0"/>
              <a:pPr/>
              <a:t>21</a:t>
            </a:fld>
            <a:endParaRPr lang="en-US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E71B177-99D9-10E4-740D-F2549E447E11}"/>
              </a:ext>
            </a:extLst>
          </p:cNvPr>
          <p:cNvSpPr txBox="1"/>
          <p:nvPr/>
        </p:nvSpPr>
        <p:spPr>
          <a:xfrm>
            <a:off x="8760296" y="1483591"/>
            <a:ext cx="9144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 defTabSz="914400">
              <a:spcBef>
                <a:spcPts val="600"/>
              </a:spcBef>
            </a:pPr>
            <a:r>
              <a:rPr lang="de-DE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Einsatzstoffe:</a:t>
            </a:r>
          </a:p>
          <a:p>
            <a:pPr marL="216000" indent="-216000" algn="l" defTabSz="914400">
              <a:spcBef>
                <a:spcPts val="600"/>
              </a:spcBef>
              <a:buBlip>
                <a:blip r:embed="rId2"/>
              </a:buBlip>
            </a:pPr>
            <a:r>
              <a:rPr lang="de-DE" sz="1600" dirty="0"/>
              <a:t>Maissilage</a:t>
            </a:r>
          </a:p>
          <a:p>
            <a:pPr marL="216000" indent="-216000" algn="l" defTabSz="914400">
              <a:spcBef>
                <a:spcPts val="600"/>
              </a:spcBef>
              <a:buBlip>
                <a:blip r:embed="rId2"/>
              </a:buBlip>
            </a:pPr>
            <a:r>
              <a:rPr lang="de-DE" sz="1600" dirty="0"/>
              <a:t>GPS</a:t>
            </a:r>
          </a:p>
          <a:p>
            <a:pPr marL="216000" indent="-216000" algn="l" defTabSz="914400">
              <a:spcBef>
                <a:spcPts val="600"/>
              </a:spcBef>
              <a:buBlip>
                <a:blip r:embed="rId2"/>
              </a:buBlip>
            </a:pPr>
            <a:r>
              <a:rPr lang="de-DE" sz="1600" dirty="0"/>
              <a:t>Zuckerrüben</a:t>
            </a:r>
          </a:p>
          <a:p>
            <a:pPr marL="216000" indent="-216000" algn="l" defTabSz="914400">
              <a:spcBef>
                <a:spcPts val="600"/>
              </a:spcBef>
              <a:buBlip>
                <a:blip r:embed="rId2"/>
              </a:buBlip>
            </a:pPr>
            <a:r>
              <a:rPr lang="de-DE" sz="1600" dirty="0"/>
              <a:t>Getreide</a:t>
            </a:r>
          </a:p>
        </p:txBody>
      </p:sp>
      <p:pic>
        <p:nvPicPr>
          <p:cNvPr id="1026" name="370800CC-49FC-4679-A9F4-84B5071B39CD">
            <a:extLst>
              <a:ext uri="{FF2B5EF4-FFF2-40B4-BE49-F238E27FC236}">
                <a16:creationId xmlns:a16="http://schemas.microsoft.com/office/drawing/2014/main" id="{D733AF2C-D9C8-1E7F-48F8-A4DAE3BD2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1" y="1380926"/>
            <a:ext cx="3873274" cy="217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CA4F05-8CBE-95ED-B7AB-CA685D2BD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71" y="3768859"/>
            <a:ext cx="52768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06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80C5B-8894-F3FE-2649-5E9AE98FF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43B4B-205B-90F9-E12B-8BF675044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"/>
              <a:t>Der komplette Business Case</a:t>
            </a:r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FDB4A-7CA3-4BC2-4AEA-7ADF70D96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1B262950-A451-4A01-BB8A-18748CEF1CEC}" type="slidenum">
              <a:rPr lang="en-US" smtClean="0"/>
              <a:pPr algn="l"/>
              <a:t>22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F467E-CAD8-078B-D80C-EEE74F1841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"/>
              <a:t>Alles aus einer Hand</a:t>
            </a:r>
            <a:endParaRPr lang="it-I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B3C817-670B-8A0E-B654-964933FEC5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800" y="2343618"/>
            <a:ext cx="5359400" cy="368888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" dirty="0"/>
              <a:t>Kunden profitieren von: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" dirty="0"/>
              <a:t>Einem einzigen Ansprechpartner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" dirty="0"/>
              <a:t>Reduzierter Abstimmungsaufwand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" dirty="0"/>
              <a:t>Integriertem Design und Servicekonzept über die gesamte Lebensdauer der Anlage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525E63-E7DD-9C24-B23B-8B5C73D6FA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"/>
              <a:t>Von der Strategie bis zur Umsetzung</a:t>
            </a:r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65B08C-6133-F7F7-6C3C-D0CD2166612F}"/>
              </a:ext>
            </a:extLst>
          </p:cNvPr>
          <p:cNvGrpSpPr/>
          <p:nvPr/>
        </p:nvGrpSpPr>
        <p:grpSpPr>
          <a:xfrm>
            <a:off x="6279205" y="1062222"/>
            <a:ext cx="5302869" cy="5359486"/>
            <a:chOff x="3444565" y="1062222"/>
            <a:chExt cx="5302869" cy="53594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76D99AD-D37D-62E0-5F02-5537E957E131}"/>
                </a:ext>
              </a:extLst>
            </p:cNvPr>
            <p:cNvGrpSpPr/>
            <p:nvPr/>
          </p:nvGrpSpPr>
          <p:grpSpPr>
            <a:xfrm>
              <a:off x="3444565" y="1062222"/>
              <a:ext cx="5302869" cy="5359486"/>
              <a:chOff x="3582315" y="1017778"/>
              <a:chExt cx="5302869" cy="5359486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6727589-FD59-BE95-A75D-367E4E510033}"/>
                  </a:ext>
                </a:extLst>
              </p:cNvPr>
              <p:cNvSpPr/>
              <p:nvPr/>
            </p:nvSpPr>
            <p:spPr>
              <a:xfrm>
                <a:off x="3637374" y="1974376"/>
                <a:ext cx="1796250" cy="1800000"/>
              </a:xfrm>
              <a:prstGeom prst="ellipse">
                <a:avLst/>
              </a:prstGeom>
              <a:solidFill>
                <a:srgbClr val="BFE7E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" sz="13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Retrofit</a:t>
                </a:r>
                <a:br>
                  <a:rPr lang="en-GB" sz="1000" b="1" dirty="0">
                    <a:solidFill>
                      <a:schemeClr val="bg2"/>
                    </a:solidFill>
                  </a:rPr>
                </a:br>
                <a:r>
                  <a:rPr lang="de" sz="1000" dirty="0">
                    <a:solidFill>
                      <a:schemeClr val="bg2"/>
                    </a:solidFill>
                  </a:rPr>
                  <a:t>Gesteigerte Anlageneffizienz durch umfassende Lösungen und moderne Technik.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1B1E1CD-794C-729E-14AB-17EBDC429426}"/>
                  </a:ext>
                </a:extLst>
              </p:cNvPr>
              <p:cNvSpPr/>
              <p:nvPr/>
            </p:nvSpPr>
            <p:spPr>
              <a:xfrm>
                <a:off x="4812727" y="1017778"/>
                <a:ext cx="1796250" cy="180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" sz="1300" b="1" dirty="0"/>
                  <a:t>Technik</a:t>
                </a:r>
              </a:p>
              <a:p>
                <a:pPr algn="ctr"/>
                <a:r>
                  <a:rPr lang="de" sz="1300" b="1" dirty="0"/>
                  <a:t>&amp; Design</a:t>
                </a:r>
              </a:p>
              <a:p>
                <a:pPr algn="ctr"/>
                <a:r>
                  <a:rPr lang="de" sz="1000" dirty="0"/>
                  <a:t>Effiziente, nachhaltige und innovative Lösungen, die auf die individuellen Bedürfnisse der Kunden zuge-schnitten sind.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D61E4DB-0B20-2A48-063B-040D0DE9A0F9}"/>
                  </a:ext>
                </a:extLst>
              </p:cNvPr>
              <p:cNvSpPr/>
              <p:nvPr/>
            </p:nvSpPr>
            <p:spPr>
              <a:xfrm>
                <a:off x="6256603" y="1257287"/>
                <a:ext cx="1796250" cy="1800000"/>
              </a:xfrm>
              <a:prstGeom prst="ellipse">
                <a:avLst/>
              </a:prstGeom>
              <a:solidFill>
                <a:srgbClr val="4A9F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b="1"/>
              </a:p>
              <a:p>
                <a:pPr algn="ctr"/>
                <a:r>
                  <a:rPr lang="de" sz="1000"/>
                  <a:t>Flexible, kundenorientierte Lösungen in höchster Qualität durch eigene Fertigung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80F4721-B218-6546-1A35-8CC7881A85EC}"/>
                  </a:ext>
                </a:extLst>
              </p:cNvPr>
              <p:cNvSpPr/>
              <p:nvPr/>
            </p:nvSpPr>
            <p:spPr>
              <a:xfrm>
                <a:off x="7088934" y="2693000"/>
                <a:ext cx="1796250" cy="1800000"/>
              </a:xfrm>
              <a:prstGeom prst="ellipse">
                <a:avLst/>
              </a:prstGeom>
              <a:solidFill>
                <a:srgbClr val="86BFB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" sz="1300" b="1" dirty="0"/>
                  <a:t>Versammlung</a:t>
                </a:r>
              </a:p>
              <a:p>
                <a:pPr algn="ctr"/>
                <a:r>
                  <a:rPr lang="de" sz="1000" dirty="0"/>
                  <a:t>Effizienter Montageservice und Flexibilität durch lokale Präsenz.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0C8CC2B-5806-CDBD-6DF2-2AA8D8C9E29F}"/>
                  </a:ext>
                </a:extLst>
              </p:cNvPr>
              <p:cNvSpPr/>
              <p:nvPr/>
            </p:nvSpPr>
            <p:spPr>
              <a:xfrm>
                <a:off x="6507328" y="4128712"/>
                <a:ext cx="1796250" cy="1800000"/>
              </a:xfrm>
              <a:prstGeom prst="ellipse">
                <a:avLst/>
              </a:prstGeom>
              <a:solidFill>
                <a:srgbClr val="00A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" sz="1300" b="1" dirty="0"/>
                  <a:t>Betrieb &amp; Wartung</a:t>
                </a:r>
              </a:p>
              <a:p>
                <a:pPr algn="ctr"/>
                <a:r>
                  <a:rPr lang="de" sz="1000" dirty="0"/>
                  <a:t>Verlässliche Betriebspartnerschaft durch effiziente Prozesse und effektive Strategien.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FA3B52D-0A31-4D86-B6F1-4D7C398EC5A3}"/>
                  </a:ext>
                </a:extLst>
              </p:cNvPr>
              <p:cNvSpPr/>
              <p:nvPr/>
            </p:nvSpPr>
            <p:spPr>
              <a:xfrm>
                <a:off x="3582315" y="3520780"/>
                <a:ext cx="1796250" cy="1800000"/>
              </a:xfrm>
              <a:prstGeom prst="ellipse">
                <a:avLst/>
              </a:prstGeom>
              <a:solidFill>
                <a:srgbClr val="7FCF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" sz="1300" b="1" dirty="0"/>
                  <a:t>Ersatzteil-management</a:t>
                </a:r>
              </a:p>
              <a:p>
                <a:pPr algn="ctr"/>
                <a:r>
                  <a:rPr lang="de" sz="1000" dirty="0"/>
                  <a:t>Kurzfristige Lieferung von Original-Ersatzteilen dank intelligenter Logistik.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F143973-1C03-1A35-2E58-9B7B4DB7C4D8}"/>
                  </a:ext>
                </a:extLst>
              </p:cNvPr>
              <p:cNvSpPr/>
              <p:nvPr/>
            </p:nvSpPr>
            <p:spPr>
              <a:xfrm>
                <a:off x="4913988" y="4577264"/>
                <a:ext cx="1796250" cy="1800000"/>
              </a:xfrm>
              <a:prstGeom prst="ellipse">
                <a:avLst/>
              </a:prstGeom>
              <a:solidFill>
                <a:srgbClr val="40B8A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b="1" dirty="0"/>
              </a:p>
              <a:p>
                <a:pPr algn="ctr"/>
                <a:endParaRPr lang="de" sz="1000" dirty="0"/>
              </a:p>
              <a:p>
                <a:pPr algn="ctr"/>
                <a:endParaRPr lang="de" sz="1000" dirty="0"/>
              </a:p>
              <a:p>
                <a:pPr algn="ctr"/>
                <a:r>
                  <a:rPr lang="de" sz="1000" dirty="0"/>
                  <a:t>Dank fundiertem Expertenwissen optimal auf spezifische Kundenbedürfnisse eingehen.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088BE4-FDAF-A0A6-1C28-18DE176F84E7}"/>
                </a:ext>
              </a:extLst>
            </p:cNvPr>
            <p:cNvSpPr txBox="1"/>
            <p:nvPr/>
          </p:nvSpPr>
          <p:spPr>
            <a:xfrm>
              <a:off x="6264640" y="1547762"/>
              <a:ext cx="150467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" sz="1300" b="1" dirty="0">
                  <a:solidFill>
                    <a:schemeClr val="bg1"/>
                  </a:solidFill>
                </a:rPr>
                <a:t>Herstellung</a:t>
              </a:r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4D2035B-E6C2-6FCE-688D-65ACE818A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3000" y="6499566"/>
            <a:ext cx="7184999" cy="146304"/>
          </a:xfrm>
        </p:spPr>
        <p:txBody>
          <a:bodyPr anchor="ctr"/>
          <a:lstStyle/>
          <a:p>
            <a:pPr algn="l"/>
            <a:r>
              <a:rPr lang="de"/>
              <a:t>Kanadevia Inova RG Produkte | April 2025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781C9467-2D2D-4FA7-3010-4C60BD3FFA3B}"/>
              </a:ext>
            </a:extLst>
          </p:cNvPr>
          <p:cNvSpPr txBox="1"/>
          <p:nvPr/>
        </p:nvSpPr>
        <p:spPr>
          <a:xfrm>
            <a:off x="7719823" y="4862102"/>
            <a:ext cx="15860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" sz="1300" b="1" dirty="0">
                <a:solidFill>
                  <a:schemeClr val="bg1"/>
                </a:solidFill>
              </a:rPr>
              <a:t>Dienstleistungen im Labor</a:t>
            </a:r>
          </a:p>
        </p:txBody>
      </p:sp>
    </p:spTree>
    <p:extLst>
      <p:ext uri="{BB962C8B-B14F-4D97-AF65-F5344CB8AC3E}">
        <p14:creationId xmlns:p14="http://schemas.microsoft.com/office/powerpoint/2010/main" val="41575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924F0CE-3890-F11D-D8D1-455A86361D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801" y="5049601"/>
            <a:ext cx="3632200" cy="216106"/>
          </a:xfrm>
        </p:spPr>
        <p:txBody>
          <a:bodyPr/>
          <a:lstStyle/>
          <a:p>
            <a:r>
              <a:rPr lang="de-DE" dirty="0"/>
              <a:t>Wolfgang Haberstroh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F2B44C-D21E-8F12-5920-85283F34C5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Service Sales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AD395C-823B-F8F6-49B5-86F7FA666E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Wolfgang.haberstroh@kanadevia-inova.com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3553ECF-1B5A-26B6-DC4B-6D74429477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+49 151 74 65 78 88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9AB7AE34-A7D9-A898-E179-8DD451C2C2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8273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3FAF8-1235-1116-F962-D69735080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D135981-039C-A8A0-3C09-1BC000A31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6292"/>
            <a:ext cx="9620250" cy="466344"/>
          </a:xfrm>
        </p:spPr>
        <p:txBody>
          <a:bodyPr/>
          <a:lstStyle/>
          <a:p>
            <a:r>
              <a:rPr lang="de" dirty="0"/>
              <a:t>Kanadevia Inova erneuerbares Gas</a:t>
            </a:r>
          </a:p>
        </p:txBody>
      </p:sp>
      <p:grpSp>
        <p:nvGrpSpPr>
          <p:cNvPr id="755" name="Group 1">
            <a:extLst>
              <a:ext uri="{FF2B5EF4-FFF2-40B4-BE49-F238E27FC236}">
                <a16:creationId xmlns:a16="http://schemas.microsoft.com/office/drawing/2014/main" id="{E4957FCE-3AEB-3E60-C677-CC0088B3963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146160" y="389596"/>
            <a:ext cx="6502042" cy="5660826"/>
            <a:chOff x="2163765" y="649288"/>
            <a:chExt cx="5353052" cy="5489575"/>
          </a:xfrm>
          <a:solidFill>
            <a:srgbClr val="CCCCCC"/>
          </a:solidFill>
        </p:grpSpPr>
        <p:sp>
          <p:nvSpPr>
            <p:cNvPr id="756" name="Freeform 6">
              <a:extLst>
                <a:ext uri="{FF2B5EF4-FFF2-40B4-BE49-F238E27FC236}">
                  <a16:creationId xmlns:a16="http://schemas.microsoft.com/office/drawing/2014/main" id="{554A0F15-DD80-0180-9246-2EDD093C3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63" y="5308600"/>
              <a:ext cx="1587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877754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GB" sz="1200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57" name="Group 8">
              <a:extLst>
                <a:ext uri="{FF2B5EF4-FFF2-40B4-BE49-F238E27FC236}">
                  <a16:creationId xmlns:a16="http://schemas.microsoft.com/office/drawing/2014/main" id="{C9B6D870-FAD2-E329-E9D2-B8C288F68C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3765" y="649288"/>
              <a:ext cx="5353052" cy="5489575"/>
              <a:chOff x="870" y="536"/>
              <a:chExt cx="3372" cy="3458"/>
            </a:xfrm>
            <a:grpFill/>
          </p:grpSpPr>
          <p:sp>
            <p:nvSpPr>
              <p:cNvPr id="758" name="Freeform 9">
                <a:extLst>
                  <a:ext uri="{FF2B5EF4-FFF2-40B4-BE49-F238E27FC236}">
                    <a16:creationId xmlns:a16="http://schemas.microsoft.com/office/drawing/2014/main" id="{7B8753CA-C6CE-111D-A9D5-30E1272B9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2935"/>
                <a:ext cx="196" cy="227"/>
              </a:xfrm>
              <a:custGeom>
                <a:avLst/>
                <a:gdLst>
                  <a:gd name="T0" fmla="*/ 16 w 394"/>
                  <a:gd name="T1" fmla="*/ 51 h 454"/>
                  <a:gd name="T2" fmla="*/ 88 w 394"/>
                  <a:gd name="T3" fmla="*/ 139 h 454"/>
                  <a:gd name="T4" fmla="*/ 113 w 394"/>
                  <a:gd name="T5" fmla="*/ 160 h 454"/>
                  <a:gd name="T6" fmla="*/ 132 w 394"/>
                  <a:gd name="T7" fmla="*/ 183 h 454"/>
                  <a:gd name="T8" fmla="*/ 176 w 394"/>
                  <a:gd name="T9" fmla="*/ 222 h 454"/>
                  <a:gd name="T10" fmla="*/ 204 w 394"/>
                  <a:gd name="T11" fmla="*/ 278 h 454"/>
                  <a:gd name="T12" fmla="*/ 207 w 394"/>
                  <a:gd name="T13" fmla="*/ 302 h 454"/>
                  <a:gd name="T14" fmla="*/ 200 w 394"/>
                  <a:gd name="T15" fmla="*/ 338 h 454"/>
                  <a:gd name="T16" fmla="*/ 213 w 394"/>
                  <a:gd name="T17" fmla="*/ 397 h 454"/>
                  <a:gd name="T18" fmla="*/ 215 w 394"/>
                  <a:gd name="T19" fmla="*/ 434 h 454"/>
                  <a:gd name="T20" fmla="*/ 234 w 394"/>
                  <a:gd name="T21" fmla="*/ 454 h 454"/>
                  <a:gd name="T22" fmla="*/ 264 w 394"/>
                  <a:gd name="T23" fmla="*/ 438 h 454"/>
                  <a:gd name="T24" fmla="*/ 255 w 394"/>
                  <a:gd name="T25" fmla="*/ 415 h 454"/>
                  <a:gd name="T26" fmla="*/ 273 w 394"/>
                  <a:gd name="T27" fmla="*/ 366 h 454"/>
                  <a:gd name="T28" fmla="*/ 294 w 394"/>
                  <a:gd name="T29" fmla="*/ 323 h 454"/>
                  <a:gd name="T30" fmla="*/ 276 w 394"/>
                  <a:gd name="T31" fmla="*/ 290 h 454"/>
                  <a:gd name="T32" fmla="*/ 306 w 394"/>
                  <a:gd name="T33" fmla="*/ 294 h 454"/>
                  <a:gd name="T34" fmla="*/ 313 w 394"/>
                  <a:gd name="T35" fmla="*/ 274 h 454"/>
                  <a:gd name="T36" fmla="*/ 346 w 394"/>
                  <a:gd name="T37" fmla="*/ 285 h 454"/>
                  <a:gd name="T38" fmla="*/ 369 w 394"/>
                  <a:gd name="T39" fmla="*/ 283 h 454"/>
                  <a:gd name="T40" fmla="*/ 373 w 394"/>
                  <a:gd name="T41" fmla="*/ 246 h 454"/>
                  <a:gd name="T42" fmla="*/ 362 w 394"/>
                  <a:gd name="T43" fmla="*/ 209 h 454"/>
                  <a:gd name="T44" fmla="*/ 322 w 394"/>
                  <a:gd name="T45" fmla="*/ 176 h 454"/>
                  <a:gd name="T46" fmla="*/ 302 w 394"/>
                  <a:gd name="T47" fmla="*/ 139 h 454"/>
                  <a:gd name="T48" fmla="*/ 295 w 394"/>
                  <a:gd name="T49" fmla="*/ 148 h 454"/>
                  <a:gd name="T50" fmla="*/ 260 w 394"/>
                  <a:gd name="T51" fmla="*/ 116 h 454"/>
                  <a:gd name="T52" fmla="*/ 258 w 394"/>
                  <a:gd name="T53" fmla="*/ 74 h 454"/>
                  <a:gd name="T54" fmla="*/ 248 w 394"/>
                  <a:gd name="T55" fmla="*/ 48 h 454"/>
                  <a:gd name="T56" fmla="*/ 222 w 394"/>
                  <a:gd name="T57" fmla="*/ 49 h 454"/>
                  <a:gd name="T58" fmla="*/ 186 w 394"/>
                  <a:gd name="T59" fmla="*/ 32 h 454"/>
                  <a:gd name="T60" fmla="*/ 165 w 394"/>
                  <a:gd name="T61" fmla="*/ 25 h 454"/>
                  <a:gd name="T62" fmla="*/ 137 w 394"/>
                  <a:gd name="T63" fmla="*/ 20 h 454"/>
                  <a:gd name="T64" fmla="*/ 77 w 394"/>
                  <a:gd name="T65" fmla="*/ 5 h 454"/>
                  <a:gd name="T66" fmla="*/ 62 w 394"/>
                  <a:gd name="T67" fmla="*/ 13 h 454"/>
                  <a:gd name="T68" fmla="*/ 16 w 394"/>
                  <a:gd name="T69" fmla="*/ 27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4" h="454">
                    <a:moveTo>
                      <a:pt x="0" y="53"/>
                    </a:moveTo>
                    <a:lnTo>
                      <a:pt x="16" y="51"/>
                    </a:lnTo>
                    <a:lnTo>
                      <a:pt x="42" y="67"/>
                    </a:lnTo>
                    <a:lnTo>
                      <a:pt x="88" y="139"/>
                    </a:lnTo>
                    <a:lnTo>
                      <a:pt x="102" y="157"/>
                    </a:lnTo>
                    <a:lnTo>
                      <a:pt x="113" y="160"/>
                    </a:lnTo>
                    <a:lnTo>
                      <a:pt x="116" y="172"/>
                    </a:lnTo>
                    <a:lnTo>
                      <a:pt x="132" y="183"/>
                    </a:lnTo>
                    <a:lnTo>
                      <a:pt x="144" y="204"/>
                    </a:lnTo>
                    <a:lnTo>
                      <a:pt x="176" y="222"/>
                    </a:lnTo>
                    <a:lnTo>
                      <a:pt x="183" y="241"/>
                    </a:lnTo>
                    <a:lnTo>
                      <a:pt x="204" y="278"/>
                    </a:lnTo>
                    <a:lnTo>
                      <a:pt x="202" y="292"/>
                    </a:lnTo>
                    <a:lnTo>
                      <a:pt x="207" y="302"/>
                    </a:lnTo>
                    <a:lnTo>
                      <a:pt x="207" y="322"/>
                    </a:lnTo>
                    <a:lnTo>
                      <a:pt x="200" y="338"/>
                    </a:lnTo>
                    <a:lnTo>
                      <a:pt x="204" y="353"/>
                    </a:lnTo>
                    <a:lnTo>
                      <a:pt x="213" y="397"/>
                    </a:lnTo>
                    <a:lnTo>
                      <a:pt x="223" y="425"/>
                    </a:lnTo>
                    <a:lnTo>
                      <a:pt x="215" y="434"/>
                    </a:lnTo>
                    <a:lnTo>
                      <a:pt x="225" y="439"/>
                    </a:lnTo>
                    <a:lnTo>
                      <a:pt x="234" y="454"/>
                    </a:lnTo>
                    <a:lnTo>
                      <a:pt x="239" y="441"/>
                    </a:lnTo>
                    <a:lnTo>
                      <a:pt x="264" y="438"/>
                    </a:lnTo>
                    <a:lnTo>
                      <a:pt x="264" y="425"/>
                    </a:lnTo>
                    <a:lnTo>
                      <a:pt x="255" y="415"/>
                    </a:lnTo>
                    <a:lnTo>
                      <a:pt x="276" y="383"/>
                    </a:lnTo>
                    <a:lnTo>
                      <a:pt x="273" y="366"/>
                    </a:lnTo>
                    <a:lnTo>
                      <a:pt x="294" y="353"/>
                    </a:lnTo>
                    <a:lnTo>
                      <a:pt x="294" y="323"/>
                    </a:lnTo>
                    <a:lnTo>
                      <a:pt x="283" y="313"/>
                    </a:lnTo>
                    <a:lnTo>
                      <a:pt x="276" y="290"/>
                    </a:lnTo>
                    <a:lnTo>
                      <a:pt x="299" y="267"/>
                    </a:lnTo>
                    <a:lnTo>
                      <a:pt x="306" y="294"/>
                    </a:lnTo>
                    <a:lnTo>
                      <a:pt x="313" y="287"/>
                    </a:lnTo>
                    <a:lnTo>
                      <a:pt x="313" y="274"/>
                    </a:lnTo>
                    <a:lnTo>
                      <a:pt x="329" y="269"/>
                    </a:lnTo>
                    <a:lnTo>
                      <a:pt x="346" y="285"/>
                    </a:lnTo>
                    <a:lnTo>
                      <a:pt x="353" y="266"/>
                    </a:lnTo>
                    <a:lnTo>
                      <a:pt x="369" y="283"/>
                    </a:lnTo>
                    <a:lnTo>
                      <a:pt x="394" y="266"/>
                    </a:lnTo>
                    <a:lnTo>
                      <a:pt x="373" y="246"/>
                    </a:lnTo>
                    <a:lnTo>
                      <a:pt x="369" y="230"/>
                    </a:lnTo>
                    <a:lnTo>
                      <a:pt x="362" y="209"/>
                    </a:lnTo>
                    <a:lnTo>
                      <a:pt x="322" y="199"/>
                    </a:lnTo>
                    <a:lnTo>
                      <a:pt x="322" y="176"/>
                    </a:lnTo>
                    <a:lnTo>
                      <a:pt x="309" y="139"/>
                    </a:lnTo>
                    <a:lnTo>
                      <a:pt x="302" y="139"/>
                    </a:lnTo>
                    <a:lnTo>
                      <a:pt x="302" y="148"/>
                    </a:lnTo>
                    <a:lnTo>
                      <a:pt x="295" y="148"/>
                    </a:lnTo>
                    <a:lnTo>
                      <a:pt x="269" y="130"/>
                    </a:lnTo>
                    <a:lnTo>
                      <a:pt x="260" y="116"/>
                    </a:lnTo>
                    <a:lnTo>
                      <a:pt x="265" y="79"/>
                    </a:lnTo>
                    <a:lnTo>
                      <a:pt x="258" y="74"/>
                    </a:lnTo>
                    <a:lnTo>
                      <a:pt x="262" y="63"/>
                    </a:lnTo>
                    <a:lnTo>
                      <a:pt x="248" y="48"/>
                    </a:lnTo>
                    <a:lnTo>
                      <a:pt x="236" y="60"/>
                    </a:lnTo>
                    <a:lnTo>
                      <a:pt x="222" y="49"/>
                    </a:lnTo>
                    <a:lnTo>
                      <a:pt x="211" y="34"/>
                    </a:lnTo>
                    <a:lnTo>
                      <a:pt x="186" y="32"/>
                    </a:lnTo>
                    <a:lnTo>
                      <a:pt x="179" y="49"/>
                    </a:lnTo>
                    <a:lnTo>
                      <a:pt x="165" y="25"/>
                    </a:lnTo>
                    <a:lnTo>
                      <a:pt x="153" y="32"/>
                    </a:lnTo>
                    <a:lnTo>
                      <a:pt x="137" y="20"/>
                    </a:lnTo>
                    <a:lnTo>
                      <a:pt x="84" y="0"/>
                    </a:lnTo>
                    <a:lnTo>
                      <a:pt x="77" y="5"/>
                    </a:lnTo>
                    <a:lnTo>
                      <a:pt x="70" y="14"/>
                    </a:lnTo>
                    <a:lnTo>
                      <a:pt x="62" y="13"/>
                    </a:lnTo>
                    <a:lnTo>
                      <a:pt x="55" y="25"/>
                    </a:lnTo>
                    <a:lnTo>
                      <a:pt x="16" y="27"/>
                    </a:lnTo>
                    <a:lnTo>
                      <a:pt x="0" y="5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Freeform 10">
                <a:extLst>
                  <a:ext uri="{FF2B5EF4-FFF2-40B4-BE49-F238E27FC236}">
                    <a16:creationId xmlns:a16="http://schemas.microsoft.com/office/drawing/2014/main" id="{66749F37-55A2-5EF3-C42D-FCBE3F3C6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3" y="3463"/>
                <a:ext cx="348" cy="439"/>
              </a:xfrm>
              <a:custGeom>
                <a:avLst/>
                <a:gdLst>
                  <a:gd name="T0" fmla="*/ 480 w 696"/>
                  <a:gd name="T1" fmla="*/ 561 h 879"/>
                  <a:gd name="T2" fmla="*/ 531 w 696"/>
                  <a:gd name="T3" fmla="*/ 601 h 879"/>
                  <a:gd name="T4" fmla="*/ 496 w 696"/>
                  <a:gd name="T5" fmla="*/ 547 h 879"/>
                  <a:gd name="T6" fmla="*/ 406 w 696"/>
                  <a:gd name="T7" fmla="*/ 490 h 879"/>
                  <a:gd name="T8" fmla="*/ 350 w 696"/>
                  <a:gd name="T9" fmla="*/ 497 h 879"/>
                  <a:gd name="T10" fmla="*/ 419 w 696"/>
                  <a:gd name="T11" fmla="*/ 545 h 879"/>
                  <a:gd name="T12" fmla="*/ 370 w 696"/>
                  <a:gd name="T13" fmla="*/ 529 h 879"/>
                  <a:gd name="T14" fmla="*/ 306 w 696"/>
                  <a:gd name="T15" fmla="*/ 494 h 879"/>
                  <a:gd name="T16" fmla="*/ 329 w 696"/>
                  <a:gd name="T17" fmla="*/ 452 h 879"/>
                  <a:gd name="T18" fmla="*/ 354 w 696"/>
                  <a:gd name="T19" fmla="*/ 459 h 879"/>
                  <a:gd name="T20" fmla="*/ 297 w 696"/>
                  <a:gd name="T21" fmla="*/ 334 h 879"/>
                  <a:gd name="T22" fmla="*/ 290 w 696"/>
                  <a:gd name="T23" fmla="*/ 244 h 879"/>
                  <a:gd name="T24" fmla="*/ 310 w 696"/>
                  <a:gd name="T25" fmla="*/ 264 h 879"/>
                  <a:gd name="T26" fmla="*/ 366 w 696"/>
                  <a:gd name="T27" fmla="*/ 294 h 879"/>
                  <a:gd name="T28" fmla="*/ 436 w 696"/>
                  <a:gd name="T29" fmla="*/ 288 h 879"/>
                  <a:gd name="T30" fmla="*/ 471 w 696"/>
                  <a:gd name="T31" fmla="*/ 283 h 879"/>
                  <a:gd name="T32" fmla="*/ 410 w 696"/>
                  <a:gd name="T33" fmla="*/ 234 h 879"/>
                  <a:gd name="T34" fmla="*/ 435 w 696"/>
                  <a:gd name="T35" fmla="*/ 193 h 879"/>
                  <a:gd name="T36" fmla="*/ 510 w 696"/>
                  <a:gd name="T37" fmla="*/ 160 h 879"/>
                  <a:gd name="T38" fmla="*/ 600 w 696"/>
                  <a:gd name="T39" fmla="*/ 146 h 879"/>
                  <a:gd name="T40" fmla="*/ 677 w 696"/>
                  <a:gd name="T41" fmla="*/ 107 h 879"/>
                  <a:gd name="T42" fmla="*/ 642 w 696"/>
                  <a:gd name="T43" fmla="*/ 0 h 879"/>
                  <a:gd name="T44" fmla="*/ 580 w 696"/>
                  <a:gd name="T45" fmla="*/ 77 h 879"/>
                  <a:gd name="T46" fmla="*/ 475 w 696"/>
                  <a:gd name="T47" fmla="*/ 76 h 879"/>
                  <a:gd name="T48" fmla="*/ 415 w 696"/>
                  <a:gd name="T49" fmla="*/ 67 h 879"/>
                  <a:gd name="T50" fmla="*/ 348 w 696"/>
                  <a:gd name="T51" fmla="*/ 99 h 879"/>
                  <a:gd name="T52" fmla="*/ 276 w 696"/>
                  <a:gd name="T53" fmla="*/ 150 h 879"/>
                  <a:gd name="T54" fmla="*/ 194 w 696"/>
                  <a:gd name="T55" fmla="*/ 162 h 879"/>
                  <a:gd name="T56" fmla="*/ 88 w 696"/>
                  <a:gd name="T57" fmla="*/ 230 h 879"/>
                  <a:gd name="T58" fmla="*/ 67 w 696"/>
                  <a:gd name="T59" fmla="*/ 336 h 879"/>
                  <a:gd name="T60" fmla="*/ 32 w 696"/>
                  <a:gd name="T61" fmla="*/ 385 h 879"/>
                  <a:gd name="T62" fmla="*/ 58 w 696"/>
                  <a:gd name="T63" fmla="*/ 464 h 879"/>
                  <a:gd name="T64" fmla="*/ 141 w 696"/>
                  <a:gd name="T65" fmla="*/ 501 h 879"/>
                  <a:gd name="T66" fmla="*/ 102 w 696"/>
                  <a:gd name="T67" fmla="*/ 540 h 879"/>
                  <a:gd name="T68" fmla="*/ 143 w 696"/>
                  <a:gd name="T69" fmla="*/ 591 h 879"/>
                  <a:gd name="T70" fmla="*/ 206 w 696"/>
                  <a:gd name="T71" fmla="*/ 591 h 879"/>
                  <a:gd name="T72" fmla="*/ 276 w 696"/>
                  <a:gd name="T73" fmla="*/ 582 h 879"/>
                  <a:gd name="T74" fmla="*/ 324 w 696"/>
                  <a:gd name="T75" fmla="*/ 573 h 879"/>
                  <a:gd name="T76" fmla="*/ 392 w 696"/>
                  <a:gd name="T77" fmla="*/ 608 h 879"/>
                  <a:gd name="T78" fmla="*/ 327 w 696"/>
                  <a:gd name="T79" fmla="*/ 620 h 879"/>
                  <a:gd name="T80" fmla="*/ 187 w 696"/>
                  <a:gd name="T81" fmla="*/ 617 h 879"/>
                  <a:gd name="T82" fmla="*/ 153 w 696"/>
                  <a:gd name="T83" fmla="*/ 677 h 879"/>
                  <a:gd name="T84" fmla="*/ 231 w 696"/>
                  <a:gd name="T85" fmla="*/ 752 h 879"/>
                  <a:gd name="T86" fmla="*/ 273 w 696"/>
                  <a:gd name="T87" fmla="*/ 824 h 879"/>
                  <a:gd name="T88" fmla="*/ 317 w 696"/>
                  <a:gd name="T89" fmla="*/ 829 h 879"/>
                  <a:gd name="T90" fmla="*/ 345 w 696"/>
                  <a:gd name="T91" fmla="*/ 817 h 879"/>
                  <a:gd name="T92" fmla="*/ 417 w 696"/>
                  <a:gd name="T93" fmla="*/ 847 h 879"/>
                  <a:gd name="T94" fmla="*/ 375 w 696"/>
                  <a:gd name="T95" fmla="*/ 750 h 879"/>
                  <a:gd name="T96" fmla="*/ 396 w 696"/>
                  <a:gd name="T97" fmla="*/ 708 h 879"/>
                  <a:gd name="T98" fmla="*/ 412 w 696"/>
                  <a:gd name="T99" fmla="*/ 715 h 879"/>
                  <a:gd name="T100" fmla="*/ 396 w 696"/>
                  <a:gd name="T101" fmla="*/ 682 h 879"/>
                  <a:gd name="T102" fmla="*/ 373 w 696"/>
                  <a:gd name="T103" fmla="*/ 638 h 879"/>
                  <a:gd name="T104" fmla="*/ 443 w 696"/>
                  <a:gd name="T105" fmla="*/ 627 h 879"/>
                  <a:gd name="T106" fmla="*/ 498 w 696"/>
                  <a:gd name="T107" fmla="*/ 640 h 879"/>
                  <a:gd name="T108" fmla="*/ 489 w 696"/>
                  <a:gd name="T109" fmla="*/ 580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96" h="879">
                    <a:moveTo>
                      <a:pt x="454" y="564"/>
                    </a:moveTo>
                    <a:lnTo>
                      <a:pt x="438" y="562"/>
                    </a:lnTo>
                    <a:lnTo>
                      <a:pt x="428" y="548"/>
                    </a:lnTo>
                    <a:lnTo>
                      <a:pt x="454" y="554"/>
                    </a:lnTo>
                    <a:lnTo>
                      <a:pt x="482" y="550"/>
                    </a:lnTo>
                    <a:lnTo>
                      <a:pt x="484" y="557"/>
                    </a:lnTo>
                    <a:lnTo>
                      <a:pt x="480" y="561"/>
                    </a:lnTo>
                    <a:lnTo>
                      <a:pt x="493" y="571"/>
                    </a:lnTo>
                    <a:lnTo>
                      <a:pt x="493" y="575"/>
                    </a:lnTo>
                    <a:lnTo>
                      <a:pt x="501" y="575"/>
                    </a:lnTo>
                    <a:lnTo>
                      <a:pt x="507" y="594"/>
                    </a:lnTo>
                    <a:lnTo>
                      <a:pt x="519" y="596"/>
                    </a:lnTo>
                    <a:lnTo>
                      <a:pt x="528" y="610"/>
                    </a:lnTo>
                    <a:lnTo>
                      <a:pt x="531" y="601"/>
                    </a:lnTo>
                    <a:lnTo>
                      <a:pt x="540" y="610"/>
                    </a:lnTo>
                    <a:lnTo>
                      <a:pt x="549" y="603"/>
                    </a:lnTo>
                    <a:lnTo>
                      <a:pt x="549" y="576"/>
                    </a:lnTo>
                    <a:lnTo>
                      <a:pt x="544" y="580"/>
                    </a:lnTo>
                    <a:lnTo>
                      <a:pt x="519" y="580"/>
                    </a:lnTo>
                    <a:lnTo>
                      <a:pt x="508" y="573"/>
                    </a:lnTo>
                    <a:lnTo>
                      <a:pt x="496" y="547"/>
                    </a:lnTo>
                    <a:lnTo>
                      <a:pt x="500" y="527"/>
                    </a:lnTo>
                    <a:lnTo>
                      <a:pt x="487" y="510"/>
                    </a:lnTo>
                    <a:lnTo>
                      <a:pt x="473" y="504"/>
                    </a:lnTo>
                    <a:lnTo>
                      <a:pt x="454" y="510"/>
                    </a:lnTo>
                    <a:lnTo>
                      <a:pt x="435" y="499"/>
                    </a:lnTo>
                    <a:lnTo>
                      <a:pt x="420" y="501"/>
                    </a:lnTo>
                    <a:lnTo>
                      <a:pt x="406" y="490"/>
                    </a:lnTo>
                    <a:lnTo>
                      <a:pt x="391" y="468"/>
                    </a:lnTo>
                    <a:lnTo>
                      <a:pt x="382" y="464"/>
                    </a:lnTo>
                    <a:lnTo>
                      <a:pt x="364" y="471"/>
                    </a:lnTo>
                    <a:lnTo>
                      <a:pt x="359" y="482"/>
                    </a:lnTo>
                    <a:lnTo>
                      <a:pt x="334" y="497"/>
                    </a:lnTo>
                    <a:lnTo>
                      <a:pt x="333" y="503"/>
                    </a:lnTo>
                    <a:lnTo>
                      <a:pt x="350" y="497"/>
                    </a:lnTo>
                    <a:lnTo>
                      <a:pt x="375" y="496"/>
                    </a:lnTo>
                    <a:lnTo>
                      <a:pt x="405" y="515"/>
                    </a:lnTo>
                    <a:lnTo>
                      <a:pt x="417" y="529"/>
                    </a:lnTo>
                    <a:lnTo>
                      <a:pt x="426" y="531"/>
                    </a:lnTo>
                    <a:lnTo>
                      <a:pt x="431" y="540"/>
                    </a:lnTo>
                    <a:lnTo>
                      <a:pt x="422" y="540"/>
                    </a:lnTo>
                    <a:lnTo>
                      <a:pt x="419" y="545"/>
                    </a:lnTo>
                    <a:lnTo>
                      <a:pt x="396" y="543"/>
                    </a:lnTo>
                    <a:lnTo>
                      <a:pt x="401" y="540"/>
                    </a:lnTo>
                    <a:lnTo>
                      <a:pt x="391" y="538"/>
                    </a:lnTo>
                    <a:lnTo>
                      <a:pt x="396" y="529"/>
                    </a:lnTo>
                    <a:lnTo>
                      <a:pt x="392" y="524"/>
                    </a:lnTo>
                    <a:lnTo>
                      <a:pt x="377" y="519"/>
                    </a:lnTo>
                    <a:lnTo>
                      <a:pt x="370" y="529"/>
                    </a:lnTo>
                    <a:lnTo>
                      <a:pt x="357" y="511"/>
                    </a:lnTo>
                    <a:lnTo>
                      <a:pt x="340" y="513"/>
                    </a:lnTo>
                    <a:lnTo>
                      <a:pt x="326" y="510"/>
                    </a:lnTo>
                    <a:lnTo>
                      <a:pt x="319" y="501"/>
                    </a:lnTo>
                    <a:lnTo>
                      <a:pt x="308" y="506"/>
                    </a:lnTo>
                    <a:lnTo>
                      <a:pt x="297" y="503"/>
                    </a:lnTo>
                    <a:lnTo>
                      <a:pt x="306" y="494"/>
                    </a:lnTo>
                    <a:lnTo>
                      <a:pt x="327" y="496"/>
                    </a:lnTo>
                    <a:lnTo>
                      <a:pt x="343" y="483"/>
                    </a:lnTo>
                    <a:lnTo>
                      <a:pt x="348" y="482"/>
                    </a:lnTo>
                    <a:lnTo>
                      <a:pt x="357" y="468"/>
                    </a:lnTo>
                    <a:lnTo>
                      <a:pt x="348" y="468"/>
                    </a:lnTo>
                    <a:lnTo>
                      <a:pt x="343" y="457"/>
                    </a:lnTo>
                    <a:lnTo>
                      <a:pt x="329" y="452"/>
                    </a:lnTo>
                    <a:lnTo>
                      <a:pt x="324" y="438"/>
                    </a:lnTo>
                    <a:lnTo>
                      <a:pt x="334" y="420"/>
                    </a:lnTo>
                    <a:lnTo>
                      <a:pt x="357" y="425"/>
                    </a:lnTo>
                    <a:lnTo>
                      <a:pt x="370" y="443"/>
                    </a:lnTo>
                    <a:lnTo>
                      <a:pt x="359" y="448"/>
                    </a:lnTo>
                    <a:lnTo>
                      <a:pt x="355" y="450"/>
                    </a:lnTo>
                    <a:lnTo>
                      <a:pt x="354" y="459"/>
                    </a:lnTo>
                    <a:lnTo>
                      <a:pt x="370" y="455"/>
                    </a:lnTo>
                    <a:lnTo>
                      <a:pt x="384" y="441"/>
                    </a:lnTo>
                    <a:lnTo>
                      <a:pt x="348" y="396"/>
                    </a:lnTo>
                    <a:lnTo>
                      <a:pt x="329" y="385"/>
                    </a:lnTo>
                    <a:lnTo>
                      <a:pt x="317" y="355"/>
                    </a:lnTo>
                    <a:lnTo>
                      <a:pt x="301" y="345"/>
                    </a:lnTo>
                    <a:lnTo>
                      <a:pt x="297" y="334"/>
                    </a:lnTo>
                    <a:lnTo>
                      <a:pt x="283" y="325"/>
                    </a:lnTo>
                    <a:lnTo>
                      <a:pt x="276" y="308"/>
                    </a:lnTo>
                    <a:lnTo>
                      <a:pt x="283" y="271"/>
                    </a:lnTo>
                    <a:lnTo>
                      <a:pt x="275" y="253"/>
                    </a:lnTo>
                    <a:lnTo>
                      <a:pt x="282" y="253"/>
                    </a:lnTo>
                    <a:lnTo>
                      <a:pt x="282" y="244"/>
                    </a:lnTo>
                    <a:lnTo>
                      <a:pt x="290" y="244"/>
                    </a:lnTo>
                    <a:lnTo>
                      <a:pt x="289" y="239"/>
                    </a:lnTo>
                    <a:lnTo>
                      <a:pt x="301" y="232"/>
                    </a:lnTo>
                    <a:lnTo>
                      <a:pt x="299" y="225"/>
                    </a:lnTo>
                    <a:lnTo>
                      <a:pt x="310" y="225"/>
                    </a:lnTo>
                    <a:lnTo>
                      <a:pt x="315" y="239"/>
                    </a:lnTo>
                    <a:lnTo>
                      <a:pt x="299" y="250"/>
                    </a:lnTo>
                    <a:lnTo>
                      <a:pt x="310" y="264"/>
                    </a:lnTo>
                    <a:lnTo>
                      <a:pt x="315" y="264"/>
                    </a:lnTo>
                    <a:lnTo>
                      <a:pt x="326" y="271"/>
                    </a:lnTo>
                    <a:lnTo>
                      <a:pt x="355" y="287"/>
                    </a:lnTo>
                    <a:lnTo>
                      <a:pt x="370" y="322"/>
                    </a:lnTo>
                    <a:lnTo>
                      <a:pt x="413" y="320"/>
                    </a:lnTo>
                    <a:lnTo>
                      <a:pt x="384" y="309"/>
                    </a:lnTo>
                    <a:lnTo>
                      <a:pt x="366" y="294"/>
                    </a:lnTo>
                    <a:lnTo>
                      <a:pt x="361" y="283"/>
                    </a:lnTo>
                    <a:lnTo>
                      <a:pt x="366" y="274"/>
                    </a:lnTo>
                    <a:lnTo>
                      <a:pt x="398" y="278"/>
                    </a:lnTo>
                    <a:lnTo>
                      <a:pt x="420" y="308"/>
                    </a:lnTo>
                    <a:lnTo>
                      <a:pt x="435" y="315"/>
                    </a:lnTo>
                    <a:lnTo>
                      <a:pt x="440" y="313"/>
                    </a:lnTo>
                    <a:lnTo>
                      <a:pt x="436" y="288"/>
                    </a:lnTo>
                    <a:lnTo>
                      <a:pt x="422" y="281"/>
                    </a:lnTo>
                    <a:lnTo>
                      <a:pt x="410" y="280"/>
                    </a:lnTo>
                    <a:lnTo>
                      <a:pt x="399" y="264"/>
                    </a:lnTo>
                    <a:lnTo>
                      <a:pt x="422" y="251"/>
                    </a:lnTo>
                    <a:lnTo>
                      <a:pt x="438" y="260"/>
                    </a:lnTo>
                    <a:lnTo>
                      <a:pt x="452" y="260"/>
                    </a:lnTo>
                    <a:lnTo>
                      <a:pt x="471" y="283"/>
                    </a:lnTo>
                    <a:lnTo>
                      <a:pt x="480" y="278"/>
                    </a:lnTo>
                    <a:lnTo>
                      <a:pt x="478" y="273"/>
                    </a:lnTo>
                    <a:lnTo>
                      <a:pt x="459" y="253"/>
                    </a:lnTo>
                    <a:lnTo>
                      <a:pt x="440" y="248"/>
                    </a:lnTo>
                    <a:lnTo>
                      <a:pt x="431" y="236"/>
                    </a:lnTo>
                    <a:lnTo>
                      <a:pt x="419" y="246"/>
                    </a:lnTo>
                    <a:lnTo>
                      <a:pt x="410" y="234"/>
                    </a:lnTo>
                    <a:lnTo>
                      <a:pt x="419" y="225"/>
                    </a:lnTo>
                    <a:lnTo>
                      <a:pt x="405" y="220"/>
                    </a:lnTo>
                    <a:lnTo>
                      <a:pt x="401" y="213"/>
                    </a:lnTo>
                    <a:lnTo>
                      <a:pt x="391" y="208"/>
                    </a:lnTo>
                    <a:lnTo>
                      <a:pt x="392" y="197"/>
                    </a:lnTo>
                    <a:lnTo>
                      <a:pt x="410" y="188"/>
                    </a:lnTo>
                    <a:lnTo>
                      <a:pt x="435" y="193"/>
                    </a:lnTo>
                    <a:lnTo>
                      <a:pt x="459" y="174"/>
                    </a:lnTo>
                    <a:lnTo>
                      <a:pt x="456" y="167"/>
                    </a:lnTo>
                    <a:lnTo>
                      <a:pt x="463" y="157"/>
                    </a:lnTo>
                    <a:lnTo>
                      <a:pt x="475" y="151"/>
                    </a:lnTo>
                    <a:lnTo>
                      <a:pt x="482" y="151"/>
                    </a:lnTo>
                    <a:lnTo>
                      <a:pt x="491" y="164"/>
                    </a:lnTo>
                    <a:lnTo>
                      <a:pt x="510" y="160"/>
                    </a:lnTo>
                    <a:lnTo>
                      <a:pt x="528" y="148"/>
                    </a:lnTo>
                    <a:lnTo>
                      <a:pt x="531" y="135"/>
                    </a:lnTo>
                    <a:lnTo>
                      <a:pt x="540" y="134"/>
                    </a:lnTo>
                    <a:lnTo>
                      <a:pt x="545" y="134"/>
                    </a:lnTo>
                    <a:lnTo>
                      <a:pt x="544" y="141"/>
                    </a:lnTo>
                    <a:lnTo>
                      <a:pt x="566" y="139"/>
                    </a:lnTo>
                    <a:lnTo>
                      <a:pt x="600" y="146"/>
                    </a:lnTo>
                    <a:lnTo>
                      <a:pt x="642" y="148"/>
                    </a:lnTo>
                    <a:lnTo>
                      <a:pt x="647" y="158"/>
                    </a:lnTo>
                    <a:lnTo>
                      <a:pt x="656" y="155"/>
                    </a:lnTo>
                    <a:lnTo>
                      <a:pt x="663" y="130"/>
                    </a:lnTo>
                    <a:lnTo>
                      <a:pt x="677" y="120"/>
                    </a:lnTo>
                    <a:lnTo>
                      <a:pt x="672" y="114"/>
                    </a:lnTo>
                    <a:lnTo>
                      <a:pt x="677" y="107"/>
                    </a:lnTo>
                    <a:lnTo>
                      <a:pt x="667" y="95"/>
                    </a:lnTo>
                    <a:lnTo>
                      <a:pt x="667" y="74"/>
                    </a:lnTo>
                    <a:lnTo>
                      <a:pt x="696" y="53"/>
                    </a:lnTo>
                    <a:lnTo>
                      <a:pt x="686" y="14"/>
                    </a:lnTo>
                    <a:lnTo>
                      <a:pt x="658" y="4"/>
                    </a:lnTo>
                    <a:lnTo>
                      <a:pt x="647" y="5"/>
                    </a:lnTo>
                    <a:lnTo>
                      <a:pt x="642" y="0"/>
                    </a:lnTo>
                    <a:lnTo>
                      <a:pt x="626" y="9"/>
                    </a:lnTo>
                    <a:lnTo>
                      <a:pt x="647" y="48"/>
                    </a:lnTo>
                    <a:lnTo>
                      <a:pt x="642" y="62"/>
                    </a:lnTo>
                    <a:lnTo>
                      <a:pt x="617" y="72"/>
                    </a:lnTo>
                    <a:lnTo>
                      <a:pt x="609" y="69"/>
                    </a:lnTo>
                    <a:lnTo>
                      <a:pt x="598" y="79"/>
                    </a:lnTo>
                    <a:lnTo>
                      <a:pt x="580" y="77"/>
                    </a:lnTo>
                    <a:lnTo>
                      <a:pt x="579" y="85"/>
                    </a:lnTo>
                    <a:lnTo>
                      <a:pt x="547" y="93"/>
                    </a:lnTo>
                    <a:lnTo>
                      <a:pt x="540" y="86"/>
                    </a:lnTo>
                    <a:lnTo>
                      <a:pt x="507" y="76"/>
                    </a:lnTo>
                    <a:lnTo>
                      <a:pt x="494" y="85"/>
                    </a:lnTo>
                    <a:lnTo>
                      <a:pt x="486" y="76"/>
                    </a:lnTo>
                    <a:lnTo>
                      <a:pt x="475" y="76"/>
                    </a:lnTo>
                    <a:lnTo>
                      <a:pt x="463" y="56"/>
                    </a:lnTo>
                    <a:lnTo>
                      <a:pt x="456" y="63"/>
                    </a:lnTo>
                    <a:lnTo>
                      <a:pt x="440" y="69"/>
                    </a:lnTo>
                    <a:lnTo>
                      <a:pt x="435" y="62"/>
                    </a:lnTo>
                    <a:lnTo>
                      <a:pt x="428" y="67"/>
                    </a:lnTo>
                    <a:lnTo>
                      <a:pt x="428" y="70"/>
                    </a:lnTo>
                    <a:lnTo>
                      <a:pt x="415" y="67"/>
                    </a:lnTo>
                    <a:lnTo>
                      <a:pt x="413" y="83"/>
                    </a:lnTo>
                    <a:lnTo>
                      <a:pt x="406" y="86"/>
                    </a:lnTo>
                    <a:lnTo>
                      <a:pt x="398" y="81"/>
                    </a:lnTo>
                    <a:lnTo>
                      <a:pt x="384" y="95"/>
                    </a:lnTo>
                    <a:lnTo>
                      <a:pt x="373" y="95"/>
                    </a:lnTo>
                    <a:lnTo>
                      <a:pt x="370" y="100"/>
                    </a:lnTo>
                    <a:lnTo>
                      <a:pt x="348" y="99"/>
                    </a:lnTo>
                    <a:lnTo>
                      <a:pt x="338" y="106"/>
                    </a:lnTo>
                    <a:lnTo>
                      <a:pt x="333" y="102"/>
                    </a:lnTo>
                    <a:lnTo>
                      <a:pt x="322" y="116"/>
                    </a:lnTo>
                    <a:lnTo>
                      <a:pt x="296" y="116"/>
                    </a:lnTo>
                    <a:lnTo>
                      <a:pt x="285" y="118"/>
                    </a:lnTo>
                    <a:lnTo>
                      <a:pt x="276" y="123"/>
                    </a:lnTo>
                    <a:lnTo>
                      <a:pt x="276" y="150"/>
                    </a:lnTo>
                    <a:lnTo>
                      <a:pt x="269" y="144"/>
                    </a:lnTo>
                    <a:lnTo>
                      <a:pt x="262" y="155"/>
                    </a:lnTo>
                    <a:lnTo>
                      <a:pt x="232" y="157"/>
                    </a:lnTo>
                    <a:lnTo>
                      <a:pt x="224" y="151"/>
                    </a:lnTo>
                    <a:lnTo>
                      <a:pt x="211" y="160"/>
                    </a:lnTo>
                    <a:lnTo>
                      <a:pt x="204" y="157"/>
                    </a:lnTo>
                    <a:lnTo>
                      <a:pt x="194" y="162"/>
                    </a:lnTo>
                    <a:lnTo>
                      <a:pt x="174" y="197"/>
                    </a:lnTo>
                    <a:lnTo>
                      <a:pt x="167" y="195"/>
                    </a:lnTo>
                    <a:lnTo>
                      <a:pt x="157" y="206"/>
                    </a:lnTo>
                    <a:lnTo>
                      <a:pt x="138" y="202"/>
                    </a:lnTo>
                    <a:lnTo>
                      <a:pt x="129" y="209"/>
                    </a:lnTo>
                    <a:lnTo>
                      <a:pt x="90" y="216"/>
                    </a:lnTo>
                    <a:lnTo>
                      <a:pt x="88" y="230"/>
                    </a:lnTo>
                    <a:lnTo>
                      <a:pt x="101" y="243"/>
                    </a:lnTo>
                    <a:lnTo>
                      <a:pt x="101" y="257"/>
                    </a:lnTo>
                    <a:lnTo>
                      <a:pt x="92" y="276"/>
                    </a:lnTo>
                    <a:lnTo>
                      <a:pt x="81" y="276"/>
                    </a:lnTo>
                    <a:lnTo>
                      <a:pt x="76" y="283"/>
                    </a:lnTo>
                    <a:lnTo>
                      <a:pt x="74" y="301"/>
                    </a:lnTo>
                    <a:lnTo>
                      <a:pt x="67" y="336"/>
                    </a:lnTo>
                    <a:lnTo>
                      <a:pt x="62" y="339"/>
                    </a:lnTo>
                    <a:lnTo>
                      <a:pt x="44" y="343"/>
                    </a:lnTo>
                    <a:lnTo>
                      <a:pt x="37" y="355"/>
                    </a:lnTo>
                    <a:lnTo>
                      <a:pt x="30" y="357"/>
                    </a:lnTo>
                    <a:lnTo>
                      <a:pt x="43" y="380"/>
                    </a:lnTo>
                    <a:lnTo>
                      <a:pt x="37" y="385"/>
                    </a:lnTo>
                    <a:lnTo>
                      <a:pt x="32" y="385"/>
                    </a:lnTo>
                    <a:lnTo>
                      <a:pt x="34" y="397"/>
                    </a:lnTo>
                    <a:lnTo>
                      <a:pt x="23" y="411"/>
                    </a:lnTo>
                    <a:lnTo>
                      <a:pt x="0" y="406"/>
                    </a:lnTo>
                    <a:lnTo>
                      <a:pt x="22" y="415"/>
                    </a:lnTo>
                    <a:lnTo>
                      <a:pt x="16" y="431"/>
                    </a:lnTo>
                    <a:lnTo>
                      <a:pt x="37" y="461"/>
                    </a:lnTo>
                    <a:lnTo>
                      <a:pt x="58" y="464"/>
                    </a:lnTo>
                    <a:lnTo>
                      <a:pt x="60" y="475"/>
                    </a:lnTo>
                    <a:lnTo>
                      <a:pt x="94" y="511"/>
                    </a:lnTo>
                    <a:lnTo>
                      <a:pt x="104" y="510"/>
                    </a:lnTo>
                    <a:lnTo>
                      <a:pt x="97" y="492"/>
                    </a:lnTo>
                    <a:lnTo>
                      <a:pt x="111" y="499"/>
                    </a:lnTo>
                    <a:lnTo>
                      <a:pt x="132" y="492"/>
                    </a:lnTo>
                    <a:lnTo>
                      <a:pt x="141" y="501"/>
                    </a:lnTo>
                    <a:lnTo>
                      <a:pt x="139" y="510"/>
                    </a:lnTo>
                    <a:lnTo>
                      <a:pt x="122" y="510"/>
                    </a:lnTo>
                    <a:lnTo>
                      <a:pt x="108" y="515"/>
                    </a:lnTo>
                    <a:lnTo>
                      <a:pt x="95" y="519"/>
                    </a:lnTo>
                    <a:lnTo>
                      <a:pt x="95" y="527"/>
                    </a:lnTo>
                    <a:lnTo>
                      <a:pt x="95" y="534"/>
                    </a:lnTo>
                    <a:lnTo>
                      <a:pt x="102" y="540"/>
                    </a:lnTo>
                    <a:lnTo>
                      <a:pt x="111" y="534"/>
                    </a:lnTo>
                    <a:lnTo>
                      <a:pt x="118" y="552"/>
                    </a:lnTo>
                    <a:lnTo>
                      <a:pt x="127" y="552"/>
                    </a:lnTo>
                    <a:lnTo>
                      <a:pt x="134" y="576"/>
                    </a:lnTo>
                    <a:lnTo>
                      <a:pt x="141" y="571"/>
                    </a:lnTo>
                    <a:lnTo>
                      <a:pt x="145" y="587"/>
                    </a:lnTo>
                    <a:lnTo>
                      <a:pt x="143" y="591"/>
                    </a:lnTo>
                    <a:lnTo>
                      <a:pt x="143" y="601"/>
                    </a:lnTo>
                    <a:lnTo>
                      <a:pt x="152" y="606"/>
                    </a:lnTo>
                    <a:lnTo>
                      <a:pt x="155" y="603"/>
                    </a:lnTo>
                    <a:lnTo>
                      <a:pt x="171" y="591"/>
                    </a:lnTo>
                    <a:lnTo>
                      <a:pt x="187" y="592"/>
                    </a:lnTo>
                    <a:lnTo>
                      <a:pt x="190" y="601"/>
                    </a:lnTo>
                    <a:lnTo>
                      <a:pt x="206" y="591"/>
                    </a:lnTo>
                    <a:lnTo>
                      <a:pt x="222" y="594"/>
                    </a:lnTo>
                    <a:lnTo>
                      <a:pt x="224" y="587"/>
                    </a:lnTo>
                    <a:lnTo>
                      <a:pt x="231" y="585"/>
                    </a:lnTo>
                    <a:lnTo>
                      <a:pt x="241" y="578"/>
                    </a:lnTo>
                    <a:lnTo>
                      <a:pt x="262" y="582"/>
                    </a:lnTo>
                    <a:lnTo>
                      <a:pt x="269" y="589"/>
                    </a:lnTo>
                    <a:lnTo>
                      <a:pt x="276" y="582"/>
                    </a:lnTo>
                    <a:lnTo>
                      <a:pt x="292" y="585"/>
                    </a:lnTo>
                    <a:lnTo>
                      <a:pt x="292" y="568"/>
                    </a:lnTo>
                    <a:lnTo>
                      <a:pt x="306" y="576"/>
                    </a:lnTo>
                    <a:lnTo>
                      <a:pt x="312" y="589"/>
                    </a:lnTo>
                    <a:lnTo>
                      <a:pt x="317" y="589"/>
                    </a:lnTo>
                    <a:lnTo>
                      <a:pt x="317" y="580"/>
                    </a:lnTo>
                    <a:lnTo>
                      <a:pt x="324" y="573"/>
                    </a:lnTo>
                    <a:lnTo>
                      <a:pt x="340" y="587"/>
                    </a:lnTo>
                    <a:lnTo>
                      <a:pt x="338" y="592"/>
                    </a:lnTo>
                    <a:lnTo>
                      <a:pt x="352" y="592"/>
                    </a:lnTo>
                    <a:lnTo>
                      <a:pt x="373" y="599"/>
                    </a:lnTo>
                    <a:lnTo>
                      <a:pt x="382" y="594"/>
                    </a:lnTo>
                    <a:lnTo>
                      <a:pt x="382" y="599"/>
                    </a:lnTo>
                    <a:lnTo>
                      <a:pt x="392" y="608"/>
                    </a:lnTo>
                    <a:lnTo>
                      <a:pt x="377" y="615"/>
                    </a:lnTo>
                    <a:lnTo>
                      <a:pt x="363" y="615"/>
                    </a:lnTo>
                    <a:lnTo>
                      <a:pt x="352" y="624"/>
                    </a:lnTo>
                    <a:lnTo>
                      <a:pt x="368" y="629"/>
                    </a:lnTo>
                    <a:lnTo>
                      <a:pt x="364" y="634"/>
                    </a:lnTo>
                    <a:lnTo>
                      <a:pt x="355" y="638"/>
                    </a:lnTo>
                    <a:lnTo>
                      <a:pt x="327" y="620"/>
                    </a:lnTo>
                    <a:lnTo>
                      <a:pt x="290" y="612"/>
                    </a:lnTo>
                    <a:lnTo>
                      <a:pt x="271" y="608"/>
                    </a:lnTo>
                    <a:lnTo>
                      <a:pt x="252" y="594"/>
                    </a:lnTo>
                    <a:lnTo>
                      <a:pt x="231" y="591"/>
                    </a:lnTo>
                    <a:lnTo>
                      <a:pt x="222" y="598"/>
                    </a:lnTo>
                    <a:lnTo>
                      <a:pt x="210" y="622"/>
                    </a:lnTo>
                    <a:lnTo>
                      <a:pt x="187" y="617"/>
                    </a:lnTo>
                    <a:lnTo>
                      <a:pt x="183" y="622"/>
                    </a:lnTo>
                    <a:lnTo>
                      <a:pt x="178" y="615"/>
                    </a:lnTo>
                    <a:lnTo>
                      <a:pt x="176" y="640"/>
                    </a:lnTo>
                    <a:lnTo>
                      <a:pt x="174" y="650"/>
                    </a:lnTo>
                    <a:lnTo>
                      <a:pt x="162" y="663"/>
                    </a:lnTo>
                    <a:lnTo>
                      <a:pt x="155" y="663"/>
                    </a:lnTo>
                    <a:lnTo>
                      <a:pt x="153" y="677"/>
                    </a:lnTo>
                    <a:lnTo>
                      <a:pt x="176" y="684"/>
                    </a:lnTo>
                    <a:lnTo>
                      <a:pt x="182" y="707"/>
                    </a:lnTo>
                    <a:lnTo>
                      <a:pt x="183" y="701"/>
                    </a:lnTo>
                    <a:lnTo>
                      <a:pt x="189" y="701"/>
                    </a:lnTo>
                    <a:lnTo>
                      <a:pt x="211" y="715"/>
                    </a:lnTo>
                    <a:lnTo>
                      <a:pt x="229" y="742"/>
                    </a:lnTo>
                    <a:lnTo>
                      <a:pt x="231" y="752"/>
                    </a:lnTo>
                    <a:lnTo>
                      <a:pt x="218" y="777"/>
                    </a:lnTo>
                    <a:lnTo>
                      <a:pt x="234" y="803"/>
                    </a:lnTo>
                    <a:lnTo>
                      <a:pt x="239" y="805"/>
                    </a:lnTo>
                    <a:lnTo>
                      <a:pt x="241" y="826"/>
                    </a:lnTo>
                    <a:lnTo>
                      <a:pt x="255" y="826"/>
                    </a:lnTo>
                    <a:lnTo>
                      <a:pt x="264" y="838"/>
                    </a:lnTo>
                    <a:lnTo>
                      <a:pt x="273" y="824"/>
                    </a:lnTo>
                    <a:lnTo>
                      <a:pt x="266" y="815"/>
                    </a:lnTo>
                    <a:lnTo>
                      <a:pt x="266" y="796"/>
                    </a:lnTo>
                    <a:lnTo>
                      <a:pt x="278" y="787"/>
                    </a:lnTo>
                    <a:lnTo>
                      <a:pt x="290" y="787"/>
                    </a:lnTo>
                    <a:lnTo>
                      <a:pt x="289" y="803"/>
                    </a:lnTo>
                    <a:lnTo>
                      <a:pt x="301" y="807"/>
                    </a:lnTo>
                    <a:lnTo>
                      <a:pt x="317" y="829"/>
                    </a:lnTo>
                    <a:lnTo>
                      <a:pt x="327" y="858"/>
                    </a:lnTo>
                    <a:lnTo>
                      <a:pt x="324" y="863"/>
                    </a:lnTo>
                    <a:lnTo>
                      <a:pt x="341" y="879"/>
                    </a:lnTo>
                    <a:lnTo>
                      <a:pt x="336" y="847"/>
                    </a:lnTo>
                    <a:lnTo>
                      <a:pt x="341" y="844"/>
                    </a:lnTo>
                    <a:lnTo>
                      <a:pt x="340" y="829"/>
                    </a:lnTo>
                    <a:lnTo>
                      <a:pt x="345" y="817"/>
                    </a:lnTo>
                    <a:lnTo>
                      <a:pt x="368" y="812"/>
                    </a:lnTo>
                    <a:lnTo>
                      <a:pt x="375" y="833"/>
                    </a:lnTo>
                    <a:lnTo>
                      <a:pt x="396" y="852"/>
                    </a:lnTo>
                    <a:lnTo>
                      <a:pt x="405" y="851"/>
                    </a:lnTo>
                    <a:lnTo>
                      <a:pt x="412" y="863"/>
                    </a:lnTo>
                    <a:lnTo>
                      <a:pt x="424" y="861"/>
                    </a:lnTo>
                    <a:lnTo>
                      <a:pt x="417" y="847"/>
                    </a:lnTo>
                    <a:lnTo>
                      <a:pt x="401" y="833"/>
                    </a:lnTo>
                    <a:lnTo>
                      <a:pt x="398" y="819"/>
                    </a:lnTo>
                    <a:lnTo>
                      <a:pt x="408" y="812"/>
                    </a:lnTo>
                    <a:lnTo>
                      <a:pt x="387" y="773"/>
                    </a:lnTo>
                    <a:lnTo>
                      <a:pt x="382" y="761"/>
                    </a:lnTo>
                    <a:lnTo>
                      <a:pt x="375" y="761"/>
                    </a:lnTo>
                    <a:lnTo>
                      <a:pt x="375" y="750"/>
                    </a:lnTo>
                    <a:lnTo>
                      <a:pt x="354" y="722"/>
                    </a:lnTo>
                    <a:lnTo>
                      <a:pt x="347" y="701"/>
                    </a:lnTo>
                    <a:lnTo>
                      <a:pt x="352" y="692"/>
                    </a:lnTo>
                    <a:lnTo>
                      <a:pt x="363" y="703"/>
                    </a:lnTo>
                    <a:lnTo>
                      <a:pt x="370" y="698"/>
                    </a:lnTo>
                    <a:lnTo>
                      <a:pt x="380" y="708"/>
                    </a:lnTo>
                    <a:lnTo>
                      <a:pt x="396" y="708"/>
                    </a:lnTo>
                    <a:lnTo>
                      <a:pt x="398" y="714"/>
                    </a:lnTo>
                    <a:lnTo>
                      <a:pt x="389" y="717"/>
                    </a:lnTo>
                    <a:lnTo>
                      <a:pt x="391" y="722"/>
                    </a:lnTo>
                    <a:lnTo>
                      <a:pt x="401" y="731"/>
                    </a:lnTo>
                    <a:lnTo>
                      <a:pt x="413" y="722"/>
                    </a:lnTo>
                    <a:lnTo>
                      <a:pt x="408" y="719"/>
                    </a:lnTo>
                    <a:lnTo>
                      <a:pt x="412" y="715"/>
                    </a:lnTo>
                    <a:lnTo>
                      <a:pt x="438" y="707"/>
                    </a:lnTo>
                    <a:lnTo>
                      <a:pt x="440" y="699"/>
                    </a:lnTo>
                    <a:lnTo>
                      <a:pt x="424" y="694"/>
                    </a:lnTo>
                    <a:lnTo>
                      <a:pt x="422" y="675"/>
                    </a:lnTo>
                    <a:lnTo>
                      <a:pt x="413" y="680"/>
                    </a:lnTo>
                    <a:lnTo>
                      <a:pt x="417" y="692"/>
                    </a:lnTo>
                    <a:lnTo>
                      <a:pt x="396" y="682"/>
                    </a:lnTo>
                    <a:lnTo>
                      <a:pt x="391" y="666"/>
                    </a:lnTo>
                    <a:lnTo>
                      <a:pt x="389" y="661"/>
                    </a:lnTo>
                    <a:lnTo>
                      <a:pt x="394" y="654"/>
                    </a:lnTo>
                    <a:lnTo>
                      <a:pt x="385" y="649"/>
                    </a:lnTo>
                    <a:lnTo>
                      <a:pt x="373" y="650"/>
                    </a:lnTo>
                    <a:lnTo>
                      <a:pt x="371" y="645"/>
                    </a:lnTo>
                    <a:lnTo>
                      <a:pt x="373" y="638"/>
                    </a:lnTo>
                    <a:lnTo>
                      <a:pt x="389" y="633"/>
                    </a:lnTo>
                    <a:lnTo>
                      <a:pt x="398" y="626"/>
                    </a:lnTo>
                    <a:lnTo>
                      <a:pt x="419" y="624"/>
                    </a:lnTo>
                    <a:lnTo>
                      <a:pt x="422" y="617"/>
                    </a:lnTo>
                    <a:lnTo>
                      <a:pt x="435" y="612"/>
                    </a:lnTo>
                    <a:lnTo>
                      <a:pt x="435" y="622"/>
                    </a:lnTo>
                    <a:lnTo>
                      <a:pt x="443" y="627"/>
                    </a:lnTo>
                    <a:lnTo>
                      <a:pt x="450" y="624"/>
                    </a:lnTo>
                    <a:lnTo>
                      <a:pt x="463" y="643"/>
                    </a:lnTo>
                    <a:lnTo>
                      <a:pt x="473" y="643"/>
                    </a:lnTo>
                    <a:lnTo>
                      <a:pt x="486" y="661"/>
                    </a:lnTo>
                    <a:lnTo>
                      <a:pt x="496" y="663"/>
                    </a:lnTo>
                    <a:lnTo>
                      <a:pt x="500" y="657"/>
                    </a:lnTo>
                    <a:lnTo>
                      <a:pt x="498" y="640"/>
                    </a:lnTo>
                    <a:lnTo>
                      <a:pt x="487" y="627"/>
                    </a:lnTo>
                    <a:lnTo>
                      <a:pt x="493" y="624"/>
                    </a:lnTo>
                    <a:lnTo>
                      <a:pt x="487" y="622"/>
                    </a:lnTo>
                    <a:lnTo>
                      <a:pt x="487" y="610"/>
                    </a:lnTo>
                    <a:lnTo>
                      <a:pt x="480" y="596"/>
                    </a:lnTo>
                    <a:lnTo>
                      <a:pt x="487" y="589"/>
                    </a:lnTo>
                    <a:lnTo>
                      <a:pt x="489" y="580"/>
                    </a:lnTo>
                    <a:lnTo>
                      <a:pt x="473" y="568"/>
                    </a:lnTo>
                    <a:lnTo>
                      <a:pt x="454" y="56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Freeform 11">
                <a:extLst>
                  <a:ext uri="{FF2B5EF4-FFF2-40B4-BE49-F238E27FC236}">
                    <a16:creationId xmlns:a16="http://schemas.microsoft.com/office/drawing/2014/main" id="{87A2B5A2-B9E9-ADBA-DA30-97C43F9C5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3945"/>
                <a:ext cx="170" cy="49"/>
              </a:xfrm>
              <a:custGeom>
                <a:avLst/>
                <a:gdLst>
                  <a:gd name="T0" fmla="*/ 237 w 339"/>
                  <a:gd name="T1" fmla="*/ 26 h 98"/>
                  <a:gd name="T2" fmla="*/ 184 w 339"/>
                  <a:gd name="T3" fmla="*/ 28 h 98"/>
                  <a:gd name="T4" fmla="*/ 175 w 339"/>
                  <a:gd name="T5" fmla="*/ 18 h 98"/>
                  <a:gd name="T6" fmla="*/ 165 w 339"/>
                  <a:gd name="T7" fmla="*/ 21 h 98"/>
                  <a:gd name="T8" fmla="*/ 139 w 339"/>
                  <a:gd name="T9" fmla="*/ 23 h 98"/>
                  <a:gd name="T10" fmla="*/ 95 w 339"/>
                  <a:gd name="T11" fmla="*/ 40 h 98"/>
                  <a:gd name="T12" fmla="*/ 89 w 339"/>
                  <a:gd name="T13" fmla="*/ 39 h 98"/>
                  <a:gd name="T14" fmla="*/ 84 w 339"/>
                  <a:gd name="T15" fmla="*/ 25 h 98"/>
                  <a:gd name="T16" fmla="*/ 75 w 339"/>
                  <a:gd name="T17" fmla="*/ 30 h 98"/>
                  <a:gd name="T18" fmla="*/ 63 w 339"/>
                  <a:gd name="T19" fmla="*/ 23 h 98"/>
                  <a:gd name="T20" fmla="*/ 75 w 339"/>
                  <a:gd name="T21" fmla="*/ 21 h 98"/>
                  <a:gd name="T22" fmla="*/ 77 w 339"/>
                  <a:gd name="T23" fmla="*/ 12 h 98"/>
                  <a:gd name="T24" fmla="*/ 72 w 339"/>
                  <a:gd name="T25" fmla="*/ 7 h 98"/>
                  <a:gd name="T26" fmla="*/ 60 w 339"/>
                  <a:gd name="T27" fmla="*/ 11 h 98"/>
                  <a:gd name="T28" fmla="*/ 56 w 339"/>
                  <a:gd name="T29" fmla="*/ 23 h 98"/>
                  <a:gd name="T30" fmla="*/ 33 w 339"/>
                  <a:gd name="T31" fmla="*/ 23 h 98"/>
                  <a:gd name="T32" fmla="*/ 17 w 339"/>
                  <a:gd name="T33" fmla="*/ 0 h 98"/>
                  <a:gd name="T34" fmla="*/ 16 w 339"/>
                  <a:gd name="T35" fmla="*/ 12 h 98"/>
                  <a:gd name="T36" fmla="*/ 23 w 339"/>
                  <a:gd name="T37" fmla="*/ 23 h 98"/>
                  <a:gd name="T38" fmla="*/ 17 w 339"/>
                  <a:gd name="T39" fmla="*/ 30 h 98"/>
                  <a:gd name="T40" fmla="*/ 9 w 339"/>
                  <a:gd name="T41" fmla="*/ 26 h 98"/>
                  <a:gd name="T42" fmla="*/ 2 w 339"/>
                  <a:gd name="T43" fmla="*/ 12 h 98"/>
                  <a:gd name="T44" fmla="*/ 0 w 339"/>
                  <a:gd name="T45" fmla="*/ 16 h 98"/>
                  <a:gd name="T46" fmla="*/ 2 w 339"/>
                  <a:gd name="T47" fmla="*/ 63 h 98"/>
                  <a:gd name="T48" fmla="*/ 12 w 339"/>
                  <a:gd name="T49" fmla="*/ 72 h 98"/>
                  <a:gd name="T50" fmla="*/ 42 w 339"/>
                  <a:gd name="T51" fmla="*/ 65 h 98"/>
                  <a:gd name="T52" fmla="*/ 93 w 339"/>
                  <a:gd name="T53" fmla="*/ 67 h 98"/>
                  <a:gd name="T54" fmla="*/ 107 w 339"/>
                  <a:gd name="T55" fmla="*/ 65 h 98"/>
                  <a:gd name="T56" fmla="*/ 132 w 339"/>
                  <a:gd name="T57" fmla="*/ 74 h 98"/>
                  <a:gd name="T58" fmla="*/ 147 w 339"/>
                  <a:gd name="T59" fmla="*/ 72 h 98"/>
                  <a:gd name="T60" fmla="*/ 154 w 339"/>
                  <a:gd name="T61" fmla="*/ 81 h 98"/>
                  <a:gd name="T62" fmla="*/ 154 w 339"/>
                  <a:gd name="T63" fmla="*/ 95 h 98"/>
                  <a:gd name="T64" fmla="*/ 158 w 339"/>
                  <a:gd name="T65" fmla="*/ 98 h 98"/>
                  <a:gd name="T66" fmla="*/ 251 w 339"/>
                  <a:gd name="T67" fmla="*/ 72 h 98"/>
                  <a:gd name="T68" fmla="*/ 270 w 339"/>
                  <a:gd name="T69" fmla="*/ 63 h 98"/>
                  <a:gd name="T70" fmla="*/ 286 w 339"/>
                  <a:gd name="T71" fmla="*/ 65 h 98"/>
                  <a:gd name="T72" fmla="*/ 297 w 339"/>
                  <a:gd name="T73" fmla="*/ 58 h 98"/>
                  <a:gd name="T74" fmla="*/ 321 w 339"/>
                  <a:gd name="T75" fmla="*/ 60 h 98"/>
                  <a:gd name="T76" fmla="*/ 335 w 339"/>
                  <a:gd name="T77" fmla="*/ 46 h 98"/>
                  <a:gd name="T78" fmla="*/ 339 w 339"/>
                  <a:gd name="T79" fmla="*/ 28 h 98"/>
                  <a:gd name="T80" fmla="*/ 332 w 339"/>
                  <a:gd name="T81" fmla="*/ 25 h 98"/>
                  <a:gd name="T82" fmla="*/ 330 w 339"/>
                  <a:gd name="T83" fmla="*/ 12 h 98"/>
                  <a:gd name="T84" fmla="*/ 320 w 339"/>
                  <a:gd name="T85" fmla="*/ 30 h 98"/>
                  <a:gd name="T86" fmla="*/ 304 w 339"/>
                  <a:gd name="T87" fmla="*/ 26 h 98"/>
                  <a:gd name="T88" fmla="*/ 276 w 339"/>
                  <a:gd name="T89" fmla="*/ 49 h 98"/>
                  <a:gd name="T90" fmla="*/ 270 w 339"/>
                  <a:gd name="T91" fmla="*/ 47 h 98"/>
                  <a:gd name="T92" fmla="*/ 267 w 339"/>
                  <a:gd name="T93" fmla="*/ 37 h 98"/>
                  <a:gd name="T94" fmla="*/ 269 w 339"/>
                  <a:gd name="T95" fmla="*/ 16 h 98"/>
                  <a:gd name="T96" fmla="*/ 255 w 339"/>
                  <a:gd name="T97" fmla="*/ 18 h 98"/>
                  <a:gd name="T98" fmla="*/ 237 w 339"/>
                  <a:gd name="T99" fmla="*/ 2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39" h="98">
                    <a:moveTo>
                      <a:pt x="237" y="26"/>
                    </a:moveTo>
                    <a:lnTo>
                      <a:pt x="184" y="28"/>
                    </a:lnTo>
                    <a:lnTo>
                      <a:pt x="175" y="18"/>
                    </a:lnTo>
                    <a:lnTo>
                      <a:pt x="165" y="21"/>
                    </a:lnTo>
                    <a:lnTo>
                      <a:pt x="139" y="23"/>
                    </a:lnTo>
                    <a:lnTo>
                      <a:pt x="95" y="40"/>
                    </a:lnTo>
                    <a:lnTo>
                      <a:pt x="89" y="39"/>
                    </a:lnTo>
                    <a:lnTo>
                      <a:pt x="84" y="25"/>
                    </a:lnTo>
                    <a:lnTo>
                      <a:pt x="75" y="30"/>
                    </a:lnTo>
                    <a:lnTo>
                      <a:pt x="63" y="23"/>
                    </a:lnTo>
                    <a:lnTo>
                      <a:pt x="75" y="21"/>
                    </a:lnTo>
                    <a:lnTo>
                      <a:pt x="77" y="12"/>
                    </a:lnTo>
                    <a:lnTo>
                      <a:pt x="72" y="7"/>
                    </a:lnTo>
                    <a:lnTo>
                      <a:pt x="60" y="11"/>
                    </a:lnTo>
                    <a:lnTo>
                      <a:pt x="56" y="23"/>
                    </a:lnTo>
                    <a:lnTo>
                      <a:pt x="33" y="23"/>
                    </a:lnTo>
                    <a:lnTo>
                      <a:pt x="17" y="0"/>
                    </a:lnTo>
                    <a:lnTo>
                      <a:pt x="16" y="12"/>
                    </a:lnTo>
                    <a:lnTo>
                      <a:pt x="23" y="23"/>
                    </a:lnTo>
                    <a:lnTo>
                      <a:pt x="17" y="30"/>
                    </a:lnTo>
                    <a:lnTo>
                      <a:pt x="9" y="26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2" y="63"/>
                    </a:lnTo>
                    <a:lnTo>
                      <a:pt x="12" y="72"/>
                    </a:lnTo>
                    <a:lnTo>
                      <a:pt x="42" y="65"/>
                    </a:lnTo>
                    <a:lnTo>
                      <a:pt x="93" y="67"/>
                    </a:lnTo>
                    <a:lnTo>
                      <a:pt x="107" y="65"/>
                    </a:lnTo>
                    <a:lnTo>
                      <a:pt x="132" y="74"/>
                    </a:lnTo>
                    <a:lnTo>
                      <a:pt x="147" y="72"/>
                    </a:lnTo>
                    <a:lnTo>
                      <a:pt x="154" y="81"/>
                    </a:lnTo>
                    <a:lnTo>
                      <a:pt x="154" y="95"/>
                    </a:lnTo>
                    <a:lnTo>
                      <a:pt x="158" y="98"/>
                    </a:lnTo>
                    <a:lnTo>
                      <a:pt x="251" y="72"/>
                    </a:lnTo>
                    <a:lnTo>
                      <a:pt x="270" y="63"/>
                    </a:lnTo>
                    <a:lnTo>
                      <a:pt x="286" y="65"/>
                    </a:lnTo>
                    <a:lnTo>
                      <a:pt x="297" y="58"/>
                    </a:lnTo>
                    <a:lnTo>
                      <a:pt x="321" y="60"/>
                    </a:lnTo>
                    <a:lnTo>
                      <a:pt x="335" y="46"/>
                    </a:lnTo>
                    <a:lnTo>
                      <a:pt x="339" y="28"/>
                    </a:lnTo>
                    <a:lnTo>
                      <a:pt x="332" y="25"/>
                    </a:lnTo>
                    <a:lnTo>
                      <a:pt x="330" y="12"/>
                    </a:lnTo>
                    <a:lnTo>
                      <a:pt x="320" y="30"/>
                    </a:lnTo>
                    <a:lnTo>
                      <a:pt x="304" y="26"/>
                    </a:lnTo>
                    <a:lnTo>
                      <a:pt x="276" y="49"/>
                    </a:lnTo>
                    <a:lnTo>
                      <a:pt x="270" y="47"/>
                    </a:lnTo>
                    <a:lnTo>
                      <a:pt x="267" y="37"/>
                    </a:lnTo>
                    <a:lnTo>
                      <a:pt x="269" y="16"/>
                    </a:lnTo>
                    <a:lnTo>
                      <a:pt x="255" y="18"/>
                    </a:lnTo>
                    <a:lnTo>
                      <a:pt x="237" y="2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Freeform 12">
                <a:extLst>
                  <a:ext uri="{FF2B5EF4-FFF2-40B4-BE49-F238E27FC236}">
                    <a16:creationId xmlns:a16="http://schemas.microsoft.com/office/drawing/2014/main" id="{53C00496-6AE0-DCF3-1502-F188D0458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642"/>
                <a:ext cx="46" cy="31"/>
              </a:xfrm>
              <a:custGeom>
                <a:avLst/>
                <a:gdLst>
                  <a:gd name="T0" fmla="*/ 33 w 91"/>
                  <a:gd name="T1" fmla="*/ 8 h 61"/>
                  <a:gd name="T2" fmla="*/ 33 w 91"/>
                  <a:gd name="T3" fmla="*/ 12 h 61"/>
                  <a:gd name="T4" fmla="*/ 3 w 91"/>
                  <a:gd name="T5" fmla="*/ 24 h 61"/>
                  <a:gd name="T6" fmla="*/ 0 w 91"/>
                  <a:gd name="T7" fmla="*/ 40 h 61"/>
                  <a:gd name="T8" fmla="*/ 16 w 91"/>
                  <a:gd name="T9" fmla="*/ 49 h 61"/>
                  <a:gd name="T10" fmla="*/ 28 w 91"/>
                  <a:gd name="T11" fmla="*/ 51 h 61"/>
                  <a:gd name="T12" fmla="*/ 37 w 91"/>
                  <a:gd name="T13" fmla="*/ 31 h 61"/>
                  <a:gd name="T14" fmla="*/ 47 w 91"/>
                  <a:gd name="T15" fmla="*/ 28 h 61"/>
                  <a:gd name="T16" fmla="*/ 49 w 91"/>
                  <a:gd name="T17" fmla="*/ 35 h 61"/>
                  <a:gd name="T18" fmla="*/ 30 w 91"/>
                  <a:gd name="T19" fmla="*/ 51 h 61"/>
                  <a:gd name="T20" fmla="*/ 70 w 91"/>
                  <a:gd name="T21" fmla="*/ 61 h 61"/>
                  <a:gd name="T22" fmla="*/ 84 w 91"/>
                  <a:gd name="T23" fmla="*/ 56 h 61"/>
                  <a:gd name="T24" fmla="*/ 70 w 91"/>
                  <a:gd name="T25" fmla="*/ 42 h 61"/>
                  <a:gd name="T26" fmla="*/ 72 w 91"/>
                  <a:gd name="T27" fmla="*/ 38 h 61"/>
                  <a:gd name="T28" fmla="*/ 91 w 91"/>
                  <a:gd name="T29" fmla="*/ 49 h 61"/>
                  <a:gd name="T30" fmla="*/ 79 w 91"/>
                  <a:gd name="T31" fmla="*/ 29 h 61"/>
                  <a:gd name="T32" fmla="*/ 72 w 91"/>
                  <a:gd name="T33" fmla="*/ 24 h 61"/>
                  <a:gd name="T34" fmla="*/ 58 w 91"/>
                  <a:gd name="T35" fmla="*/ 15 h 61"/>
                  <a:gd name="T36" fmla="*/ 60 w 91"/>
                  <a:gd name="T37" fmla="*/ 10 h 61"/>
                  <a:gd name="T38" fmla="*/ 61 w 91"/>
                  <a:gd name="T39" fmla="*/ 7 h 61"/>
                  <a:gd name="T40" fmla="*/ 51 w 91"/>
                  <a:gd name="T41" fmla="*/ 0 h 61"/>
                  <a:gd name="T42" fmla="*/ 33 w 91"/>
                  <a:gd name="T43" fmla="*/ 3 h 61"/>
                  <a:gd name="T44" fmla="*/ 33 w 91"/>
                  <a:gd name="T45" fmla="*/ 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1" h="61">
                    <a:moveTo>
                      <a:pt x="33" y="8"/>
                    </a:moveTo>
                    <a:lnTo>
                      <a:pt x="33" y="12"/>
                    </a:lnTo>
                    <a:lnTo>
                      <a:pt x="3" y="24"/>
                    </a:lnTo>
                    <a:lnTo>
                      <a:pt x="0" y="40"/>
                    </a:lnTo>
                    <a:lnTo>
                      <a:pt x="16" y="49"/>
                    </a:lnTo>
                    <a:lnTo>
                      <a:pt x="28" y="51"/>
                    </a:lnTo>
                    <a:lnTo>
                      <a:pt x="37" y="31"/>
                    </a:lnTo>
                    <a:lnTo>
                      <a:pt x="47" y="28"/>
                    </a:lnTo>
                    <a:lnTo>
                      <a:pt x="49" y="35"/>
                    </a:lnTo>
                    <a:lnTo>
                      <a:pt x="30" y="51"/>
                    </a:lnTo>
                    <a:lnTo>
                      <a:pt x="70" y="61"/>
                    </a:lnTo>
                    <a:lnTo>
                      <a:pt x="84" y="56"/>
                    </a:lnTo>
                    <a:lnTo>
                      <a:pt x="70" y="42"/>
                    </a:lnTo>
                    <a:lnTo>
                      <a:pt x="72" y="38"/>
                    </a:lnTo>
                    <a:lnTo>
                      <a:pt x="91" y="49"/>
                    </a:lnTo>
                    <a:lnTo>
                      <a:pt x="79" y="29"/>
                    </a:lnTo>
                    <a:lnTo>
                      <a:pt x="72" y="24"/>
                    </a:lnTo>
                    <a:lnTo>
                      <a:pt x="58" y="15"/>
                    </a:lnTo>
                    <a:lnTo>
                      <a:pt x="60" y="10"/>
                    </a:lnTo>
                    <a:lnTo>
                      <a:pt x="61" y="7"/>
                    </a:lnTo>
                    <a:lnTo>
                      <a:pt x="51" y="0"/>
                    </a:lnTo>
                    <a:lnTo>
                      <a:pt x="33" y="3"/>
                    </a:lnTo>
                    <a:lnTo>
                      <a:pt x="33" y="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Freeform 13">
                <a:extLst>
                  <a:ext uri="{FF2B5EF4-FFF2-40B4-BE49-F238E27FC236}">
                    <a16:creationId xmlns:a16="http://schemas.microsoft.com/office/drawing/2014/main" id="{B751CBFC-A2BE-D8A0-C8E4-A6E6EF2AD1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843"/>
                <a:ext cx="26" cy="47"/>
              </a:xfrm>
              <a:custGeom>
                <a:avLst/>
                <a:gdLst>
                  <a:gd name="T0" fmla="*/ 32 w 53"/>
                  <a:gd name="T1" fmla="*/ 76 h 93"/>
                  <a:gd name="T2" fmla="*/ 51 w 53"/>
                  <a:gd name="T3" fmla="*/ 63 h 93"/>
                  <a:gd name="T4" fmla="*/ 53 w 53"/>
                  <a:gd name="T5" fmla="*/ 0 h 93"/>
                  <a:gd name="T6" fmla="*/ 21 w 53"/>
                  <a:gd name="T7" fmla="*/ 25 h 93"/>
                  <a:gd name="T8" fmla="*/ 0 w 53"/>
                  <a:gd name="T9" fmla="*/ 58 h 93"/>
                  <a:gd name="T10" fmla="*/ 11 w 53"/>
                  <a:gd name="T11" fmla="*/ 68 h 93"/>
                  <a:gd name="T12" fmla="*/ 13 w 53"/>
                  <a:gd name="T13" fmla="*/ 93 h 93"/>
                  <a:gd name="T14" fmla="*/ 32 w 53"/>
                  <a:gd name="T15" fmla="*/ 7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93">
                    <a:moveTo>
                      <a:pt x="32" y="76"/>
                    </a:moveTo>
                    <a:lnTo>
                      <a:pt x="51" y="63"/>
                    </a:lnTo>
                    <a:lnTo>
                      <a:pt x="53" y="0"/>
                    </a:lnTo>
                    <a:lnTo>
                      <a:pt x="21" y="25"/>
                    </a:lnTo>
                    <a:lnTo>
                      <a:pt x="0" y="58"/>
                    </a:lnTo>
                    <a:lnTo>
                      <a:pt x="11" y="68"/>
                    </a:lnTo>
                    <a:lnTo>
                      <a:pt x="13" y="93"/>
                    </a:lnTo>
                    <a:lnTo>
                      <a:pt x="32" y="7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Freeform 14">
                <a:extLst>
                  <a:ext uri="{FF2B5EF4-FFF2-40B4-BE49-F238E27FC236}">
                    <a16:creationId xmlns:a16="http://schemas.microsoft.com/office/drawing/2014/main" id="{4CFB90A2-4B12-CA3C-CDA4-8BC841585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3705"/>
                <a:ext cx="23" cy="34"/>
              </a:xfrm>
              <a:custGeom>
                <a:avLst/>
                <a:gdLst>
                  <a:gd name="T0" fmla="*/ 19 w 46"/>
                  <a:gd name="T1" fmla="*/ 0 h 69"/>
                  <a:gd name="T2" fmla="*/ 5 w 46"/>
                  <a:gd name="T3" fmla="*/ 6 h 69"/>
                  <a:gd name="T4" fmla="*/ 0 w 46"/>
                  <a:gd name="T5" fmla="*/ 13 h 69"/>
                  <a:gd name="T6" fmla="*/ 23 w 46"/>
                  <a:gd name="T7" fmla="*/ 34 h 69"/>
                  <a:gd name="T8" fmla="*/ 12 w 46"/>
                  <a:gd name="T9" fmla="*/ 58 h 69"/>
                  <a:gd name="T10" fmla="*/ 31 w 46"/>
                  <a:gd name="T11" fmla="*/ 69 h 69"/>
                  <a:gd name="T12" fmla="*/ 46 w 46"/>
                  <a:gd name="T13" fmla="*/ 43 h 69"/>
                  <a:gd name="T14" fmla="*/ 38 w 46"/>
                  <a:gd name="T15" fmla="*/ 7 h 69"/>
                  <a:gd name="T16" fmla="*/ 19 w 46"/>
                  <a:gd name="T1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69">
                    <a:moveTo>
                      <a:pt x="19" y="0"/>
                    </a:moveTo>
                    <a:lnTo>
                      <a:pt x="5" y="6"/>
                    </a:lnTo>
                    <a:lnTo>
                      <a:pt x="0" y="13"/>
                    </a:lnTo>
                    <a:lnTo>
                      <a:pt x="23" y="34"/>
                    </a:lnTo>
                    <a:lnTo>
                      <a:pt x="12" y="58"/>
                    </a:lnTo>
                    <a:lnTo>
                      <a:pt x="31" y="69"/>
                    </a:lnTo>
                    <a:lnTo>
                      <a:pt x="46" y="43"/>
                    </a:lnTo>
                    <a:lnTo>
                      <a:pt x="38" y="7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Freeform 15">
                <a:extLst>
                  <a:ext uri="{FF2B5EF4-FFF2-40B4-BE49-F238E27FC236}">
                    <a16:creationId xmlns:a16="http://schemas.microsoft.com/office/drawing/2014/main" id="{A50C9FE0-D82D-0624-34CB-45955F739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3" y="3757"/>
                <a:ext cx="27" cy="29"/>
              </a:xfrm>
              <a:custGeom>
                <a:avLst/>
                <a:gdLst>
                  <a:gd name="T0" fmla="*/ 21 w 55"/>
                  <a:gd name="T1" fmla="*/ 0 h 60"/>
                  <a:gd name="T2" fmla="*/ 18 w 55"/>
                  <a:gd name="T3" fmla="*/ 2 h 60"/>
                  <a:gd name="T4" fmla="*/ 14 w 55"/>
                  <a:gd name="T5" fmla="*/ 26 h 60"/>
                  <a:gd name="T6" fmla="*/ 4 w 55"/>
                  <a:gd name="T7" fmla="*/ 19 h 60"/>
                  <a:gd name="T8" fmla="*/ 0 w 55"/>
                  <a:gd name="T9" fmla="*/ 47 h 60"/>
                  <a:gd name="T10" fmla="*/ 21 w 55"/>
                  <a:gd name="T11" fmla="*/ 56 h 60"/>
                  <a:gd name="T12" fmla="*/ 34 w 55"/>
                  <a:gd name="T13" fmla="*/ 53 h 60"/>
                  <a:gd name="T14" fmla="*/ 53 w 55"/>
                  <a:gd name="T15" fmla="*/ 60 h 60"/>
                  <a:gd name="T16" fmla="*/ 55 w 55"/>
                  <a:gd name="T17" fmla="*/ 53 h 60"/>
                  <a:gd name="T18" fmla="*/ 37 w 55"/>
                  <a:gd name="T19" fmla="*/ 28 h 60"/>
                  <a:gd name="T20" fmla="*/ 34 w 55"/>
                  <a:gd name="T21" fmla="*/ 33 h 60"/>
                  <a:gd name="T22" fmla="*/ 30 w 55"/>
                  <a:gd name="T23" fmla="*/ 30 h 60"/>
                  <a:gd name="T24" fmla="*/ 21 w 55"/>
                  <a:gd name="T2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60">
                    <a:moveTo>
                      <a:pt x="21" y="0"/>
                    </a:moveTo>
                    <a:lnTo>
                      <a:pt x="18" y="2"/>
                    </a:lnTo>
                    <a:lnTo>
                      <a:pt x="14" y="26"/>
                    </a:lnTo>
                    <a:lnTo>
                      <a:pt x="4" y="19"/>
                    </a:lnTo>
                    <a:lnTo>
                      <a:pt x="0" y="47"/>
                    </a:lnTo>
                    <a:lnTo>
                      <a:pt x="21" y="56"/>
                    </a:lnTo>
                    <a:lnTo>
                      <a:pt x="34" y="53"/>
                    </a:lnTo>
                    <a:lnTo>
                      <a:pt x="53" y="60"/>
                    </a:lnTo>
                    <a:lnTo>
                      <a:pt x="55" y="53"/>
                    </a:lnTo>
                    <a:lnTo>
                      <a:pt x="37" y="28"/>
                    </a:lnTo>
                    <a:lnTo>
                      <a:pt x="34" y="33"/>
                    </a:lnTo>
                    <a:lnTo>
                      <a:pt x="30" y="3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Freeform 16">
                <a:extLst>
                  <a:ext uri="{FF2B5EF4-FFF2-40B4-BE49-F238E27FC236}">
                    <a16:creationId xmlns:a16="http://schemas.microsoft.com/office/drawing/2014/main" id="{0945268C-79A8-A228-F21E-A1454C62E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3657"/>
                <a:ext cx="31" cy="33"/>
              </a:xfrm>
              <a:custGeom>
                <a:avLst/>
                <a:gdLst>
                  <a:gd name="T0" fmla="*/ 31 w 61"/>
                  <a:gd name="T1" fmla="*/ 57 h 65"/>
                  <a:gd name="T2" fmla="*/ 61 w 61"/>
                  <a:gd name="T3" fmla="*/ 65 h 65"/>
                  <a:gd name="T4" fmla="*/ 54 w 61"/>
                  <a:gd name="T5" fmla="*/ 55 h 65"/>
                  <a:gd name="T6" fmla="*/ 49 w 61"/>
                  <a:gd name="T7" fmla="*/ 58 h 65"/>
                  <a:gd name="T8" fmla="*/ 36 w 61"/>
                  <a:gd name="T9" fmla="*/ 53 h 65"/>
                  <a:gd name="T10" fmla="*/ 35 w 61"/>
                  <a:gd name="T11" fmla="*/ 30 h 65"/>
                  <a:gd name="T12" fmla="*/ 26 w 61"/>
                  <a:gd name="T13" fmla="*/ 27 h 65"/>
                  <a:gd name="T14" fmla="*/ 24 w 61"/>
                  <a:gd name="T15" fmla="*/ 18 h 65"/>
                  <a:gd name="T16" fmla="*/ 33 w 61"/>
                  <a:gd name="T17" fmla="*/ 13 h 65"/>
                  <a:gd name="T18" fmla="*/ 35 w 61"/>
                  <a:gd name="T19" fmla="*/ 4 h 65"/>
                  <a:gd name="T20" fmla="*/ 22 w 61"/>
                  <a:gd name="T21" fmla="*/ 0 h 65"/>
                  <a:gd name="T22" fmla="*/ 3 w 61"/>
                  <a:gd name="T23" fmla="*/ 6 h 65"/>
                  <a:gd name="T24" fmla="*/ 0 w 61"/>
                  <a:gd name="T25" fmla="*/ 15 h 65"/>
                  <a:gd name="T26" fmla="*/ 26 w 61"/>
                  <a:gd name="T27" fmla="*/ 41 h 65"/>
                  <a:gd name="T28" fmla="*/ 31 w 61"/>
                  <a:gd name="T29" fmla="*/ 57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" h="65">
                    <a:moveTo>
                      <a:pt x="31" y="57"/>
                    </a:moveTo>
                    <a:lnTo>
                      <a:pt x="61" y="65"/>
                    </a:lnTo>
                    <a:lnTo>
                      <a:pt x="54" y="55"/>
                    </a:lnTo>
                    <a:lnTo>
                      <a:pt x="49" y="58"/>
                    </a:lnTo>
                    <a:lnTo>
                      <a:pt x="36" y="53"/>
                    </a:lnTo>
                    <a:lnTo>
                      <a:pt x="35" y="30"/>
                    </a:lnTo>
                    <a:lnTo>
                      <a:pt x="26" y="27"/>
                    </a:lnTo>
                    <a:lnTo>
                      <a:pt x="24" y="18"/>
                    </a:lnTo>
                    <a:lnTo>
                      <a:pt x="33" y="13"/>
                    </a:lnTo>
                    <a:lnTo>
                      <a:pt x="35" y="4"/>
                    </a:lnTo>
                    <a:lnTo>
                      <a:pt x="22" y="0"/>
                    </a:lnTo>
                    <a:lnTo>
                      <a:pt x="3" y="6"/>
                    </a:lnTo>
                    <a:lnTo>
                      <a:pt x="0" y="15"/>
                    </a:lnTo>
                    <a:lnTo>
                      <a:pt x="26" y="41"/>
                    </a:lnTo>
                    <a:lnTo>
                      <a:pt x="31" y="5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Freeform 17">
                <a:extLst>
                  <a:ext uri="{FF2B5EF4-FFF2-40B4-BE49-F238E27FC236}">
                    <a16:creationId xmlns:a16="http://schemas.microsoft.com/office/drawing/2014/main" id="{61DEEA5C-283D-B376-13EC-A5F373A90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601"/>
                <a:ext cx="22" cy="19"/>
              </a:xfrm>
              <a:custGeom>
                <a:avLst/>
                <a:gdLst>
                  <a:gd name="T0" fmla="*/ 23 w 44"/>
                  <a:gd name="T1" fmla="*/ 26 h 39"/>
                  <a:gd name="T2" fmla="*/ 40 w 44"/>
                  <a:gd name="T3" fmla="*/ 39 h 39"/>
                  <a:gd name="T4" fmla="*/ 35 w 44"/>
                  <a:gd name="T5" fmla="*/ 26 h 39"/>
                  <a:gd name="T6" fmla="*/ 44 w 44"/>
                  <a:gd name="T7" fmla="*/ 0 h 39"/>
                  <a:gd name="T8" fmla="*/ 37 w 44"/>
                  <a:gd name="T9" fmla="*/ 4 h 39"/>
                  <a:gd name="T10" fmla="*/ 28 w 44"/>
                  <a:gd name="T11" fmla="*/ 16 h 39"/>
                  <a:gd name="T12" fmla="*/ 21 w 44"/>
                  <a:gd name="T13" fmla="*/ 9 h 39"/>
                  <a:gd name="T14" fmla="*/ 0 w 44"/>
                  <a:gd name="T15" fmla="*/ 14 h 39"/>
                  <a:gd name="T16" fmla="*/ 5 w 44"/>
                  <a:gd name="T17" fmla="*/ 37 h 39"/>
                  <a:gd name="T18" fmla="*/ 24 w 44"/>
                  <a:gd name="T19" fmla="*/ 39 h 39"/>
                  <a:gd name="T20" fmla="*/ 19 w 44"/>
                  <a:gd name="T21" fmla="*/ 33 h 39"/>
                  <a:gd name="T22" fmla="*/ 23 w 44"/>
                  <a:gd name="T23" fmla="*/ 2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" h="39">
                    <a:moveTo>
                      <a:pt x="23" y="26"/>
                    </a:moveTo>
                    <a:lnTo>
                      <a:pt x="40" y="39"/>
                    </a:lnTo>
                    <a:lnTo>
                      <a:pt x="35" y="26"/>
                    </a:lnTo>
                    <a:lnTo>
                      <a:pt x="44" y="0"/>
                    </a:lnTo>
                    <a:lnTo>
                      <a:pt x="37" y="4"/>
                    </a:lnTo>
                    <a:lnTo>
                      <a:pt x="28" y="16"/>
                    </a:lnTo>
                    <a:lnTo>
                      <a:pt x="21" y="9"/>
                    </a:lnTo>
                    <a:lnTo>
                      <a:pt x="0" y="14"/>
                    </a:lnTo>
                    <a:lnTo>
                      <a:pt x="5" y="37"/>
                    </a:lnTo>
                    <a:lnTo>
                      <a:pt x="24" y="39"/>
                    </a:lnTo>
                    <a:lnTo>
                      <a:pt x="19" y="33"/>
                    </a:lnTo>
                    <a:lnTo>
                      <a:pt x="23" y="2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Freeform 18">
                <a:extLst>
                  <a:ext uri="{FF2B5EF4-FFF2-40B4-BE49-F238E27FC236}">
                    <a16:creationId xmlns:a16="http://schemas.microsoft.com/office/drawing/2014/main" id="{F2F8AAE8-729D-AFDC-1212-033061757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6" y="3757"/>
                <a:ext cx="29" cy="12"/>
              </a:xfrm>
              <a:custGeom>
                <a:avLst/>
                <a:gdLst>
                  <a:gd name="T0" fmla="*/ 44 w 56"/>
                  <a:gd name="T1" fmla="*/ 0 h 25"/>
                  <a:gd name="T2" fmla="*/ 12 w 56"/>
                  <a:gd name="T3" fmla="*/ 4 h 25"/>
                  <a:gd name="T4" fmla="*/ 0 w 56"/>
                  <a:gd name="T5" fmla="*/ 12 h 25"/>
                  <a:gd name="T6" fmla="*/ 0 w 56"/>
                  <a:gd name="T7" fmla="*/ 25 h 25"/>
                  <a:gd name="T8" fmla="*/ 14 w 56"/>
                  <a:gd name="T9" fmla="*/ 18 h 25"/>
                  <a:gd name="T10" fmla="*/ 23 w 56"/>
                  <a:gd name="T11" fmla="*/ 25 h 25"/>
                  <a:gd name="T12" fmla="*/ 35 w 56"/>
                  <a:gd name="T13" fmla="*/ 25 h 25"/>
                  <a:gd name="T14" fmla="*/ 38 w 56"/>
                  <a:gd name="T15" fmla="*/ 18 h 25"/>
                  <a:gd name="T16" fmla="*/ 56 w 56"/>
                  <a:gd name="T17" fmla="*/ 11 h 25"/>
                  <a:gd name="T18" fmla="*/ 52 w 56"/>
                  <a:gd name="T19" fmla="*/ 0 h 25"/>
                  <a:gd name="T20" fmla="*/ 44 w 56"/>
                  <a:gd name="T2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25">
                    <a:moveTo>
                      <a:pt x="44" y="0"/>
                    </a:moveTo>
                    <a:lnTo>
                      <a:pt x="12" y="4"/>
                    </a:lnTo>
                    <a:lnTo>
                      <a:pt x="0" y="12"/>
                    </a:lnTo>
                    <a:lnTo>
                      <a:pt x="0" y="25"/>
                    </a:lnTo>
                    <a:lnTo>
                      <a:pt x="14" y="18"/>
                    </a:lnTo>
                    <a:lnTo>
                      <a:pt x="23" y="25"/>
                    </a:lnTo>
                    <a:lnTo>
                      <a:pt x="35" y="25"/>
                    </a:lnTo>
                    <a:lnTo>
                      <a:pt x="38" y="18"/>
                    </a:lnTo>
                    <a:lnTo>
                      <a:pt x="56" y="11"/>
                    </a:lnTo>
                    <a:lnTo>
                      <a:pt x="52" y="0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Freeform 19">
                <a:extLst>
                  <a:ext uri="{FF2B5EF4-FFF2-40B4-BE49-F238E27FC236}">
                    <a16:creationId xmlns:a16="http://schemas.microsoft.com/office/drawing/2014/main" id="{EABFDD31-F213-1064-E1A7-A0CCD12A3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3797"/>
                <a:ext cx="22" cy="21"/>
              </a:xfrm>
              <a:custGeom>
                <a:avLst/>
                <a:gdLst>
                  <a:gd name="T0" fmla="*/ 44 w 44"/>
                  <a:gd name="T1" fmla="*/ 31 h 42"/>
                  <a:gd name="T2" fmla="*/ 26 w 44"/>
                  <a:gd name="T3" fmla="*/ 14 h 42"/>
                  <a:gd name="T4" fmla="*/ 12 w 44"/>
                  <a:gd name="T5" fmla="*/ 10 h 42"/>
                  <a:gd name="T6" fmla="*/ 7 w 44"/>
                  <a:gd name="T7" fmla="*/ 0 h 42"/>
                  <a:gd name="T8" fmla="*/ 0 w 44"/>
                  <a:gd name="T9" fmla="*/ 5 h 42"/>
                  <a:gd name="T10" fmla="*/ 0 w 44"/>
                  <a:gd name="T11" fmla="*/ 17 h 42"/>
                  <a:gd name="T12" fmla="*/ 23 w 44"/>
                  <a:gd name="T13" fmla="*/ 42 h 42"/>
                  <a:gd name="T14" fmla="*/ 30 w 44"/>
                  <a:gd name="T15" fmla="*/ 40 h 42"/>
                  <a:gd name="T16" fmla="*/ 30 w 44"/>
                  <a:gd name="T17" fmla="*/ 30 h 42"/>
                  <a:gd name="T18" fmla="*/ 44 w 44"/>
                  <a:gd name="T19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42">
                    <a:moveTo>
                      <a:pt x="44" y="31"/>
                    </a:moveTo>
                    <a:lnTo>
                      <a:pt x="26" y="14"/>
                    </a:lnTo>
                    <a:lnTo>
                      <a:pt x="12" y="10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23" y="42"/>
                    </a:lnTo>
                    <a:lnTo>
                      <a:pt x="30" y="40"/>
                    </a:lnTo>
                    <a:lnTo>
                      <a:pt x="30" y="30"/>
                    </a:lnTo>
                    <a:lnTo>
                      <a:pt x="44" y="3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Freeform 20">
                <a:extLst>
                  <a:ext uri="{FF2B5EF4-FFF2-40B4-BE49-F238E27FC236}">
                    <a16:creationId xmlns:a16="http://schemas.microsoft.com/office/drawing/2014/main" id="{947DA0F1-E01F-EC95-D38B-E4EFCE669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3549"/>
                <a:ext cx="14" cy="18"/>
              </a:xfrm>
              <a:custGeom>
                <a:avLst/>
                <a:gdLst>
                  <a:gd name="T0" fmla="*/ 16 w 30"/>
                  <a:gd name="T1" fmla="*/ 36 h 36"/>
                  <a:gd name="T2" fmla="*/ 30 w 30"/>
                  <a:gd name="T3" fmla="*/ 28 h 36"/>
                  <a:gd name="T4" fmla="*/ 30 w 30"/>
                  <a:gd name="T5" fmla="*/ 16 h 36"/>
                  <a:gd name="T6" fmla="*/ 26 w 30"/>
                  <a:gd name="T7" fmla="*/ 7 h 36"/>
                  <a:gd name="T8" fmla="*/ 11 w 30"/>
                  <a:gd name="T9" fmla="*/ 0 h 36"/>
                  <a:gd name="T10" fmla="*/ 4 w 30"/>
                  <a:gd name="T11" fmla="*/ 7 h 36"/>
                  <a:gd name="T12" fmla="*/ 0 w 30"/>
                  <a:gd name="T13" fmla="*/ 25 h 36"/>
                  <a:gd name="T14" fmla="*/ 16 w 30"/>
                  <a:gd name="T1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6">
                    <a:moveTo>
                      <a:pt x="16" y="36"/>
                    </a:moveTo>
                    <a:lnTo>
                      <a:pt x="30" y="28"/>
                    </a:lnTo>
                    <a:lnTo>
                      <a:pt x="30" y="16"/>
                    </a:lnTo>
                    <a:lnTo>
                      <a:pt x="26" y="7"/>
                    </a:lnTo>
                    <a:lnTo>
                      <a:pt x="11" y="0"/>
                    </a:lnTo>
                    <a:lnTo>
                      <a:pt x="4" y="7"/>
                    </a:lnTo>
                    <a:lnTo>
                      <a:pt x="0" y="25"/>
                    </a:lnTo>
                    <a:lnTo>
                      <a:pt x="16" y="3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Freeform 21">
                <a:extLst>
                  <a:ext uri="{FF2B5EF4-FFF2-40B4-BE49-F238E27FC236}">
                    <a16:creationId xmlns:a16="http://schemas.microsoft.com/office/drawing/2014/main" id="{B285EB15-57E4-6EA5-5015-2648436F4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2" y="3815"/>
                <a:ext cx="16" cy="22"/>
              </a:xfrm>
              <a:custGeom>
                <a:avLst/>
                <a:gdLst>
                  <a:gd name="T0" fmla="*/ 18 w 32"/>
                  <a:gd name="T1" fmla="*/ 44 h 44"/>
                  <a:gd name="T2" fmla="*/ 29 w 32"/>
                  <a:gd name="T3" fmla="*/ 37 h 44"/>
                  <a:gd name="T4" fmla="*/ 32 w 32"/>
                  <a:gd name="T5" fmla="*/ 16 h 44"/>
                  <a:gd name="T6" fmla="*/ 22 w 32"/>
                  <a:gd name="T7" fmla="*/ 0 h 44"/>
                  <a:gd name="T8" fmla="*/ 0 w 32"/>
                  <a:gd name="T9" fmla="*/ 23 h 44"/>
                  <a:gd name="T10" fmla="*/ 18 w 32"/>
                  <a:gd name="T1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44">
                    <a:moveTo>
                      <a:pt x="18" y="44"/>
                    </a:moveTo>
                    <a:lnTo>
                      <a:pt x="29" y="37"/>
                    </a:lnTo>
                    <a:lnTo>
                      <a:pt x="32" y="16"/>
                    </a:lnTo>
                    <a:lnTo>
                      <a:pt x="22" y="0"/>
                    </a:lnTo>
                    <a:lnTo>
                      <a:pt x="0" y="23"/>
                    </a:lnTo>
                    <a:lnTo>
                      <a:pt x="18" y="4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Freeform 22">
                <a:extLst>
                  <a:ext uri="{FF2B5EF4-FFF2-40B4-BE49-F238E27FC236}">
                    <a16:creationId xmlns:a16="http://schemas.microsoft.com/office/drawing/2014/main" id="{D0B0A191-52C4-8C92-4C66-96F7E82B9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3" y="3898"/>
                <a:ext cx="9" cy="37"/>
              </a:xfrm>
              <a:custGeom>
                <a:avLst/>
                <a:gdLst>
                  <a:gd name="T0" fmla="*/ 11 w 20"/>
                  <a:gd name="T1" fmla="*/ 0 h 74"/>
                  <a:gd name="T2" fmla="*/ 0 w 20"/>
                  <a:gd name="T3" fmla="*/ 49 h 74"/>
                  <a:gd name="T4" fmla="*/ 13 w 20"/>
                  <a:gd name="T5" fmla="*/ 74 h 74"/>
                  <a:gd name="T6" fmla="*/ 20 w 20"/>
                  <a:gd name="T7" fmla="*/ 63 h 74"/>
                  <a:gd name="T8" fmla="*/ 11 w 20"/>
                  <a:gd name="T9" fmla="*/ 42 h 74"/>
                  <a:gd name="T10" fmla="*/ 16 w 20"/>
                  <a:gd name="T11" fmla="*/ 14 h 74"/>
                  <a:gd name="T12" fmla="*/ 11 w 20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74">
                    <a:moveTo>
                      <a:pt x="11" y="0"/>
                    </a:moveTo>
                    <a:lnTo>
                      <a:pt x="0" y="49"/>
                    </a:lnTo>
                    <a:lnTo>
                      <a:pt x="13" y="74"/>
                    </a:lnTo>
                    <a:lnTo>
                      <a:pt x="20" y="63"/>
                    </a:lnTo>
                    <a:lnTo>
                      <a:pt x="11" y="42"/>
                    </a:lnTo>
                    <a:lnTo>
                      <a:pt x="16" y="14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Freeform 23">
                <a:extLst>
                  <a:ext uri="{FF2B5EF4-FFF2-40B4-BE49-F238E27FC236}">
                    <a16:creationId xmlns:a16="http://schemas.microsoft.com/office/drawing/2014/main" id="{BAC76499-A378-2D21-0161-F2F808E56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3820"/>
                <a:ext cx="23" cy="21"/>
              </a:xfrm>
              <a:custGeom>
                <a:avLst/>
                <a:gdLst>
                  <a:gd name="T0" fmla="*/ 45 w 45"/>
                  <a:gd name="T1" fmla="*/ 3 h 42"/>
                  <a:gd name="T2" fmla="*/ 37 w 45"/>
                  <a:gd name="T3" fmla="*/ 0 h 42"/>
                  <a:gd name="T4" fmla="*/ 24 w 45"/>
                  <a:gd name="T5" fmla="*/ 5 h 42"/>
                  <a:gd name="T6" fmla="*/ 0 w 45"/>
                  <a:gd name="T7" fmla="*/ 29 h 42"/>
                  <a:gd name="T8" fmla="*/ 7 w 45"/>
                  <a:gd name="T9" fmla="*/ 42 h 42"/>
                  <a:gd name="T10" fmla="*/ 7 w 45"/>
                  <a:gd name="T11" fmla="*/ 31 h 42"/>
                  <a:gd name="T12" fmla="*/ 23 w 45"/>
                  <a:gd name="T13" fmla="*/ 26 h 42"/>
                  <a:gd name="T14" fmla="*/ 45 w 45"/>
                  <a:gd name="T15" fmla="*/ 7 h 42"/>
                  <a:gd name="T16" fmla="*/ 45 w 45"/>
                  <a:gd name="T17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2">
                    <a:moveTo>
                      <a:pt x="45" y="3"/>
                    </a:moveTo>
                    <a:lnTo>
                      <a:pt x="37" y="0"/>
                    </a:lnTo>
                    <a:lnTo>
                      <a:pt x="24" y="5"/>
                    </a:lnTo>
                    <a:lnTo>
                      <a:pt x="0" y="29"/>
                    </a:lnTo>
                    <a:lnTo>
                      <a:pt x="7" y="42"/>
                    </a:lnTo>
                    <a:lnTo>
                      <a:pt x="7" y="31"/>
                    </a:lnTo>
                    <a:lnTo>
                      <a:pt x="23" y="26"/>
                    </a:lnTo>
                    <a:lnTo>
                      <a:pt x="45" y="7"/>
                    </a:lnTo>
                    <a:lnTo>
                      <a:pt x="45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Freeform 24">
                <a:extLst>
                  <a:ext uri="{FF2B5EF4-FFF2-40B4-BE49-F238E27FC236}">
                    <a16:creationId xmlns:a16="http://schemas.microsoft.com/office/drawing/2014/main" id="{C2B3BB00-5085-B7CE-594A-A19C15E39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3762"/>
                <a:ext cx="20" cy="16"/>
              </a:xfrm>
              <a:custGeom>
                <a:avLst/>
                <a:gdLst>
                  <a:gd name="T0" fmla="*/ 0 w 40"/>
                  <a:gd name="T1" fmla="*/ 12 h 31"/>
                  <a:gd name="T2" fmla="*/ 3 w 40"/>
                  <a:gd name="T3" fmla="*/ 19 h 31"/>
                  <a:gd name="T4" fmla="*/ 40 w 40"/>
                  <a:gd name="T5" fmla="*/ 31 h 31"/>
                  <a:gd name="T6" fmla="*/ 31 w 40"/>
                  <a:gd name="T7" fmla="*/ 12 h 31"/>
                  <a:gd name="T8" fmla="*/ 19 w 40"/>
                  <a:gd name="T9" fmla="*/ 12 h 31"/>
                  <a:gd name="T10" fmla="*/ 10 w 40"/>
                  <a:gd name="T11" fmla="*/ 0 h 31"/>
                  <a:gd name="T12" fmla="*/ 0 w 40"/>
                  <a:gd name="T13" fmla="*/ 7 h 31"/>
                  <a:gd name="T14" fmla="*/ 0 w 40"/>
                  <a:gd name="T15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31">
                    <a:moveTo>
                      <a:pt x="0" y="12"/>
                    </a:moveTo>
                    <a:lnTo>
                      <a:pt x="3" y="19"/>
                    </a:lnTo>
                    <a:lnTo>
                      <a:pt x="40" y="31"/>
                    </a:lnTo>
                    <a:lnTo>
                      <a:pt x="31" y="12"/>
                    </a:lnTo>
                    <a:lnTo>
                      <a:pt x="19" y="12"/>
                    </a:lnTo>
                    <a:lnTo>
                      <a:pt x="10" y="0"/>
                    </a:lnTo>
                    <a:lnTo>
                      <a:pt x="0" y="7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Freeform 25">
                <a:extLst>
                  <a:ext uri="{FF2B5EF4-FFF2-40B4-BE49-F238E27FC236}">
                    <a16:creationId xmlns:a16="http://schemas.microsoft.com/office/drawing/2014/main" id="{4113AA75-5880-29AF-4CAF-51C6C4FAB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900"/>
                <a:ext cx="13" cy="17"/>
              </a:xfrm>
              <a:custGeom>
                <a:avLst/>
                <a:gdLst>
                  <a:gd name="T0" fmla="*/ 5 w 26"/>
                  <a:gd name="T1" fmla="*/ 0 h 36"/>
                  <a:gd name="T2" fmla="*/ 0 w 26"/>
                  <a:gd name="T3" fmla="*/ 9 h 36"/>
                  <a:gd name="T4" fmla="*/ 3 w 26"/>
                  <a:gd name="T5" fmla="*/ 29 h 36"/>
                  <a:gd name="T6" fmla="*/ 21 w 26"/>
                  <a:gd name="T7" fmla="*/ 36 h 36"/>
                  <a:gd name="T8" fmla="*/ 21 w 26"/>
                  <a:gd name="T9" fmla="*/ 25 h 36"/>
                  <a:gd name="T10" fmla="*/ 26 w 26"/>
                  <a:gd name="T11" fmla="*/ 18 h 36"/>
                  <a:gd name="T12" fmla="*/ 5 w 26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36">
                    <a:moveTo>
                      <a:pt x="5" y="0"/>
                    </a:moveTo>
                    <a:lnTo>
                      <a:pt x="0" y="9"/>
                    </a:lnTo>
                    <a:lnTo>
                      <a:pt x="3" y="29"/>
                    </a:lnTo>
                    <a:lnTo>
                      <a:pt x="21" y="36"/>
                    </a:lnTo>
                    <a:lnTo>
                      <a:pt x="21" y="25"/>
                    </a:lnTo>
                    <a:lnTo>
                      <a:pt x="26" y="18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Freeform 26">
                <a:extLst>
                  <a:ext uri="{FF2B5EF4-FFF2-40B4-BE49-F238E27FC236}">
                    <a16:creationId xmlns:a16="http://schemas.microsoft.com/office/drawing/2014/main" id="{BD69236B-C905-3183-973B-ECD67A976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" y="3728"/>
                <a:ext cx="10" cy="21"/>
              </a:xfrm>
              <a:custGeom>
                <a:avLst/>
                <a:gdLst>
                  <a:gd name="T0" fmla="*/ 14 w 19"/>
                  <a:gd name="T1" fmla="*/ 0 h 44"/>
                  <a:gd name="T2" fmla="*/ 3 w 19"/>
                  <a:gd name="T3" fmla="*/ 11 h 44"/>
                  <a:gd name="T4" fmla="*/ 0 w 19"/>
                  <a:gd name="T5" fmla="*/ 44 h 44"/>
                  <a:gd name="T6" fmla="*/ 5 w 19"/>
                  <a:gd name="T7" fmla="*/ 33 h 44"/>
                  <a:gd name="T8" fmla="*/ 10 w 19"/>
                  <a:gd name="T9" fmla="*/ 40 h 44"/>
                  <a:gd name="T10" fmla="*/ 19 w 19"/>
                  <a:gd name="T11" fmla="*/ 32 h 44"/>
                  <a:gd name="T12" fmla="*/ 14 w 19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44">
                    <a:moveTo>
                      <a:pt x="14" y="0"/>
                    </a:moveTo>
                    <a:lnTo>
                      <a:pt x="3" y="11"/>
                    </a:lnTo>
                    <a:lnTo>
                      <a:pt x="0" y="44"/>
                    </a:lnTo>
                    <a:lnTo>
                      <a:pt x="5" y="33"/>
                    </a:lnTo>
                    <a:lnTo>
                      <a:pt x="10" y="40"/>
                    </a:lnTo>
                    <a:lnTo>
                      <a:pt x="19" y="32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Freeform 27">
                <a:extLst>
                  <a:ext uri="{FF2B5EF4-FFF2-40B4-BE49-F238E27FC236}">
                    <a16:creationId xmlns:a16="http://schemas.microsoft.com/office/drawing/2014/main" id="{0AC0E61D-F8B6-0A16-784B-B10290D49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" y="3689"/>
                <a:ext cx="18" cy="16"/>
              </a:xfrm>
              <a:custGeom>
                <a:avLst/>
                <a:gdLst>
                  <a:gd name="T0" fmla="*/ 5 w 35"/>
                  <a:gd name="T1" fmla="*/ 0 h 31"/>
                  <a:gd name="T2" fmla="*/ 0 w 35"/>
                  <a:gd name="T3" fmla="*/ 16 h 31"/>
                  <a:gd name="T4" fmla="*/ 17 w 35"/>
                  <a:gd name="T5" fmla="*/ 23 h 31"/>
                  <a:gd name="T6" fmla="*/ 21 w 35"/>
                  <a:gd name="T7" fmla="*/ 31 h 31"/>
                  <a:gd name="T8" fmla="*/ 35 w 35"/>
                  <a:gd name="T9" fmla="*/ 26 h 31"/>
                  <a:gd name="T10" fmla="*/ 30 w 35"/>
                  <a:gd name="T11" fmla="*/ 19 h 31"/>
                  <a:gd name="T12" fmla="*/ 15 w 35"/>
                  <a:gd name="T13" fmla="*/ 12 h 31"/>
                  <a:gd name="T14" fmla="*/ 17 w 35"/>
                  <a:gd name="T15" fmla="*/ 3 h 31"/>
                  <a:gd name="T16" fmla="*/ 5 w 35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1">
                    <a:moveTo>
                      <a:pt x="5" y="0"/>
                    </a:moveTo>
                    <a:lnTo>
                      <a:pt x="0" y="16"/>
                    </a:lnTo>
                    <a:lnTo>
                      <a:pt x="17" y="23"/>
                    </a:lnTo>
                    <a:lnTo>
                      <a:pt x="21" y="31"/>
                    </a:lnTo>
                    <a:lnTo>
                      <a:pt x="35" y="26"/>
                    </a:lnTo>
                    <a:lnTo>
                      <a:pt x="30" y="19"/>
                    </a:lnTo>
                    <a:lnTo>
                      <a:pt x="15" y="12"/>
                    </a:lnTo>
                    <a:lnTo>
                      <a:pt x="17" y="3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Freeform 28">
                <a:extLst>
                  <a:ext uri="{FF2B5EF4-FFF2-40B4-BE49-F238E27FC236}">
                    <a16:creationId xmlns:a16="http://schemas.microsoft.com/office/drawing/2014/main" id="{56DB2314-DD16-1CFF-FF3F-181EA272E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5" y="3771"/>
                <a:ext cx="19" cy="17"/>
              </a:xfrm>
              <a:custGeom>
                <a:avLst/>
                <a:gdLst>
                  <a:gd name="T0" fmla="*/ 38 w 38"/>
                  <a:gd name="T1" fmla="*/ 0 h 35"/>
                  <a:gd name="T2" fmla="*/ 21 w 38"/>
                  <a:gd name="T3" fmla="*/ 12 h 35"/>
                  <a:gd name="T4" fmla="*/ 5 w 38"/>
                  <a:gd name="T5" fmla="*/ 14 h 35"/>
                  <a:gd name="T6" fmla="*/ 0 w 38"/>
                  <a:gd name="T7" fmla="*/ 35 h 35"/>
                  <a:gd name="T8" fmla="*/ 24 w 38"/>
                  <a:gd name="T9" fmla="*/ 23 h 35"/>
                  <a:gd name="T10" fmla="*/ 38 w 38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5">
                    <a:moveTo>
                      <a:pt x="38" y="0"/>
                    </a:moveTo>
                    <a:lnTo>
                      <a:pt x="21" y="12"/>
                    </a:lnTo>
                    <a:lnTo>
                      <a:pt x="5" y="14"/>
                    </a:lnTo>
                    <a:lnTo>
                      <a:pt x="0" y="35"/>
                    </a:lnTo>
                    <a:lnTo>
                      <a:pt x="24" y="2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Freeform 29">
                <a:extLst>
                  <a:ext uri="{FF2B5EF4-FFF2-40B4-BE49-F238E27FC236}">
                    <a16:creationId xmlns:a16="http://schemas.microsoft.com/office/drawing/2014/main" id="{757428D5-EF78-5DA0-3697-D38FFE1F8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4" y="3784"/>
                <a:ext cx="17" cy="9"/>
              </a:xfrm>
              <a:custGeom>
                <a:avLst/>
                <a:gdLst>
                  <a:gd name="T0" fmla="*/ 9 w 34"/>
                  <a:gd name="T1" fmla="*/ 0 h 18"/>
                  <a:gd name="T2" fmla="*/ 0 w 34"/>
                  <a:gd name="T3" fmla="*/ 2 h 18"/>
                  <a:gd name="T4" fmla="*/ 6 w 34"/>
                  <a:gd name="T5" fmla="*/ 9 h 18"/>
                  <a:gd name="T6" fmla="*/ 20 w 34"/>
                  <a:gd name="T7" fmla="*/ 18 h 18"/>
                  <a:gd name="T8" fmla="*/ 34 w 34"/>
                  <a:gd name="T9" fmla="*/ 18 h 18"/>
                  <a:gd name="T10" fmla="*/ 32 w 34"/>
                  <a:gd name="T11" fmla="*/ 6 h 18"/>
                  <a:gd name="T12" fmla="*/ 9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9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20" y="18"/>
                    </a:lnTo>
                    <a:lnTo>
                      <a:pt x="34" y="18"/>
                    </a:lnTo>
                    <a:lnTo>
                      <a:pt x="32" y="6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Freeform 30">
                <a:extLst>
                  <a:ext uri="{FF2B5EF4-FFF2-40B4-BE49-F238E27FC236}">
                    <a16:creationId xmlns:a16="http://schemas.microsoft.com/office/drawing/2014/main" id="{821CA008-BF81-9F29-DA11-E03B40D9C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9" y="3822"/>
                <a:ext cx="11" cy="14"/>
              </a:xfrm>
              <a:custGeom>
                <a:avLst/>
                <a:gdLst>
                  <a:gd name="T0" fmla="*/ 12 w 21"/>
                  <a:gd name="T1" fmla="*/ 28 h 28"/>
                  <a:gd name="T2" fmla="*/ 21 w 21"/>
                  <a:gd name="T3" fmla="*/ 16 h 28"/>
                  <a:gd name="T4" fmla="*/ 19 w 21"/>
                  <a:gd name="T5" fmla="*/ 0 h 28"/>
                  <a:gd name="T6" fmla="*/ 5 w 21"/>
                  <a:gd name="T7" fmla="*/ 7 h 28"/>
                  <a:gd name="T8" fmla="*/ 0 w 21"/>
                  <a:gd name="T9" fmla="*/ 18 h 28"/>
                  <a:gd name="T10" fmla="*/ 2 w 21"/>
                  <a:gd name="T11" fmla="*/ 25 h 28"/>
                  <a:gd name="T12" fmla="*/ 12 w 21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28">
                    <a:moveTo>
                      <a:pt x="12" y="28"/>
                    </a:moveTo>
                    <a:lnTo>
                      <a:pt x="21" y="16"/>
                    </a:lnTo>
                    <a:lnTo>
                      <a:pt x="19" y="0"/>
                    </a:lnTo>
                    <a:lnTo>
                      <a:pt x="5" y="7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12" y="2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Freeform 31">
                <a:extLst>
                  <a:ext uri="{FF2B5EF4-FFF2-40B4-BE49-F238E27FC236}">
                    <a16:creationId xmlns:a16="http://schemas.microsoft.com/office/drawing/2014/main" id="{2F2D0389-AFE5-E29B-278E-76CE6DF21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7" y="3857"/>
                <a:ext cx="14" cy="11"/>
              </a:xfrm>
              <a:custGeom>
                <a:avLst/>
                <a:gdLst>
                  <a:gd name="T0" fmla="*/ 3 w 28"/>
                  <a:gd name="T1" fmla="*/ 7 h 23"/>
                  <a:gd name="T2" fmla="*/ 0 w 28"/>
                  <a:gd name="T3" fmla="*/ 21 h 23"/>
                  <a:gd name="T4" fmla="*/ 3 w 28"/>
                  <a:gd name="T5" fmla="*/ 23 h 23"/>
                  <a:gd name="T6" fmla="*/ 26 w 28"/>
                  <a:gd name="T7" fmla="*/ 14 h 23"/>
                  <a:gd name="T8" fmla="*/ 28 w 28"/>
                  <a:gd name="T9" fmla="*/ 9 h 23"/>
                  <a:gd name="T10" fmla="*/ 24 w 28"/>
                  <a:gd name="T11" fmla="*/ 0 h 23"/>
                  <a:gd name="T12" fmla="*/ 17 w 28"/>
                  <a:gd name="T13" fmla="*/ 4 h 23"/>
                  <a:gd name="T14" fmla="*/ 10 w 28"/>
                  <a:gd name="T15" fmla="*/ 2 h 23"/>
                  <a:gd name="T16" fmla="*/ 14 w 28"/>
                  <a:gd name="T17" fmla="*/ 7 h 23"/>
                  <a:gd name="T18" fmla="*/ 17 w 28"/>
                  <a:gd name="T19" fmla="*/ 14 h 23"/>
                  <a:gd name="T20" fmla="*/ 7 w 28"/>
                  <a:gd name="T21" fmla="*/ 13 h 23"/>
                  <a:gd name="T22" fmla="*/ 3 w 28"/>
                  <a:gd name="T23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23">
                    <a:moveTo>
                      <a:pt x="3" y="7"/>
                    </a:moveTo>
                    <a:lnTo>
                      <a:pt x="0" y="21"/>
                    </a:lnTo>
                    <a:lnTo>
                      <a:pt x="3" y="23"/>
                    </a:lnTo>
                    <a:lnTo>
                      <a:pt x="26" y="14"/>
                    </a:lnTo>
                    <a:lnTo>
                      <a:pt x="28" y="9"/>
                    </a:lnTo>
                    <a:lnTo>
                      <a:pt x="24" y="0"/>
                    </a:lnTo>
                    <a:lnTo>
                      <a:pt x="17" y="4"/>
                    </a:lnTo>
                    <a:lnTo>
                      <a:pt x="10" y="2"/>
                    </a:lnTo>
                    <a:lnTo>
                      <a:pt x="14" y="7"/>
                    </a:lnTo>
                    <a:lnTo>
                      <a:pt x="17" y="14"/>
                    </a:lnTo>
                    <a:lnTo>
                      <a:pt x="7" y="13"/>
                    </a:lnTo>
                    <a:lnTo>
                      <a:pt x="3" y="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Freeform 32">
                <a:extLst>
                  <a:ext uri="{FF2B5EF4-FFF2-40B4-BE49-F238E27FC236}">
                    <a16:creationId xmlns:a16="http://schemas.microsoft.com/office/drawing/2014/main" id="{C1CA53CA-9691-0C20-E91E-8122F18C7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831"/>
                <a:ext cx="19" cy="15"/>
              </a:xfrm>
              <a:custGeom>
                <a:avLst/>
                <a:gdLst>
                  <a:gd name="T0" fmla="*/ 7 w 37"/>
                  <a:gd name="T1" fmla="*/ 30 h 30"/>
                  <a:gd name="T2" fmla="*/ 37 w 37"/>
                  <a:gd name="T3" fmla="*/ 4 h 30"/>
                  <a:gd name="T4" fmla="*/ 26 w 37"/>
                  <a:gd name="T5" fmla="*/ 0 h 30"/>
                  <a:gd name="T6" fmla="*/ 21 w 37"/>
                  <a:gd name="T7" fmla="*/ 4 h 30"/>
                  <a:gd name="T8" fmla="*/ 0 w 37"/>
                  <a:gd name="T9" fmla="*/ 27 h 30"/>
                  <a:gd name="T10" fmla="*/ 7 w 37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30">
                    <a:moveTo>
                      <a:pt x="7" y="30"/>
                    </a:moveTo>
                    <a:lnTo>
                      <a:pt x="37" y="4"/>
                    </a:lnTo>
                    <a:lnTo>
                      <a:pt x="26" y="0"/>
                    </a:lnTo>
                    <a:lnTo>
                      <a:pt x="21" y="4"/>
                    </a:lnTo>
                    <a:lnTo>
                      <a:pt x="0" y="27"/>
                    </a:lnTo>
                    <a:lnTo>
                      <a:pt x="7" y="3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Freeform 33">
                <a:extLst>
                  <a:ext uri="{FF2B5EF4-FFF2-40B4-BE49-F238E27FC236}">
                    <a16:creationId xmlns:a16="http://schemas.microsoft.com/office/drawing/2014/main" id="{7BCEF9D2-2C88-AC1B-6AE9-7F1EBE8E6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7" y="3563"/>
                <a:ext cx="14" cy="9"/>
              </a:xfrm>
              <a:custGeom>
                <a:avLst/>
                <a:gdLst>
                  <a:gd name="T0" fmla="*/ 0 w 28"/>
                  <a:gd name="T1" fmla="*/ 9 h 18"/>
                  <a:gd name="T2" fmla="*/ 14 w 28"/>
                  <a:gd name="T3" fmla="*/ 18 h 18"/>
                  <a:gd name="T4" fmla="*/ 28 w 28"/>
                  <a:gd name="T5" fmla="*/ 11 h 18"/>
                  <a:gd name="T6" fmla="*/ 27 w 28"/>
                  <a:gd name="T7" fmla="*/ 4 h 18"/>
                  <a:gd name="T8" fmla="*/ 18 w 28"/>
                  <a:gd name="T9" fmla="*/ 0 h 18"/>
                  <a:gd name="T10" fmla="*/ 0 w 28"/>
                  <a:gd name="T11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8">
                    <a:moveTo>
                      <a:pt x="0" y="9"/>
                    </a:moveTo>
                    <a:lnTo>
                      <a:pt x="14" y="18"/>
                    </a:lnTo>
                    <a:lnTo>
                      <a:pt x="28" y="11"/>
                    </a:lnTo>
                    <a:lnTo>
                      <a:pt x="27" y="4"/>
                    </a:lnTo>
                    <a:lnTo>
                      <a:pt x="18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Freeform 34">
                <a:extLst>
                  <a:ext uri="{FF2B5EF4-FFF2-40B4-BE49-F238E27FC236}">
                    <a16:creationId xmlns:a16="http://schemas.microsoft.com/office/drawing/2014/main" id="{478188B9-9304-CB62-94B3-893E14EF59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788"/>
                <a:ext cx="8" cy="13"/>
              </a:xfrm>
              <a:custGeom>
                <a:avLst/>
                <a:gdLst>
                  <a:gd name="T0" fmla="*/ 13 w 16"/>
                  <a:gd name="T1" fmla="*/ 0 h 27"/>
                  <a:gd name="T2" fmla="*/ 6 w 16"/>
                  <a:gd name="T3" fmla="*/ 0 h 27"/>
                  <a:gd name="T4" fmla="*/ 0 w 16"/>
                  <a:gd name="T5" fmla="*/ 13 h 27"/>
                  <a:gd name="T6" fmla="*/ 4 w 16"/>
                  <a:gd name="T7" fmla="*/ 27 h 27"/>
                  <a:gd name="T8" fmla="*/ 16 w 16"/>
                  <a:gd name="T9" fmla="*/ 13 h 27"/>
                  <a:gd name="T10" fmla="*/ 16 w 16"/>
                  <a:gd name="T11" fmla="*/ 2 h 27"/>
                  <a:gd name="T12" fmla="*/ 13 w 16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7">
                    <a:moveTo>
                      <a:pt x="13" y="0"/>
                    </a:moveTo>
                    <a:lnTo>
                      <a:pt x="6" y="0"/>
                    </a:lnTo>
                    <a:lnTo>
                      <a:pt x="0" y="13"/>
                    </a:lnTo>
                    <a:lnTo>
                      <a:pt x="4" y="27"/>
                    </a:lnTo>
                    <a:lnTo>
                      <a:pt x="16" y="13"/>
                    </a:lnTo>
                    <a:lnTo>
                      <a:pt x="16" y="2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Freeform 35">
                <a:extLst>
                  <a:ext uri="{FF2B5EF4-FFF2-40B4-BE49-F238E27FC236}">
                    <a16:creationId xmlns:a16="http://schemas.microsoft.com/office/drawing/2014/main" id="{7801A823-3487-60C9-7815-EE0ABF3E7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754"/>
                <a:ext cx="9" cy="14"/>
              </a:xfrm>
              <a:custGeom>
                <a:avLst/>
                <a:gdLst>
                  <a:gd name="T0" fmla="*/ 17 w 19"/>
                  <a:gd name="T1" fmla="*/ 19 h 28"/>
                  <a:gd name="T2" fmla="*/ 12 w 19"/>
                  <a:gd name="T3" fmla="*/ 9 h 28"/>
                  <a:gd name="T4" fmla="*/ 7 w 19"/>
                  <a:gd name="T5" fmla="*/ 0 h 28"/>
                  <a:gd name="T6" fmla="*/ 0 w 19"/>
                  <a:gd name="T7" fmla="*/ 5 h 28"/>
                  <a:gd name="T8" fmla="*/ 14 w 19"/>
                  <a:gd name="T9" fmla="*/ 28 h 28"/>
                  <a:gd name="T10" fmla="*/ 19 w 19"/>
                  <a:gd name="T11" fmla="*/ 26 h 28"/>
                  <a:gd name="T12" fmla="*/ 17 w 19"/>
                  <a:gd name="T13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8">
                    <a:moveTo>
                      <a:pt x="17" y="19"/>
                    </a:moveTo>
                    <a:lnTo>
                      <a:pt x="12" y="9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14" y="28"/>
                    </a:lnTo>
                    <a:lnTo>
                      <a:pt x="19" y="26"/>
                    </a:lnTo>
                    <a:lnTo>
                      <a:pt x="17" y="1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Freeform 36">
                <a:extLst>
                  <a:ext uri="{FF2B5EF4-FFF2-40B4-BE49-F238E27FC236}">
                    <a16:creationId xmlns:a16="http://schemas.microsoft.com/office/drawing/2014/main" id="{1A6669A5-1E34-E8E3-79AE-E652716EB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2" y="3850"/>
                <a:ext cx="9" cy="9"/>
              </a:xfrm>
              <a:custGeom>
                <a:avLst/>
                <a:gdLst>
                  <a:gd name="T0" fmla="*/ 15 w 18"/>
                  <a:gd name="T1" fmla="*/ 20 h 20"/>
                  <a:gd name="T2" fmla="*/ 18 w 18"/>
                  <a:gd name="T3" fmla="*/ 7 h 20"/>
                  <a:gd name="T4" fmla="*/ 0 w 18"/>
                  <a:gd name="T5" fmla="*/ 0 h 20"/>
                  <a:gd name="T6" fmla="*/ 0 w 18"/>
                  <a:gd name="T7" fmla="*/ 9 h 20"/>
                  <a:gd name="T8" fmla="*/ 15 w 18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0">
                    <a:moveTo>
                      <a:pt x="15" y="20"/>
                    </a:moveTo>
                    <a:lnTo>
                      <a:pt x="18" y="7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5" y="2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Freeform 37">
                <a:extLst>
                  <a:ext uri="{FF2B5EF4-FFF2-40B4-BE49-F238E27FC236}">
                    <a16:creationId xmlns:a16="http://schemas.microsoft.com/office/drawing/2014/main" id="{93C8D912-A480-E6B9-B1A5-9DE2B6924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3823"/>
                <a:ext cx="7" cy="9"/>
              </a:xfrm>
              <a:custGeom>
                <a:avLst/>
                <a:gdLst>
                  <a:gd name="T0" fmla="*/ 6 w 14"/>
                  <a:gd name="T1" fmla="*/ 0 h 17"/>
                  <a:gd name="T2" fmla="*/ 0 w 14"/>
                  <a:gd name="T3" fmla="*/ 3 h 17"/>
                  <a:gd name="T4" fmla="*/ 0 w 14"/>
                  <a:gd name="T5" fmla="*/ 15 h 17"/>
                  <a:gd name="T6" fmla="*/ 9 w 14"/>
                  <a:gd name="T7" fmla="*/ 17 h 17"/>
                  <a:gd name="T8" fmla="*/ 14 w 14"/>
                  <a:gd name="T9" fmla="*/ 10 h 17"/>
                  <a:gd name="T10" fmla="*/ 11 w 14"/>
                  <a:gd name="T11" fmla="*/ 1 h 17"/>
                  <a:gd name="T12" fmla="*/ 6 w 14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7">
                    <a:moveTo>
                      <a:pt x="6" y="0"/>
                    </a:moveTo>
                    <a:lnTo>
                      <a:pt x="0" y="3"/>
                    </a:lnTo>
                    <a:lnTo>
                      <a:pt x="0" y="15"/>
                    </a:lnTo>
                    <a:lnTo>
                      <a:pt x="9" y="17"/>
                    </a:lnTo>
                    <a:lnTo>
                      <a:pt x="14" y="10"/>
                    </a:lnTo>
                    <a:lnTo>
                      <a:pt x="11" y="1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Freeform 38">
                <a:extLst>
                  <a:ext uri="{FF2B5EF4-FFF2-40B4-BE49-F238E27FC236}">
                    <a16:creationId xmlns:a16="http://schemas.microsoft.com/office/drawing/2014/main" id="{C8E5E589-53EF-A447-4E37-87A76695D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" y="3803"/>
                <a:ext cx="7" cy="14"/>
              </a:xfrm>
              <a:custGeom>
                <a:avLst/>
                <a:gdLst>
                  <a:gd name="T0" fmla="*/ 7 w 14"/>
                  <a:gd name="T1" fmla="*/ 0 h 28"/>
                  <a:gd name="T2" fmla="*/ 0 w 14"/>
                  <a:gd name="T3" fmla="*/ 12 h 28"/>
                  <a:gd name="T4" fmla="*/ 6 w 14"/>
                  <a:gd name="T5" fmla="*/ 19 h 28"/>
                  <a:gd name="T6" fmla="*/ 2 w 14"/>
                  <a:gd name="T7" fmla="*/ 28 h 28"/>
                  <a:gd name="T8" fmla="*/ 11 w 14"/>
                  <a:gd name="T9" fmla="*/ 21 h 28"/>
                  <a:gd name="T10" fmla="*/ 14 w 14"/>
                  <a:gd name="T11" fmla="*/ 12 h 28"/>
                  <a:gd name="T12" fmla="*/ 9 w 14"/>
                  <a:gd name="T13" fmla="*/ 7 h 28"/>
                  <a:gd name="T14" fmla="*/ 7 w 14"/>
                  <a:gd name="T1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28">
                    <a:moveTo>
                      <a:pt x="7" y="0"/>
                    </a:moveTo>
                    <a:lnTo>
                      <a:pt x="0" y="12"/>
                    </a:lnTo>
                    <a:lnTo>
                      <a:pt x="6" y="19"/>
                    </a:lnTo>
                    <a:lnTo>
                      <a:pt x="2" y="28"/>
                    </a:lnTo>
                    <a:lnTo>
                      <a:pt x="11" y="21"/>
                    </a:lnTo>
                    <a:lnTo>
                      <a:pt x="14" y="12"/>
                    </a:lnTo>
                    <a:lnTo>
                      <a:pt x="9" y="7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Freeform 39">
                <a:extLst>
                  <a:ext uri="{FF2B5EF4-FFF2-40B4-BE49-F238E27FC236}">
                    <a16:creationId xmlns:a16="http://schemas.microsoft.com/office/drawing/2014/main" id="{E9E21397-1BDA-DC99-25F1-819C64259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" y="3798"/>
                <a:ext cx="6" cy="10"/>
              </a:xfrm>
              <a:custGeom>
                <a:avLst/>
                <a:gdLst>
                  <a:gd name="T0" fmla="*/ 0 w 13"/>
                  <a:gd name="T1" fmla="*/ 0 h 21"/>
                  <a:gd name="T2" fmla="*/ 4 w 13"/>
                  <a:gd name="T3" fmla="*/ 8 h 21"/>
                  <a:gd name="T4" fmla="*/ 0 w 13"/>
                  <a:gd name="T5" fmla="*/ 17 h 21"/>
                  <a:gd name="T6" fmla="*/ 4 w 13"/>
                  <a:gd name="T7" fmla="*/ 21 h 21"/>
                  <a:gd name="T8" fmla="*/ 13 w 13"/>
                  <a:gd name="T9" fmla="*/ 14 h 21"/>
                  <a:gd name="T10" fmla="*/ 7 w 13"/>
                  <a:gd name="T11" fmla="*/ 1 h 21"/>
                  <a:gd name="T12" fmla="*/ 0 w 13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1">
                    <a:moveTo>
                      <a:pt x="0" y="0"/>
                    </a:moveTo>
                    <a:lnTo>
                      <a:pt x="4" y="8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13" y="14"/>
                    </a:lnTo>
                    <a:lnTo>
                      <a:pt x="7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Freeform 40">
                <a:extLst>
                  <a:ext uri="{FF2B5EF4-FFF2-40B4-BE49-F238E27FC236}">
                    <a16:creationId xmlns:a16="http://schemas.microsoft.com/office/drawing/2014/main" id="{0602693F-18C4-FD49-D0FE-360EE7EDD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3836"/>
                <a:ext cx="9" cy="9"/>
              </a:xfrm>
              <a:custGeom>
                <a:avLst/>
                <a:gdLst>
                  <a:gd name="T0" fmla="*/ 0 w 17"/>
                  <a:gd name="T1" fmla="*/ 2 h 19"/>
                  <a:gd name="T2" fmla="*/ 10 w 17"/>
                  <a:gd name="T3" fmla="*/ 19 h 19"/>
                  <a:gd name="T4" fmla="*/ 17 w 17"/>
                  <a:gd name="T5" fmla="*/ 11 h 19"/>
                  <a:gd name="T6" fmla="*/ 8 w 17"/>
                  <a:gd name="T7" fmla="*/ 0 h 19"/>
                  <a:gd name="T8" fmla="*/ 0 w 1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0" y="2"/>
                    </a:moveTo>
                    <a:lnTo>
                      <a:pt x="10" y="19"/>
                    </a:lnTo>
                    <a:lnTo>
                      <a:pt x="17" y="11"/>
                    </a:lnTo>
                    <a:lnTo>
                      <a:pt x="8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Freeform 41">
                <a:extLst>
                  <a:ext uri="{FF2B5EF4-FFF2-40B4-BE49-F238E27FC236}">
                    <a16:creationId xmlns:a16="http://schemas.microsoft.com/office/drawing/2014/main" id="{85D4DB7D-5921-CF77-59F4-F3D957D26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3" y="3789"/>
                <a:ext cx="9" cy="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2 h 16"/>
                  <a:gd name="T4" fmla="*/ 11 w 18"/>
                  <a:gd name="T5" fmla="*/ 16 h 16"/>
                  <a:gd name="T6" fmla="*/ 16 w 18"/>
                  <a:gd name="T7" fmla="*/ 9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lnTo>
                      <a:pt x="0" y="2"/>
                    </a:lnTo>
                    <a:lnTo>
                      <a:pt x="11" y="16"/>
                    </a:lnTo>
                    <a:lnTo>
                      <a:pt x="16" y="9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Freeform 42">
                <a:extLst>
                  <a:ext uri="{FF2B5EF4-FFF2-40B4-BE49-F238E27FC236}">
                    <a16:creationId xmlns:a16="http://schemas.microsoft.com/office/drawing/2014/main" id="{ECBBD25E-2F43-D0AA-B8EF-73B6F88A9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819"/>
                <a:ext cx="12" cy="7"/>
              </a:xfrm>
              <a:custGeom>
                <a:avLst/>
                <a:gdLst>
                  <a:gd name="T0" fmla="*/ 25 w 25"/>
                  <a:gd name="T1" fmla="*/ 0 h 14"/>
                  <a:gd name="T2" fmla="*/ 20 w 25"/>
                  <a:gd name="T3" fmla="*/ 2 h 14"/>
                  <a:gd name="T4" fmla="*/ 0 w 25"/>
                  <a:gd name="T5" fmla="*/ 14 h 14"/>
                  <a:gd name="T6" fmla="*/ 20 w 25"/>
                  <a:gd name="T7" fmla="*/ 10 h 14"/>
                  <a:gd name="T8" fmla="*/ 20 w 25"/>
                  <a:gd name="T9" fmla="*/ 5 h 14"/>
                  <a:gd name="T10" fmla="*/ 25 w 25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14">
                    <a:moveTo>
                      <a:pt x="25" y="0"/>
                    </a:moveTo>
                    <a:lnTo>
                      <a:pt x="20" y="2"/>
                    </a:lnTo>
                    <a:lnTo>
                      <a:pt x="0" y="14"/>
                    </a:lnTo>
                    <a:lnTo>
                      <a:pt x="20" y="10"/>
                    </a:lnTo>
                    <a:lnTo>
                      <a:pt x="20" y="5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Freeform 43">
                <a:extLst>
                  <a:ext uri="{FF2B5EF4-FFF2-40B4-BE49-F238E27FC236}">
                    <a16:creationId xmlns:a16="http://schemas.microsoft.com/office/drawing/2014/main" id="{AE126764-C973-4862-6526-4270A251F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5" y="3272"/>
                <a:ext cx="329" cy="249"/>
              </a:xfrm>
              <a:custGeom>
                <a:avLst/>
                <a:gdLst>
                  <a:gd name="T0" fmla="*/ 517 w 657"/>
                  <a:gd name="T1" fmla="*/ 337 h 499"/>
                  <a:gd name="T2" fmla="*/ 552 w 657"/>
                  <a:gd name="T3" fmla="*/ 316 h 499"/>
                  <a:gd name="T4" fmla="*/ 596 w 657"/>
                  <a:gd name="T5" fmla="*/ 334 h 499"/>
                  <a:gd name="T6" fmla="*/ 622 w 657"/>
                  <a:gd name="T7" fmla="*/ 313 h 499"/>
                  <a:gd name="T8" fmla="*/ 605 w 657"/>
                  <a:gd name="T9" fmla="*/ 278 h 499"/>
                  <a:gd name="T10" fmla="*/ 585 w 657"/>
                  <a:gd name="T11" fmla="*/ 248 h 499"/>
                  <a:gd name="T12" fmla="*/ 573 w 657"/>
                  <a:gd name="T13" fmla="*/ 236 h 499"/>
                  <a:gd name="T14" fmla="*/ 590 w 657"/>
                  <a:gd name="T15" fmla="*/ 207 h 499"/>
                  <a:gd name="T16" fmla="*/ 598 w 657"/>
                  <a:gd name="T17" fmla="*/ 155 h 499"/>
                  <a:gd name="T18" fmla="*/ 605 w 657"/>
                  <a:gd name="T19" fmla="*/ 123 h 499"/>
                  <a:gd name="T20" fmla="*/ 648 w 657"/>
                  <a:gd name="T21" fmla="*/ 92 h 499"/>
                  <a:gd name="T22" fmla="*/ 612 w 657"/>
                  <a:gd name="T23" fmla="*/ 35 h 499"/>
                  <a:gd name="T24" fmla="*/ 555 w 657"/>
                  <a:gd name="T25" fmla="*/ 18 h 499"/>
                  <a:gd name="T26" fmla="*/ 518 w 657"/>
                  <a:gd name="T27" fmla="*/ 14 h 499"/>
                  <a:gd name="T28" fmla="*/ 476 w 657"/>
                  <a:gd name="T29" fmla="*/ 2 h 499"/>
                  <a:gd name="T30" fmla="*/ 385 w 657"/>
                  <a:gd name="T31" fmla="*/ 55 h 499"/>
                  <a:gd name="T32" fmla="*/ 327 w 657"/>
                  <a:gd name="T33" fmla="*/ 107 h 499"/>
                  <a:gd name="T34" fmla="*/ 276 w 657"/>
                  <a:gd name="T35" fmla="*/ 102 h 499"/>
                  <a:gd name="T36" fmla="*/ 207 w 657"/>
                  <a:gd name="T37" fmla="*/ 118 h 499"/>
                  <a:gd name="T38" fmla="*/ 74 w 657"/>
                  <a:gd name="T39" fmla="*/ 120 h 499"/>
                  <a:gd name="T40" fmla="*/ 51 w 657"/>
                  <a:gd name="T41" fmla="*/ 95 h 499"/>
                  <a:gd name="T42" fmla="*/ 25 w 657"/>
                  <a:gd name="T43" fmla="*/ 60 h 499"/>
                  <a:gd name="T44" fmla="*/ 2 w 657"/>
                  <a:gd name="T45" fmla="*/ 97 h 499"/>
                  <a:gd name="T46" fmla="*/ 26 w 657"/>
                  <a:gd name="T47" fmla="*/ 178 h 499"/>
                  <a:gd name="T48" fmla="*/ 79 w 657"/>
                  <a:gd name="T49" fmla="*/ 215 h 499"/>
                  <a:gd name="T50" fmla="*/ 58 w 657"/>
                  <a:gd name="T51" fmla="*/ 264 h 499"/>
                  <a:gd name="T52" fmla="*/ 35 w 657"/>
                  <a:gd name="T53" fmla="*/ 290 h 499"/>
                  <a:gd name="T54" fmla="*/ 39 w 657"/>
                  <a:gd name="T55" fmla="*/ 353 h 499"/>
                  <a:gd name="T56" fmla="*/ 67 w 657"/>
                  <a:gd name="T57" fmla="*/ 392 h 499"/>
                  <a:gd name="T58" fmla="*/ 112 w 657"/>
                  <a:gd name="T59" fmla="*/ 439 h 499"/>
                  <a:gd name="T60" fmla="*/ 111 w 657"/>
                  <a:gd name="T61" fmla="*/ 499 h 499"/>
                  <a:gd name="T62" fmla="*/ 153 w 657"/>
                  <a:gd name="T63" fmla="*/ 489 h 499"/>
                  <a:gd name="T64" fmla="*/ 188 w 657"/>
                  <a:gd name="T65" fmla="*/ 478 h 499"/>
                  <a:gd name="T66" fmla="*/ 221 w 657"/>
                  <a:gd name="T67" fmla="*/ 469 h 499"/>
                  <a:gd name="T68" fmla="*/ 243 w 657"/>
                  <a:gd name="T69" fmla="*/ 453 h 499"/>
                  <a:gd name="T70" fmla="*/ 255 w 657"/>
                  <a:gd name="T71" fmla="*/ 452 h 499"/>
                  <a:gd name="T72" fmla="*/ 290 w 657"/>
                  <a:gd name="T73" fmla="*/ 459 h 499"/>
                  <a:gd name="T74" fmla="*/ 322 w 657"/>
                  <a:gd name="T75" fmla="*/ 459 h 499"/>
                  <a:gd name="T76" fmla="*/ 394 w 657"/>
                  <a:gd name="T77" fmla="*/ 468 h 499"/>
                  <a:gd name="T78" fmla="*/ 424 w 657"/>
                  <a:gd name="T79" fmla="*/ 452 h 499"/>
                  <a:gd name="T80" fmla="*/ 462 w 657"/>
                  <a:gd name="T81" fmla="*/ 431 h 499"/>
                  <a:gd name="T82" fmla="*/ 462 w 657"/>
                  <a:gd name="T83" fmla="*/ 388 h 499"/>
                  <a:gd name="T84" fmla="*/ 471 w 657"/>
                  <a:gd name="T85" fmla="*/ 36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57" h="499">
                    <a:moveTo>
                      <a:pt x="490" y="353"/>
                    </a:moveTo>
                    <a:lnTo>
                      <a:pt x="494" y="339"/>
                    </a:lnTo>
                    <a:lnTo>
                      <a:pt x="517" y="337"/>
                    </a:lnTo>
                    <a:lnTo>
                      <a:pt x="529" y="330"/>
                    </a:lnTo>
                    <a:lnTo>
                      <a:pt x="534" y="316"/>
                    </a:lnTo>
                    <a:lnTo>
                      <a:pt x="552" y="316"/>
                    </a:lnTo>
                    <a:lnTo>
                      <a:pt x="555" y="309"/>
                    </a:lnTo>
                    <a:lnTo>
                      <a:pt x="569" y="313"/>
                    </a:lnTo>
                    <a:lnTo>
                      <a:pt x="596" y="334"/>
                    </a:lnTo>
                    <a:lnTo>
                      <a:pt x="608" y="320"/>
                    </a:lnTo>
                    <a:lnTo>
                      <a:pt x="624" y="322"/>
                    </a:lnTo>
                    <a:lnTo>
                      <a:pt x="622" y="313"/>
                    </a:lnTo>
                    <a:lnTo>
                      <a:pt x="641" y="313"/>
                    </a:lnTo>
                    <a:lnTo>
                      <a:pt x="636" y="301"/>
                    </a:lnTo>
                    <a:lnTo>
                      <a:pt x="605" y="278"/>
                    </a:lnTo>
                    <a:lnTo>
                      <a:pt x="608" y="267"/>
                    </a:lnTo>
                    <a:lnTo>
                      <a:pt x="598" y="253"/>
                    </a:lnTo>
                    <a:lnTo>
                      <a:pt x="585" y="248"/>
                    </a:lnTo>
                    <a:lnTo>
                      <a:pt x="575" y="255"/>
                    </a:lnTo>
                    <a:lnTo>
                      <a:pt x="568" y="250"/>
                    </a:lnTo>
                    <a:lnTo>
                      <a:pt x="573" y="236"/>
                    </a:lnTo>
                    <a:lnTo>
                      <a:pt x="587" y="232"/>
                    </a:lnTo>
                    <a:lnTo>
                      <a:pt x="582" y="223"/>
                    </a:lnTo>
                    <a:lnTo>
                      <a:pt x="590" y="207"/>
                    </a:lnTo>
                    <a:lnTo>
                      <a:pt x="608" y="206"/>
                    </a:lnTo>
                    <a:lnTo>
                      <a:pt x="603" y="185"/>
                    </a:lnTo>
                    <a:lnTo>
                      <a:pt x="598" y="155"/>
                    </a:lnTo>
                    <a:lnTo>
                      <a:pt x="599" y="134"/>
                    </a:lnTo>
                    <a:lnTo>
                      <a:pt x="594" y="130"/>
                    </a:lnTo>
                    <a:lnTo>
                      <a:pt x="605" y="123"/>
                    </a:lnTo>
                    <a:lnTo>
                      <a:pt x="608" y="100"/>
                    </a:lnTo>
                    <a:lnTo>
                      <a:pt x="633" y="88"/>
                    </a:lnTo>
                    <a:lnTo>
                      <a:pt x="648" y="92"/>
                    </a:lnTo>
                    <a:lnTo>
                      <a:pt x="657" y="65"/>
                    </a:lnTo>
                    <a:lnTo>
                      <a:pt x="648" y="32"/>
                    </a:lnTo>
                    <a:lnTo>
                      <a:pt x="612" y="35"/>
                    </a:lnTo>
                    <a:lnTo>
                      <a:pt x="585" y="28"/>
                    </a:lnTo>
                    <a:lnTo>
                      <a:pt x="573" y="7"/>
                    </a:lnTo>
                    <a:lnTo>
                      <a:pt x="555" y="18"/>
                    </a:lnTo>
                    <a:lnTo>
                      <a:pt x="550" y="12"/>
                    </a:lnTo>
                    <a:lnTo>
                      <a:pt x="543" y="5"/>
                    </a:lnTo>
                    <a:lnTo>
                      <a:pt x="518" y="14"/>
                    </a:lnTo>
                    <a:lnTo>
                      <a:pt x="504" y="2"/>
                    </a:lnTo>
                    <a:lnTo>
                      <a:pt x="503" y="0"/>
                    </a:lnTo>
                    <a:lnTo>
                      <a:pt x="476" y="2"/>
                    </a:lnTo>
                    <a:lnTo>
                      <a:pt x="418" y="28"/>
                    </a:lnTo>
                    <a:lnTo>
                      <a:pt x="390" y="42"/>
                    </a:lnTo>
                    <a:lnTo>
                      <a:pt x="385" y="55"/>
                    </a:lnTo>
                    <a:lnTo>
                      <a:pt x="359" y="92"/>
                    </a:lnTo>
                    <a:lnTo>
                      <a:pt x="350" y="97"/>
                    </a:lnTo>
                    <a:lnTo>
                      <a:pt x="327" y="107"/>
                    </a:lnTo>
                    <a:lnTo>
                      <a:pt x="318" y="111"/>
                    </a:lnTo>
                    <a:lnTo>
                      <a:pt x="306" y="106"/>
                    </a:lnTo>
                    <a:lnTo>
                      <a:pt x="276" y="102"/>
                    </a:lnTo>
                    <a:lnTo>
                      <a:pt x="244" y="107"/>
                    </a:lnTo>
                    <a:lnTo>
                      <a:pt x="225" y="104"/>
                    </a:lnTo>
                    <a:lnTo>
                      <a:pt x="207" y="118"/>
                    </a:lnTo>
                    <a:lnTo>
                      <a:pt x="186" y="120"/>
                    </a:lnTo>
                    <a:lnTo>
                      <a:pt x="111" y="106"/>
                    </a:lnTo>
                    <a:lnTo>
                      <a:pt x="74" y="120"/>
                    </a:lnTo>
                    <a:lnTo>
                      <a:pt x="53" y="116"/>
                    </a:lnTo>
                    <a:lnTo>
                      <a:pt x="49" y="109"/>
                    </a:lnTo>
                    <a:lnTo>
                      <a:pt x="51" y="95"/>
                    </a:lnTo>
                    <a:lnTo>
                      <a:pt x="67" y="81"/>
                    </a:lnTo>
                    <a:lnTo>
                      <a:pt x="60" y="74"/>
                    </a:lnTo>
                    <a:lnTo>
                      <a:pt x="25" y="60"/>
                    </a:lnTo>
                    <a:lnTo>
                      <a:pt x="19" y="69"/>
                    </a:lnTo>
                    <a:lnTo>
                      <a:pt x="23" y="84"/>
                    </a:lnTo>
                    <a:lnTo>
                      <a:pt x="2" y="97"/>
                    </a:lnTo>
                    <a:lnTo>
                      <a:pt x="0" y="127"/>
                    </a:lnTo>
                    <a:lnTo>
                      <a:pt x="18" y="151"/>
                    </a:lnTo>
                    <a:lnTo>
                      <a:pt x="26" y="178"/>
                    </a:lnTo>
                    <a:lnTo>
                      <a:pt x="51" y="188"/>
                    </a:lnTo>
                    <a:lnTo>
                      <a:pt x="69" y="209"/>
                    </a:lnTo>
                    <a:lnTo>
                      <a:pt x="79" y="215"/>
                    </a:lnTo>
                    <a:lnTo>
                      <a:pt x="77" y="229"/>
                    </a:lnTo>
                    <a:lnTo>
                      <a:pt x="62" y="250"/>
                    </a:lnTo>
                    <a:lnTo>
                      <a:pt x="58" y="264"/>
                    </a:lnTo>
                    <a:lnTo>
                      <a:pt x="35" y="269"/>
                    </a:lnTo>
                    <a:lnTo>
                      <a:pt x="28" y="280"/>
                    </a:lnTo>
                    <a:lnTo>
                      <a:pt x="35" y="290"/>
                    </a:lnTo>
                    <a:lnTo>
                      <a:pt x="32" y="316"/>
                    </a:lnTo>
                    <a:lnTo>
                      <a:pt x="46" y="330"/>
                    </a:lnTo>
                    <a:lnTo>
                      <a:pt x="39" y="353"/>
                    </a:lnTo>
                    <a:lnTo>
                      <a:pt x="28" y="357"/>
                    </a:lnTo>
                    <a:lnTo>
                      <a:pt x="49" y="381"/>
                    </a:lnTo>
                    <a:lnTo>
                      <a:pt x="67" y="392"/>
                    </a:lnTo>
                    <a:lnTo>
                      <a:pt x="88" y="395"/>
                    </a:lnTo>
                    <a:lnTo>
                      <a:pt x="95" y="417"/>
                    </a:lnTo>
                    <a:lnTo>
                      <a:pt x="112" y="439"/>
                    </a:lnTo>
                    <a:lnTo>
                      <a:pt x="105" y="453"/>
                    </a:lnTo>
                    <a:lnTo>
                      <a:pt x="112" y="483"/>
                    </a:lnTo>
                    <a:lnTo>
                      <a:pt x="111" y="499"/>
                    </a:lnTo>
                    <a:lnTo>
                      <a:pt x="137" y="499"/>
                    </a:lnTo>
                    <a:lnTo>
                      <a:pt x="148" y="485"/>
                    </a:lnTo>
                    <a:lnTo>
                      <a:pt x="153" y="489"/>
                    </a:lnTo>
                    <a:lnTo>
                      <a:pt x="163" y="482"/>
                    </a:lnTo>
                    <a:lnTo>
                      <a:pt x="185" y="483"/>
                    </a:lnTo>
                    <a:lnTo>
                      <a:pt x="188" y="478"/>
                    </a:lnTo>
                    <a:lnTo>
                      <a:pt x="199" y="478"/>
                    </a:lnTo>
                    <a:lnTo>
                      <a:pt x="213" y="464"/>
                    </a:lnTo>
                    <a:lnTo>
                      <a:pt x="221" y="469"/>
                    </a:lnTo>
                    <a:lnTo>
                      <a:pt x="228" y="466"/>
                    </a:lnTo>
                    <a:lnTo>
                      <a:pt x="230" y="450"/>
                    </a:lnTo>
                    <a:lnTo>
                      <a:pt x="243" y="453"/>
                    </a:lnTo>
                    <a:lnTo>
                      <a:pt x="243" y="450"/>
                    </a:lnTo>
                    <a:lnTo>
                      <a:pt x="250" y="445"/>
                    </a:lnTo>
                    <a:lnTo>
                      <a:pt x="255" y="452"/>
                    </a:lnTo>
                    <a:lnTo>
                      <a:pt x="271" y="446"/>
                    </a:lnTo>
                    <a:lnTo>
                      <a:pt x="278" y="439"/>
                    </a:lnTo>
                    <a:lnTo>
                      <a:pt x="290" y="459"/>
                    </a:lnTo>
                    <a:lnTo>
                      <a:pt x="301" y="459"/>
                    </a:lnTo>
                    <a:lnTo>
                      <a:pt x="309" y="468"/>
                    </a:lnTo>
                    <a:lnTo>
                      <a:pt x="322" y="459"/>
                    </a:lnTo>
                    <a:lnTo>
                      <a:pt x="355" y="469"/>
                    </a:lnTo>
                    <a:lnTo>
                      <a:pt x="362" y="476"/>
                    </a:lnTo>
                    <a:lnTo>
                      <a:pt x="394" y="468"/>
                    </a:lnTo>
                    <a:lnTo>
                      <a:pt x="395" y="460"/>
                    </a:lnTo>
                    <a:lnTo>
                      <a:pt x="413" y="462"/>
                    </a:lnTo>
                    <a:lnTo>
                      <a:pt x="424" y="452"/>
                    </a:lnTo>
                    <a:lnTo>
                      <a:pt x="432" y="455"/>
                    </a:lnTo>
                    <a:lnTo>
                      <a:pt x="457" y="445"/>
                    </a:lnTo>
                    <a:lnTo>
                      <a:pt x="462" y="431"/>
                    </a:lnTo>
                    <a:lnTo>
                      <a:pt x="441" y="392"/>
                    </a:lnTo>
                    <a:lnTo>
                      <a:pt x="457" y="383"/>
                    </a:lnTo>
                    <a:lnTo>
                      <a:pt x="462" y="388"/>
                    </a:lnTo>
                    <a:lnTo>
                      <a:pt x="473" y="387"/>
                    </a:lnTo>
                    <a:lnTo>
                      <a:pt x="467" y="381"/>
                    </a:lnTo>
                    <a:lnTo>
                      <a:pt x="471" y="369"/>
                    </a:lnTo>
                    <a:lnTo>
                      <a:pt x="489" y="366"/>
                    </a:lnTo>
                    <a:lnTo>
                      <a:pt x="490" y="35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Freeform 44">
                <a:extLst>
                  <a:ext uri="{FF2B5EF4-FFF2-40B4-BE49-F238E27FC236}">
                    <a16:creationId xmlns:a16="http://schemas.microsoft.com/office/drawing/2014/main" id="{9D26C915-D7D5-82B7-B788-7152FCCC4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2961"/>
                <a:ext cx="486" cy="370"/>
              </a:xfrm>
              <a:custGeom>
                <a:avLst/>
                <a:gdLst>
                  <a:gd name="T0" fmla="*/ 640 w 974"/>
                  <a:gd name="T1" fmla="*/ 677 h 742"/>
                  <a:gd name="T2" fmla="*/ 731 w 974"/>
                  <a:gd name="T3" fmla="*/ 624 h 742"/>
                  <a:gd name="T4" fmla="*/ 773 w 974"/>
                  <a:gd name="T5" fmla="*/ 636 h 742"/>
                  <a:gd name="T6" fmla="*/ 810 w 974"/>
                  <a:gd name="T7" fmla="*/ 640 h 742"/>
                  <a:gd name="T8" fmla="*/ 867 w 974"/>
                  <a:gd name="T9" fmla="*/ 657 h 742"/>
                  <a:gd name="T10" fmla="*/ 891 w 974"/>
                  <a:gd name="T11" fmla="*/ 566 h 742"/>
                  <a:gd name="T12" fmla="*/ 974 w 974"/>
                  <a:gd name="T13" fmla="*/ 466 h 742"/>
                  <a:gd name="T14" fmla="*/ 972 w 974"/>
                  <a:gd name="T15" fmla="*/ 408 h 742"/>
                  <a:gd name="T16" fmla="*/ 925 w 974"/>
                  <a:gd name="T17" fmla="*/ 381 h 742"/>
                  <a:gd name="T18" fmla="*/ 821 w 974"/>
                  <a:gd name="T19" fmla="*/ 404 h 742"/>
                  <a:gd name="T20" fmla="*/ 795 w 974"/>
                  <a:gd name="T21" fmla="*/ 383 h 742"/>
                  <a:gd name="T22" fmla="*/ 784 w 974"/>
                  <a:gd name="T23" fmla="*/ 302 h 742"/>
                  <a:gd name="T24" fmla="*/ 787 w 974"/>
                  <a:gd name="T25" fmla="*/ 251 h 742"/>
                  <a:gd name="T26" fmla="*/ 763 w 974"/>
                  <a:gd name="T27" fmla="*/ 190 h 742"/>
                  <a:gd name="T28" fmla="*/ 712 w 974"/>
                  <a:gd name="T29" fmla="*/ 132 h 742"/>
                  <a:gd name="T30" fmla="*/ 682 w 974"/>
                  <a:gd name="T31" fmla="*/ 106 h 742"/>
                  <a:gd name="T32" fmla="*/ 596 w 974"/>
                  <a:gd name="T33" fmla="*/ 0 h 742"/>
                  <a:gd name="T34" fmla="*/ 550 w 974"/>
                  <a:gd name="T35" fmla="*/ 18 h 742"/>
                  <a:gd name="T36" fmla="*/ 462 w 974"/>
                  <a:gd name="T37" fmla="*/ 76 h 742"/>
                  <a:gd name="T38" fmla="*/ 436 w 974"/>
                  <a:gd name="T39" fmla="*/ 109 h 742"/>
                  <a:gd name="T40" fmla="*/ 359 w 974"/>
                  <a:gd name="T41" fmla="*/ 93 h 742"/>
                  <a:gd name="T42" fmla="*/ 311 w 974"/>
                  <a:gd name="T43" fmla="*/ 88 h 742"/>
                  <a:gd name="T44" fmla="*/ 260 w 974"/>
                  <a:gd name="T45" fmla="*/ 77 h 742"/>
                  <a:gd name="T46" fmla="*/ 230 w 974"/>
                  <a:gd name="T47" fmla="*/ 93 h 742"/>
                  <a:gd name="T48" fmla="*/ 188 w 974"/>
                  <a:gd name="T49" fmla="*/ 134 h 742"/>
                  <a:gd name="T50" fmla="*/ 165 w 974"/>
                  <a:gd name="T51" fmla="*/ 167 h 742"/>
                  <a:gd name="T52" fmla="*/ 151 w 974"/>
                  <a:gd name="T53" fmla="*/ 204 h 742"/>
                  <a:gd name="T54" fmla="*/ 123 w 974"/>
                  <a:gd name="T55" fmla="*/ 262 h 742"/>
                  <a:gd name="T56" fmla="*/ 120 w 974"/>
                  <a:gd name="T57" fmla="*/ 280 h 742"/>
                  <a:gd name="T58" fmla="*/ 113 w 974"/>
                  <a:gd name="T59" fmla="*/ 316 h 742"/>
                  <a:gd name="T60" fmla="*/ 93 w 974"/>
                  <a:gd name="T61" fmla="*/ 348 h 742"/>
                  <a:gd name="T62" fmla="*/ 90 w 974"/>
                  <a:gd name="T63" fmla="*/ 380 h 742"/>
                  <a:gd name="T64" fmla="*/ 51 w 974"/>
                  <a:gd name="T65" fmla="*/ 388 h 742"/>
                  <a:gd name="T66" fmla="*/ 21 w 974"/>
                  <a:gd name="T67" fmla="*/ 404 h 742"/>
                  <a:gd name="T68" fmla="*/ 0 w 974"/>
                  <a:gd name="T69" fmla="*/ 418 h 742"/>
                  <a:gd name="T70" fmla="*/ 51 w 974"/>
                  <a:gd name="T71" fmla="*/ 471 h 742"/>
                  <a:gd name="T72" fmla="*/ 67 w 974"/>
                  <a:gd name="T73" fmla="*/ 503 h 742"/>
                  <a:gd name="T74" fmla="*/ 104 w 974"/>
                  <a:gd name="T75" fmla="*/ 533 h 742"/>
                  <a:gd name="T76" fmla="*/ 143 w 974"/>
                  <a:gd name="T77" fmla="*/ 557 h 742"/>
                  <a:gd name="T78" fmla="*/ 130 w 974"/>
                  <a:gd name="T79" fmla="*/ 576 h 742"/>
                  <a:gd name="T80" fmla="*/ 134 w 974"/>
                  <a:gd name="T81" fmla="*/ 598 h 742"/>
                  <a:gd name="T82" fmla="*/ 157 w 974"/>
                  <a:gd name="T83" fmla="*/ 612 h 742"/>
                  <a:gd name="T84" fmla="*/ 206 w 974"/>
                  <a:gd name="T85" fmla="*/ 633 h 742"/>
                  <a:gd name="T86" fmla="*/ 234 w 974"/>
                  <a:gd name="T87" fmla="*/ 619 h 742"/>
                  <a:gd name="T88" fmla="*/ 276 w 974"/>
                  <a:gd name="T89" fmla="*/ 622 h 742"/>
                  <a:gd name="T90" fmla="*/ 260 w 974"/>
                  <a:gd name="T91" fmla="*/ 643 h 742"/>
                  <a:gd name="T92" fmla="*/ 280 w 974"/>
                  <a:gd name="T93" fmla="*/ 673 h 742"/>
                  <a:gd name="T94" fmla="*/ 322 w 974"/>
                  <a:gd name="T95" fmla="*/ 703 h 742"/>
                  <a:gd name="T96" fmla="*/ 308 w 974"/>
                  <a:gd name="T97" fmla="*/ 738 h 742"/>
                  <a:gd name="T98" fmla="*/ 441 w 974"/>
                  <a:gd name="T99" fmla="*/ 742 h 742"/>
                  <a:gd name="T100" fmla="*/ 499 w 974"/>
                  <a:gd name="T101" fmla="*/ 729 h 742"/>
                  <a:gd name="T102" fmla="*/ 573 w 974"/>
                  <a:gd name="T103" fmla="*/ 733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74" h="742">
                    <a:moveTo>
                      <a:pt x="605" y="719"/>
                    </a:moveTo>
                    <a:lnTo>
                      <a:pt x="614" y="714"/>
                    </a:lnTo>
                    <a:lnTo>
                      <a:pt x="640" y="677"/>
                    </a:lnTo>
                    <a:lnTo>
                      <a:pt x="645" y="664"/>
                    </a:lnTo>
                    <a:lnTo>
                      <a:pt x="673" y="650"/>
                    </a:lnTo>
                    <a:lnTo>
                      <a:pt x="731" y="624"/>
                    </a:lnTo>
                    <a:lnTo>
                      <a:pt x="758" y="622"/>
                    </a:lnTo>
                    <a:lnTo>
                      <a:pt x="759" y="624"/>
                    </a:lnTo>
                    <a:lnTo>
                      <a:pt x="773" y="636"/>
                    </a:lnTo>
                    <a:lnTo>
                      <a:pt x="798" y="627"/>
                    </a:lnTo>
                    <a:lnTo>
                      <a:pt x="805" y="634"/>
                    </a:lnTo>
                    <a:lnTo>
                      <a:pt x="810" y="640"/>
                    </a:lnTo>
                    <a:lnTo>
                      <a:pt x="828" y="629"/>
                    </a:lnTo>
                    <a:lnTo>
                      <a:pt x="840" y="650"/>
                    </a:lnTo>
                    <a:lnTo>
                      <a:pt x="867" y="657"/>
                    </a:lnTo>
                    <a:lnTo>
                      <a:pt x="903" y="654"/>
                    </a:lnTo>
                    <a:lnTo>
                      <a:pt x="905" y="615"/>
                    </a:lnTo>
                    <a:lnTo>
                      <a:pt x="891" y="566"/>
                    </a:lnTo>
                    <a:lnTo>
                      <a:pt x="918" y="503"/>
                    </a:lnTo>
                    <a:lnTo>
                      <a:pt x="928" y="487"/>
                    </a:lnTo>
                    <a:lnTo>
                      <a:pt x="974" y="466"/>
                    </a:lnTo>
                    <a:lnTo>
                      <a:pt x="974" y="417"/>
                    </a:lnTo>
                    <a:lnTo>
                      <a:pt x="963" y="410"/>
                    </a:lnTo>
                    <a:lnTo>
                      <a:pt x="972" y="408"/>
                    </a:lnTo>
                    <a:lnTo>
                      <a:pt x="965" y="395"/>
                    </a:lnTo>
                    <a:lnTo>
                      <a:pt x="944" y="381"/>
                    </a:lnTo>
                    <a:lnTo>
                      <a:pt x="925" y="381"/>
                    </a:lnTo>
                    <a:lnTo>
                      <a:pt x="872" y="427"/>
                    </a:lnTo>
                    <a:lnTo>
                      <a:pt x="831" y="420"/>
                    </a:lnTo>
                    <a:lnTo>
                      <a:pt x="821" y="404"/>
                    </a:lnTo>
                    <a:lnTo>
                      <a:pt x="814" y="403"/>
                    </a:lnTo>
                    <a:lnTo>
                      <a:pt x="805" y="388"/>
                    </a:lnTo>
                    <a:lnTo>
                      <a:pt x="795" y="383"/>
                    </a:lnTo>
                    <a:lnTo>
                      <a:pt x="803" y="374"/>
                    </a:lnTo>
                    <a:lnTo>
                      <a:pt x="793" y="346"/>
                    </a:lnTo>
                    <a:lnTo>
                      <a:pt x="784" y="302"/>
                    </a:lnTo>
                    <a:lnTo>
                      <a:pt x="780" y="287"/>
                    </a:lnTo>
                    <a:lnTo>
                      <a:pt x="787" y="271"/>
                    </a:lnTo>
                    <a:lnTo>
                      <a:pt x="787" y="251"/>
                    </a:lnTo>
                    <a:lnTo>
                      <a:pt x="782" y="241"/>
                    </a:lnTo>
                    <a:lnTo>
                      <a:pt x="784" y="227"/>
                    </a:lnTo>
                    <a:lnTo>
                      <a:pt x="763" y="190"/>
                    </a:lnTo>
                    <a:lnTo>
                      <a:pt x="756" y="171"/>
                    </a:lnTo>
                    <a:lnTo>
                      <a:pt x="724" y="153"/>
                    </a:lnTo>
                    <a:lnTo>
                      <a:pt x="712" y="132"/>
                    </a:lnTo>
                    <a:lnTo>
                      <a:pt x="696" y="121"/>
                    </a:lnTo>
                    <a:lnTo>
                      <a:pt x="693" y="109"/>
                    </a:lnTo>
                    <a:lnTo>
                      <a:pt x="682" y="106"/>
                    </a:lnTo>
                    <a:lnTo>
                      <a:pt x="668" y="88"/>
                    </a:lnTo>
                    <a:lnTo>
                      <a:pt x="622" y="16"/>
                    </a:lnTo>
                    <a:lnTo>
                      <a:pt x="596" y="0"/>
                    </a:lnTo>
                    <a:lnTo>
                      <a:pt x="580" y="2"/>
                    </a:lnTo>
                    <a:lnTo>
                      <a:pt x="571" y="11"/>
                    </a:lnTo>
                    <a:lnTo>
                      <a:pt x="550" y="18"/>
                    </a:lnTo>
                    <a:lnTo>
                      <a:pt x="545" y="49"/>
                    </a:lnTo>
                    <a:lnTo>
                      <a:pt x="536" y="53"/>
                    </a:lnTo>
                    <a:lnTo>
                      <a:pt x="462" y="76"/>
                    </a:lnTo>
                    <a:lnTo>
                      <a:pt x="455" y="83"/>
                    </a:lnTo>
                    <a:lnTo>
                      <a:pt x="447" y="104"/>
                    </a:lnTo>
                    <a:lnTo>
                      <a:pt x="436" y="109"/>
                    </a:lnTo>
                    <a:lnTo>
                      <a:pt x="390" y="81"/>
                    </a:lnTo>
                    <a:lnTo>
                      <a:pt x="375" y="83"/>
                    </a:lnTo>
                    <a:lnTo>
                      <a:pt x="359" y="93"/>
                    </a:lnTo>
                    <a:lnTo>
                      <a:pt x="336" y="88"/>
                    </a:lnTo>
                    <a:lnTo>
                      <a:pt x="322" y="95"/>
                    </a:lnTo>
                    <a:lnTo>
                      <a:pt x="311" y="88"/>
                    </a:lnTo>
                    <a:lnTo>
                      <a:pt x="287" y="90"/>
                    </a:lnTo>
                    <a:lnTo>
                      <a:pt x="273" y="90"/>
                    </a:lnTo>
                    <a:lnTo>
                      <a:pt x="260" y="77"/>
                    </a:lnTo>
                    <a:lnTo>
                      <a:pt x="250" y="76"/>
                    </a:lnTo>
                    <a:lnTo>
                      <a:pt x="244" y="92"/>
                    </a:lnTo>
                    <a:lnTo>
                      <a:pt x="230" y="93"/>
                    </a:lnTo>
                    <a:lnTo>
                      <a:pt x="227" y="104"/>
                    </a:lnTo>
                    <a:lnTo>
                      <a:pt x="208" y="134"/>
                    </a:lnTo>
                    <a:lnTo>
                      <a:pt x="188" y="134"/>
                    </a:lnTo>
                    <a:lnTo>
                      <a:pt x="185" y="142"/>
                    </a:lnTo>
                    <a:lnTo>
                      <a:pt x="172" y="146"/>
                    </a:lnTo>
                    <a:lnTo>
                      <a:pt x="165" y="167"/>
                    </a:lnTo>
                    <a:lnTo>
                      <a:pt x="158" y="171"/>
                    </a:lnTo>
                    <a:lnTo>
                      <a:pt x="150" y="183"/>
                    </a:lnTo>
                    <a:lnTo>
                      <a:pt x="151" y="204"/>
                    </a:lnTo>
                    <a:lnTo>
                      <a:pt x="144" y="207"/>
                    </a:lnTo>
                    <a:lnTo>
                      <a:pt x="139" y="236"/>
                    </a:lnTo>
                    <a:lnTo>
                      <a:pt x="123" y="262"/>
                    </a:lnTo>
                    <a:lnTo>
                      <a:pt x="128" y="265"/>
                    </a:lnTo>
                    <a:lnTo>
                      <a:pt x="127" y="272"/>
                    </a:lnTo>
                    <a:lnTo>
                      <a:pt x="120" y="280"/>
                    </a:lnTo>
                    <a:lnTo>
                      <a:pt x="121" y="288"/>
                    </a:lnTo>
                    <a:lnTo>
                      <a:pt x="114" y="295"/>
                    </a:lnTo>
                    <a:lnTo>
                      <a:pt x="113" y="316"/>
                    </a:lnTo>
                    <a:lnTo>
                      <a:pt x="106" y="327"/>
                    </a:lnTo>
                    <a:lnTo>
                      <a:pt x="99" y="329"/>
                    </a:lnTo>
                    <a:lnTo>
                      <a:pt x="93" y="348"/>
                    </a:lnTo>
                    <a:lnTo>
                      <a:pt x="99" y="360"/>
                    </a:lnTo>
                    <a:lnTo>
                      <a:pt x="90" y="366"/>
                    </a:lnTo>
                    <a:lnTo>
                      <a:pt x="90" y="380"/>
                    </a:lnTo>
                    <a:lnTo>
                      <a:pt x="78" y="390"/>
                    </a:lnTo>
                    <a:lnTo>
                      <a:pt x="65" y="385"/>
                    </a:lnTo>
                    <a:lnTo>
                      <a:pt x="51" y="388"/>
                    </a:lnTo>
                    <a:lnTo>
                      <a:pt x="46" y="404"/>
                    </a:lnTo>
                    <a:lnTo>
                      <a:pt x="37" y="411"/>
                    </a:lnTo>
                    <a:lnTo>
                      <a:pt x="21" y="404"/>
                    </a:lnTo>
                    <a:lnTo>
                      <a:pt x="21" y="410"/>
                    </a:lnTo>
                    <a:lnTo>
                      <a:pt x="7" y="410"/>
                    </a:lnTo>
                    <a:lnTo>
                      <a:pt x="0" y="418"/>
                    </a:lnTo>
                    <a:lnTo>
                      <a:pt x="14" y="438"/>
                    </a:lnTo>
                    <a:lnTo>
                      <a:pt x="37" y="448"/>
                    </a:lnTo>
                    <a:lnTo>
                      <a:pt x="51" y="471"/>
                    </a:lnTo>
                    <a:lnTo>
                      <a:pt x="60" y="466"/>
                    </a:lnTo>
                    <a:lnTo>
                      <a:pt x="60" y="490"/>
                    </a:lnTo>
                    <a:lnTo>
                      <a:pt x="67" y="503"/>
                    </a:lnTo>
                    <a:lnTo>
                      <a:pt x="63" y="510"/>
                    </a:lnTo>
                    <a:lnTo>
                      <a:pt x="93" y="533"/>
                    </a:lnTo>
                    <a:lnTo>
                      <a:pt x="104" y="533"/>
                    </a:lnTo>
                    <a:lnTo>
                      <a:pt x="116" y="543"/>
                    </a:lnTo>
                    <a:lnTo>
                      <a:pt x="137" y="548"/>
                    </a:lnTo>
                    <a:lnTo>
                      <a:pt x="143" y="557"/>
                    </a:lnTo>
                    <a:lnTo>
                      <a:pt x="139" y="561"/>
                    </a:lnTo>
                    <a:lnTo>
                      <a:pt x="137" y="571"/>
                    </a:lnTo>
                    <a:lnTo>
                      <a:pt x="130" y="576"/>
                    </a:lnTo>
                    <a:lnTo>
                      <a:pt x="150" y="585"/>
                    </a:lnTo>
                    <a:lnTo>
                      <a:pt x="151" y="592"/>
                    </a:lnTo>
                    <a:lnTo>
                      <a:pt x="134" y="598"/>
                    </a:lnTo>
                    <a:lnTo>
                      <a:pt x="134" y="606"/>
                    </a:lnTo>
                    <a:lnTo>
                      <a:pt x="139" y="612"/>
                    </a:lnTo>
                    <a:lnTo>
                      <a:pt x="157" y="612"/>
                    </a:lnTo>
                    <a:lnTo>
                      <a:pt x="164" y="627"/>
                    </a:lnTo>
                    <a:lnTo>
                      <a:pt x="201" y="627"/>
                    </a:lnTo>
                    <a:lnTo>
                      <a:pt x="206" y="633"/>
                    </a:lnTo>
                    <a:lnTo>
                      <a:pt x="213" y="647"/>
                    </a:lnTo>
                    <a:lnTo>
                      <a:pt x="222" y="649"/>
                    </a:lnTo>
                    <a:lnTo>
                      <a:pt x="234" y="619"/>
                    </a:lnTo>
                    <a:lnTo>
                      <a:pt x="248" y="608"/>
                    </a:lnTo>
                    <a:lnTo>
                      <a:pt x="264" y="622"/>
                    </a:lnTo>
                    <a:lnTo>
                      <a:pt x="276" y="622"/>
                    </a:lnTo>
                    <a:lnTo>
                      <a:pt x="281" y="633"/>
                    </a:lnTo>
                    <a:lnTo>
                      <a:pt x="264" y="633"/>
                    </a:lnTo>
                    <a:lnTo>
                      <a:pt x="260" y="643"/>
                    </a:lnTo>
                    <a:lnTo>
                      <a:pt x="252" y="647"/>
                    </a:lnTo>
                    <a:lnTo>
                      <a:pt x="266" y="668"/>
                    </a:lnTo>
                    <a:lnTo>
                      <a:pt x="280" y="673"/>
                    </a:lnTo>
                    <a:lnTo>
                      <a:pt x="280" y="682"/>
                    </a:lnTo>
                    <a:lnTo>
                      <a:pt x="315" y="696"/>
                    </a:lnTo>
                    <a:lnTo>
                      <a:pt x="322" y="703"/>
                    </a:lnTo>
                    <a:lnTo>
                      <a:pt x="306" y="717"/>
                    </a:lnTo>
                    <a:lnTo>
                      <a:pt x="304" y="731"/>
                    </a:lnTo>
                    <a:lnTo>
                      <a:pt x="308" y="738"/>
                    </a:lnTo>
                    <a:lnTo>
                      <a:pt x="329" y="742"/>
                    </a:lnTo>
                    <a:lnTo>
                      <a:pt x="366" y="728"/>
                    </a:lnTo>
                    <a:lnTo>
                      <a:pt x="441" y="742"/>
                    </a:lnTo>
                    <a:lnTo>
                      <a:pt x="462" y="740"/>
                    </a:lnTo>
                    <a:lnTo>
                      <a:pt x="480" y="726"/>
                    </a:lnTo>
                    <a:lnTo>
                      <a:pt x="499" y="729"/>
                    </a:lnTo>
                    <a:lnTo>
                      <a:pt x="531" y="724"/>
                    </a:lnTo>
                    <a:lnTo>
                      <a:pt x="561" y="728"/>
                    </a:lnTo>
                    <a:lnTo>
                      <a:pt x="573" y="733"/>
                    </a:lnTo>
                    <a:lnTo>
                      <a:pt x="582" y="729"/>
                    </a:lnTo>
                    <a:lnTo>
                      <a:pt x="605" y="71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Freeform 45">
                <a:extLst>
                  <a:ext uri="{FF2B5EF4-FFF2-40B4-BE49-F238E27FC236}">
                    <a16:creationId xmlns:a16="http://schemas.microsoft.com/office/drawing/2014/main" id="{5AE3B429-3945-D241-1942-979937414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0" y="2578"/>
                <a:ext cx="845" cy="600"/>
              </a:xfrm>
              <a:custGeom>
                <a:avLst/>
                <a:gdLst>
                  <a:gd name="T0" fmla="*/ 1582 w 1691"/>
                  <a:gd name="T1" fmla="*/ 640 h 1202"/>
                  <a:gd name="T2" fmla="*/ 1691 w 1691"/>
                  <a:gd name="T3" fmla="*/ 508 h 1202"/>
                  <a:gd name="T4" fmla="*/ 1661 w 1691"/>
                  <a:gd name="T5" fmla="*/ 402 h 1202"/>
                  <a:gd name="T6" fmla="*/ 1656 w 1691"/>
                  <a:gd name="T7" fmla="*/ 355 h 1202"/>
                  <a:gd name="T8" fmla="*/ 1649 w 1691"/>
                  <a:gd name="T9" fmla="*/ 276 h 1202"/>
                  <a:gd name="T10" fmla="*/ 1549 w 1691"/>
                  <a:gd name="T11" fmla="*/ 244 h 1202"/>
                  <a:gd name="T12" fmla="*/ 1447 w 1691"/>
                  <a:gd name="T13" fmla="*/ 225 h 1202"/>
                  <a:gd name="T14" fmla="*/ 1375 w 1691"/>
                  <a:gd name="T15" fmla="*/ 211 h 1202"/>
                  <a:gd name="T16" fmla="*/ 1259 w 1691"/>
                  <a:gd name="T17" fmla="*/ 250 h 1202"/>
                  <a:gd name="T18" fmla="*/ 1169 w 1691"/>
                  <a:gd name="T19" fmla="*/ 213 h 1202"/>
                  <a:gd name="T20" fmla="*/ 1069 w 1691"/>
                  <a:gd name="T21" fmla="*/ 149 h 1202"/>
                  <a:gd name="T22" fmla="*/ 1021 w 1691"/>
                  <a:gd name="T23" fmla="*/ 65 h 1202"/>
                  <a:gd name="T24" fmla="*/ 918 w 1691"/>
                  <a:gd name="T25" fmla="*/ 11 h 1202"/>
                  <a:gd name="T26" fmla="*/ 795 w 1691"/>
                  <a:gd name="T27" fmla="*/ 84 h 1202"/>
                  <a:gd name="T28" fmla="*/ 691 w 1691"/>
                  <a:gd name="T29" fmla="*/ 188 h 1202"/>
                  <a:gd name="T30" fmla="*/ 619 w 1691"/>
                  <a:gd name="T31" fmla="*/ 218 h 1202"/>
                  <a:gd name="T32" fmla="*/ 557 w 1691"/>
                  <a:gd name="T33" fmla="*/ 220 h 1202"/>
                  <a:gd name="T34" fmla="*/ 489 w 1691"/>
                  <a:gd name="T35" fmla="*/ 220 h 1202"/>
                  <a:gd name="T36" fmla="*/ 424 w 1691"/>
                  <a:gd name="T37" fmla="*/ 237 h 1202"/>
                  <a:gd name="T38" fmla="*/ 324 w 1691"/>
                  <a:gd name="T39" fmla="*/ 227 h 1202"/>
                  <a:gd name="T40" fmla="*/ 139 w 1691"/>
                  <a:gd name="T41" fmla="*/ 244 h 1202"/>
                  <a:gd name="T42" fmla="*/ 79 w 1691"/>
                  <a:gd name="T43" fmla="*/ 311 h 1202"/>
                  <a:gd name="T44" fmla="*/ 123 w 1691"/>
                  <a:gd name="T45" fmla="*/ 413 h 1202"/>
                  <a:gd name="T46" fmla="*/ 97 w 1691"/>
                  <a:gd name="T47" fmla="*/ 508 h 1202"/>
                  <a:gd name="T48" fmla="*/ 62 w 1691"/>
                  <a:gd name="T49" fmla="*/ 708 h 1202"/>
                  <a:gd name="T50" fmla="*/ 4 w 1691"/>
                  <a:gd name="T51" fmla="*/ 808 h 1202"/>
                  <a:gd name="T52" fmla="*/ 71 w 1691"/>
                  <a:gd name="T53" fmla="*/ 845 h 1202"/>
                  <a:gd name="T54" fmla="*/ 116 w 1691"/>
                  <a:gd name="T55" fmla="*/ 843 h 1202"/>
                  <a:gd name="T56" fmla="*/ 231 w 1691"/>
                  <a:gd name="T57" fmla="*/ 849 h 1202"/>
                  <a:gd name="T58" fmla="*/ 401 w 1691"/>
                  <a:gd name="T59" fmla="*/ 815 h 1202"/>
                  <a:gd name="T60" fmla="*/ 506 w 1691"/>
                  <a:gd name="T61" fmla="*/ 729 h 1202"/>
                  <a:gd name="T62" fmla="*/ 622 w 1691"/>
                  <a:gd name="T63" fmla="*/ 747 h 1202"/>
                  <a:gd name="T64" fmla="*/ 701 w 1691"/>
                  <a:gd name="T65" fmla="*/ 794 h 1202"/>
                  <a:gd name="T66" fmla="*/ 758 w 1691"/>
                  <a:gd name="T67" fmla="*/ 891 h 1202"/>
                  <a:gd name="T68" fmla="*/ 789 w 1691"/>
                  <a:gd name="T69" fmla="*/ 981 h 1202"/>
                  <a:gd name="T70" fmla="*/ 712 w 1691"/>
                  <a:gd name="T71" fmla="*/ 1005 h 1202"/>
                  <a:gd name="T72" fmla="*/ 700 w 1691"/>
                  <a:gd name="T73" fmla="*/ 1140 h 1202"/>
                  <a:gd name="T74" fmla="*/ 781 w 1691"/>
                  <a:gd name="T75" fmla="*/ 1147 h 1202"/>
                  <a:gd name="T76" fmla="*/ 890 w 1691"/>
                  <a:gd name="T77" fmla="*/ 947 h 1202"/>
                  <a:gd name="T78" fmla="*/ 998 w 1691"/>
                  <a:gd name="T79" fmla="*/ 893 h 1202"/>
                  <a:gd name="T80" fmla="*/ 958 w 1691"/>
                  <a:gd name="T81" fmla="*/ 926 h 1202"/>
                  <a:gd name="T82" fmla="*/ 1005 w 1691"/>
                  <a:gd name="T83" fmla="*/ 963 h 1202"/>
                  <a:gd name="T84" fmla="*/ 1123 w 1691"/>
                  <a:gd name="T85" fmla="*/ 959 h 1202"/>
                  <a:gd name="T86" fmla="*/ 1197 w 1691"/>
                  <a:gd name="T87" fmla="*/ 973 h 1202"/>
                  <a:gd name="T88" fmla="*/ 1125 w 1691"/>
                  <a:gd name="T89" fmla="*/ 1049 h 1202"/>
                  <a:gd name="T90" fmla="*/ 1185 w 1691"/>
                  <a:gd name="T91" fmla="*/ 1098 h 1202"/>
                  <a:gd name="T92" fmla="*/ 1218 w 1691"/>
                  <a:gd name="T93" fmla="*/ 1183 h 1202"/>
                  <a:gd name="T94" fmla="*/ 1392 w 1691"/>
                  <a:gd name="T95" fmla="*/ 1074 h 1202"/>
                  <a:gd name="T96" fmla="*/ 1462 w 1691"/>
                  <a:gd name="T97" fmla="*/ 1047 h 1202"/>
                  <a:gd name="T98" fmla="*/ 1498 w 1691"/>
                  <a:gd name="T99" fmla="*/ 981 h 1202"/>
                  <a:gd name="T100" fmla="*/ 1433 w 1691"/>
                  <a:gd name="T101" fmla="*/ 991 h 1202"/>
                  <a:gd name="T102" fmla="*/ 1295 w 1691"/>
                  <a:gd name="T103" fmla="*/ 905 h 1202"/>
                  <a:gd name="T104" fmla="*/ 1332 w 1691"/>
                  <a:gd name="T105" fmla="*/ 866 h 1202"/>
                  <a:gd name="T106" fmla="*/ 1424 w 1691"/>
                  <a:gd name="T107" fmla="*/ 780 h 1202"/>
                  <a:gd name="T108" fmla="*/ 1204 w 1691"/>
                  <a:gd name="T109" fmla="*/ 921 h 1202"/>
                  <a:gd name="T110" fmla="*/ 1271 w 1691"/>
                  <a:gd name="T111" fmla="*/ 910 h 1202"/>
                  <a:gd name="T112" fmla="*/ 1280 w 1691"/>
                  <a:gd name="T113" fmla="*/ 938 h 1202"/>
                  <a:gd name="T114" fmla="*/ 1317 w 1691"/>
                  <a:gd name="T115" fmla="*/ 951 h 1202"/>
                  <a:gd name="T116" fmla="*/ 1353 w 1691"/>
                  <a:gd name="T117" fmla="*/ 1002 h 1202"/>
                  <a:gd name="T118" fmla="*/ 1278 w 1691"/>
                  <a:gd name="T119" fmla="*/ 975 h 1202"/>
                  <a:gd name="T120" fmla="*/ 1241 w 1691"/>
                  <a:gd name="T121" fmla="*/ 958 h 1202"/>
                  <a:gd name="T122" fmla="*/ 1202 w 1691"/>
                  <a:gd name="T123" fmla="*/ 933 h 1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91" h="1202">
                    <a:moveTo>
                      <a:pt x="1480" y="736"/>
                    </a:moveTo>
                    <a:lnTo>
                      <a:pt x="1496" y="722"/>
                    </a:lnTo>
                    <a:lnTo>
                      <a:pt x="1506" y="729"/>
                    </a:lnTo>
                    <a:lnTo>
                      <a:pt x="1520" y="691"/>
                    </a:lnTo>
                    <a:lnTo>
                      <a:pt x="1582" y="666"/>
                    </a:lnTo>
                    <a:lnTo>
                      <a:pt x="1577" y="654"/>
                    </a:lnTo>
                    <a:lnTo>
                      <a:pt x="1582" y="640"/>
                    </a:lnTo>
                    <a:lnTo>
                      <a:pt x="1570" y="636"/>
                    </a:lnTo>
                    <a:lnTo>
                      <a:pt x="1568" y="590"/>
                    </a:lnTo>
                    <a:lnTo>
                      <a:pt x="1603" y="566"/>
                    </a:lnTo>
                    <a:lnTo>
                      <a:pt x="1603" y="538"/>
                    </a:lnTo>
                    <a:lnTo>
                      <a:pt x="1621" y="531"/>
                    </a:lnTo>
                    <a:lnTo>
                      <a:pt x="1686" y="515"/>
                    </a:lnTo>
                    <a:lnTo>
                      <a:pt x="1691" y="508"/>
                    </a:lnTo>
                    <a:lnTo>
                      <a:pt x="1680" y="483"/>
                    </a:lnTo>
                    <a:lnTo>
                      <a:pt x="1689" y="478"/>
                    </a:lnTo>
                    <a:lnTo>
                      <a:pt x="1682" y="467"/>
                    </a:lnTo>
                    <a:lnTo>
                      <a:pt x="1689" y="438"/>
                    </a:lnTo>
                    <a:lnTo>
                      <a:pt x="1672" y="439"/>
                    </a:lnTo>
                    <a:lnTo>
                      <a:pt x="1677" y="429"/>
                    </a:lnTo>
                    <a:lnTo>
                      <a:pt x="1661" y="402"/>
                    </a:lnTo>
                    <a:lnTo>
                      <a:pt x="1642" y="404"/>
                    </a:lnTo>
                    <a:lnTo>
                      <a:pt x="1638" y="376"/>
                    </a:lnTo>
                    <a:lnTo>
                      <a:pt x="1643" y="366"/>
                    </a:lnTo>
                    <a:lnTo>
                      <a:pt x="1659" y="366"/>
                    </a:lnTo>
                    <a:lnTo>
                      <a:pt x="1666" y="353"/>
                    </a:lnTo>
                    <a:lnTo>
                      <a:pt x="1661" y="346"/>
                    </a:lnTo>
                    <a:lnTo>
                      <a:pt x="1656" y="355"/>
                    </a:lnTo>
                    <a:lnTo>
                      <a:pt x="1636" y="355"/>
                    </a:lnTo>
                    <a:lnTo>
                      <a:pt x="1624" y="344"/>
                    </a:lnTo>
                    <a:lnTo>
                      <a:pt x="1624" y="337"/>
                    </a:lnTo>
                    <a:lnTo>
                      <a:pt x="1643" y="327"/>
                    </a:lnTo>
                    <a:lnTo>
                      <a:pt x="1643" y="315"/>
                    </a:lnTo>
                    <a:lnTo>
                      <a:pt x="1654" y="292"/>
                    </a:lnTo>
                    <a:lnTo>
                      <a:pt x="1649" y="276"/>
                    </a:lnTo>
                    <a:lnTo>
                      <a:pt x="1631" y="262"/>
                    </a:lnTo>
                    <a:lnTo>
                      <a:pt x="1633" y="241"/>
                    </a:lnTo>
                    <a:lnTo>
                      <a:pt x="1621" y="243"/>
                    </a:lnTo>
                    <a:lnTo>
                      <a:pt x="1605" y="258"/>
                    </a:lnTo>
                    <a:lnTo>
                      <a:pt x="1587" y="253"/>
                    </a:lnTo>
                    <a:lnTo>
                      <a:pt x="1577" y="239"/>
                    </a:lnTo>
                    <a:lnTo>
                      <a:pt x="1549" y="244"/>
                    </a:lnTo>
                    <a:lnTo>
                      <a:pt x="1534" y="229"/>
                    </a:lnTo>
                    <a:lnTo>
                      <a:pt x="1517" y="246"/>
                    </a:lnTo>
                    <a:lnTo>
                      <a:pt x="1489" y="236"/>
                    </a:lnTo>
                    <a:lnTo>
                      <a:pt x="1485" y="229"/>
                    </a:lnTo>
                    <a:lnTo>
                      <a:pt x="1469" y="237"/>
                    </a:lnTo>
                    <a:lnTo>
                      <a:pt x="1457" y="237"/>
                    </a:lnTo>
                    <a:lnTo>
                      <a:pt x="1447" y="225"/>
                    </a:lnTo>
                    <a:lnTo>
                      <a:pt x="1436" y="230"/>
                    </a:lnTo>
                    <a:lnTo>
                      <a:pt x="1441" y="248"/>
                    </a:lnTo>
                    <a:lnTo>
                      <a:pt x="1429" y="258"/>
                    </a:lnTo>
                    <a:lnTo>
                      <a:pt x="1415" y="244"/>
                    </a:lnTo>
                    <a:lnTo>
                      <a:pt x="1394" y="241"/>
                    </a:lnTo>
                    <a:lnTo>
                      <a:pt x="1378" y="225"/>
                    </a:lnTo>
                    <a:lnTo>
                      <a:pt x="1375" y="211"/>
                    </a:lnTo>
                    <a:lnTo>
                      <a:pt x="1360" y="207"/>
                    </a:lnTo>
                    <a:lnTo>
                      <a:pt x="1353" y="195"/>
                    </a:lnTo>
                    <a:lnTo>
                      <a:pt x="1301" y="234"/>
                    </a:lnTo>
                    <a:lnTo>
                      <a:pt x="1287" y="253"/>
                    </a:lnTo>
                    <a:lnTo>
                      <a:pt x="1281" y="244"/>
                    </a:lnTo>
                    <a:lnTo>
                      <a:pt x="1266" y="241"/>
                    </a:lnTo>
                    <a:lnTo>
                      <a:pt x="1259" y="250"/>
                    </a:lnTo>
                    <a:lnTo>
                      <a:pt x="1239" y="234"/>
                    </a:lnTo>
                    <a:lnTo>
                      <a:pt x="1225" y="236"/>
                    </a:lnTo>
                    <a:lnTo>
                      <a:pt x="1209" y="241"/>
                    </a:lnTo>
                    <a:lnTo>
                      <a:pt x="1201" y="257"/>
                    </a:lnTo>
                    <a:lnTo>
                      <a:pt x="1171" y="239"/>
                    </a:lnTo>
                    <a:lnTo>
                      <a:pt x="1162" y="221"/>
                    </a:lnTo>
                    <a:lnTo>
                      <a:pt x="1169" y="213"/>
                    </a:lnTo>
                    <a:lnTo>
                      <a:pt x="1139" y="174"/>
                    </a:lnTo>
                    <a:lnTo>
                      <a:pt x="1143" y="162"/>
                    </a:lnTo>
                    <a:lnTo>
                      <a:pt x="1123" y="165"/>
                    </a:lnTo>
                    <a:lnTo>
                      <a:pt x="1113" y="144"/>
                    </a:lnTo>
                    <a:lnTo>
                      <a:pt x="1102" y="144"/>
                    </a:lnTo>
                    <a:lnTo>
                      <a:pt x="1081" y="158"/>
                    </a:lnTo>
                    <a:lnTo>
                      <a:pt x="1069" y="149"/>
                    </a:lnTo>
                    <a:lnTo>
                      <a:pt x="1030" y="158"/>
                    </a:lnTo>
                    <a:lnTo>
                      <a:pt x="1035" y="141"/>
                    </a:lnTo>
                    <a:lnTo>
                      <a:pt x="1025" y="135"/>
                    </a:lnTo>
                    <a:lnTo>
                      <a:pt x="1021" y="114"/>
                    </a:lnTo>
                    <a:lnTo>
                      <a:pt x="1004" y="98"/>
                    </a:lnTo>
                    <a:lnTo>
                      <a:pt x="1030" y="81"/>
                    </a:lnTo>
                    <a:lnTo>
                      <a:pt x="1021" y="65"/>
                    </a:lnTo>
                    <a:lnTo>
                      <a:pt x="993" y="55"/>
                    </a:lnTo>
                    <a:lnTo>
                      <a:pt x="984" y="26"/>
                    </a:lnTo>
                    <a:lnTo>
                      <a:pt x="953" y="0"/>
                    </a:lnTo>
                    <a:lnTo>
                      <a:pt x="942" y="4"/>
                    </a:lnTo>
                    <a:lnTo>
                      <a:pt x="930" y="18"/>
                    </a:lnTo>
                    <a:lnTo>
                      <a:pt x="925" y="9"/>
                    </a:lnTo>
                    <a:lnTo>
                      <a:pt x="918" y="11"/>
                    </a:lnTo>
                    <a:lnTo>
                      <a:pt x="898" y="12"/>
                    </a:lnTo>
                    <a:lnTo>
                      <a:pt x="879" y="39"/>
                    </a:lnTo>
                    <a:lnTo>
                      <a:pt x="830" y="37"/>
                    </a:lnTo>
                    <a:lnTo>
                      <a:pt x="832" y="65"/>
                    </a:lnTo>
                    <a:lnTo>
                      <a:pt x="824" y="79"/>
                    </a:lnTo>
                    <a:lnTo>
                      <a:pt x="800" y="91"/>
                    </a:lnTo>
                    <a:lnTo>
                      <a:pt x="795" y="84"/>
                    </a:lnTo>
                    <a:lnTo>
                      <a:pt x="784" y="84"/>
                    </a:lnTo>
                    <a:lnTo>
                      <a:pt x="747" y="91"/>
                    </a:lnTo>
                    <a:lnTo>
                      <a:pt x="740" y="106"/>
                    </a:lnTo>
                    <a:lnTo>
                      <a:pt x="714" y="106"/>
                    </a:lnTo>
                    <a:lnTo>
                      <a:pt x="717" y="116"/>
                    </a:lnTo>
                    <a:lnTo>
                      <a:pt x="705" y="130"/>
                    </a:lnTo>
                    <a:lnTo>
                      <a:pt x="691" y="188"/>
                    </a:lnTo>
                    <a:lnTo>
                      <a:pt x="710" y="220"/>
                    </a:lnTo>
                    <a:lnTo>
                      <a:pt x="707" y="239"/>
                    </a:lnTo>
                    <a:lnTo>
                      <a:pt x="689" y="234"/>
                    </a:lnTo>
                    <a:lnTo>
                      <a:pt x="682" y="220"/>
                    </a:lnTo>
                    <a:lnTo>
                      <a:pt x="665" y="209"/>
                    </a:lnTo>
                    <a:lnTo>
                      <a:pt x="638" y="225"/>
                    </a:lnTo>
                    <a:lnTo>
                      <a:pt x="619" y="218"/>
                    </a:lnTo>
                    <a:lnTo>
                      <a:pt x="608" y="229"/>
                    </a:lnTo>
                    <a:lnTo>
                      <a:pt x="607" y="239"/>
                    </a:lnTo>
                    <a:lnTo>
                      <a:pt x="594" y="244"/>
                    </a:lnTo>
                    <a:lnTo>
                      <a:pt x="582" y="232"/>
                    </a:lnTo>
                    <a:lnTo>
                      <a:pt x="573" y="211"/>
                    </a:lnTo>
                    <a:lnTo>
                      <a:pt x="563" y="209"/>
                    </a:lnTo>
                    <a:lnTo>
                      <a:pt x="557" y="220"/>
                    </a:lnTo>
                    <a:lnTo>
                      <a:pt x="545" y="225"/>
                    </a:lnTo>
                    <a:lnTo>
                      <a:pt x="540" y="250"/>
                    </a:lnTo>
                    <a:lnTo>
                      <a:pt x="531" y="244"/>
                    </a:lnTo>
                    <a:lnTo>
                      <a:pt x="524" y="229"/>
                    </a:lnTo>
                    <a:lnTo>
                      <a:pt x="510" y="229"/>
                    </a:lnTo>
                    <a:lnTo>
                      <a:pt x="501" y="237"/>
                    </a:lnTo>
                    <a:lnTo>
                      <a:pt x="489" y="220"/>
                    </a:lnTo>
                    <a:lnTo>
                      <a:pt x="477" y="237"/>
                    </a:lnTo>
                    <a:lnTo>
                      <a:pt x="454" y="234"/>
                    </a:lnTo>
                    <a:lnTo>
                      <a:pt x="448" y="258"/>
                    </a:lnTo>
                    <a:lnTo>
                      <a:pt x="441" y="255"/>
                    </a:lnTo>
                    <a:lnTo>
                      <a:pt x="443" y="246"/>
                    </a:lnTo>
                    <a:lnTo>
                      <a:pt x="441" y="239"/>
                    </a:lnTo>
                    <a:lnTo>
                      <a:pt x="424" y="237"/>
                    </a:lnTo>
                    <a:lnTo>
                      <a:pt x="403" y="246"/>
                    </a:lnTo>
                    <a:lnTo>
                      <a:pt x="403" y="237"/>
                    </a:lnTo>
                    <a:lnTo>
                      <a:pt x="394" y="236"/>
                    </a:lnTo>
                    <a:lnTo>
                      <a:pt x="390" y="223"/>
                    </a:lnTo>
                    <a:lnTo>
                      <a:pt x="368" y="229"/>
                    </a:lnTo>
                    <a:lnTo>
                      <a:pt x="341" y="221"/>
                    </a:lnTo>
                    <a:lnTo>
                      <a:pt x="324" y="227"/>
                    </a:lnTo>
                    <a:lnTo>
                      <a:pt x="320" y="220"/>
                    </a:lnTo>
                    <a:lnTo>
                      <a:pt x="297" y="223"/>
                    </a:lnTo>
                    <a:lnTo>
                      <a:pt x="289" y="216"/>
                    </a:lnTo>
                    <a:lnTo>
                      <a:pt x="239" y="223"/>
                    </a:lnTo>
                    <a:lnTo>
                      <a:pt x="206" y="223"/>
                    </a:lnTo>
                    <a:lnTo>
                      <a:pt x="183" y="236"/>
                    </a:lnTo>
                    <a:lnTo>
                      <a:pt x="139" y="244"/>
                    </a:lnTo>
                    <a:lnTo>
                      <a:pt x="132" y="269"/>
                    </a:lnTo>
                    <a:lnTo>
                      <a:pt x="113" y="292"/>
                    </a:lnTo>
                    <a:lnTo>
                      <a:pt x="106" y="297"/>
                    </a:lnTo>
                    <a:lnTo>
                      <a:pt x="99" y="290"/>
                    </a:lnTo>
                    <a:lnTo>
                      <a:pt x="78" y="292"/>
                    </a:lnTo>
                    <a:lnTo>
                      <a:pt x="74" y="297"/>
                    </a:lnTo>
                    <a:lnTo>
                      <a:pt x="79" y="311"/>
                    </a:lnTo>
                    <a:lnTo>
                      <a:pt x="76" y="309"/>
                    </a:lnTo>
                    <a:lnTo>
                      <a:pt x="86" y="329"/>
                    </a:lnTo>
                    <a:lnTo>
                      <a:pt x="83" y="343"/>
                    </a:lnTo>
                    <a:lnTo>
                      <a:pt x="108" y="366"/>
                    </a:lnTo>
                    <a:lnTo>
                      <a:pt x="116" y="388"/>
                    </a:lnTo>
                    <a:lnTo>
                      <a:pt x="139" y="406"/>
                    </a:lnTo>
                    <a:lnTo>
                      <a:pt x="123" y="413"/>
                    </a:lnTo>
                    <a:lnTo>
                      <a:pt x="123" y="418"/>
                    </a:lnTo>
                    <a:lnTo>
                      <a:pt x="141" y="443"/>
                    </a:lnTo>
                    <a:lnTo>
                      <a:pt x="144" y="455"/>
                    </a:lnTo>
                    <a:lnTo>
                      <a:pt x="137" y="462"/>
                    </a:lnTo>
                    <a:lnTo>
                      <a:pt x="136" y="476"/>
                    </a:lnTo>
                    <a:lnTo>
                      <a:pt x="111" y="483"/>
                    </a:lnTo>
                    <a:lnTo>
                      <a:pt x="97" y="508"/>
                    </a:lnTo>
                    <a:lnTo>
                      <a:pt x="65" y="554"/>
                    </a:lnTo>
                    <a:lnTo>
                      <a:pt x="30" y="622"/>
                    </a:lnTo>
                    <a:lnTo>
                      <a:pt x="28" y="631"/>
                    </a:lnTo>
                    <a:lnTo>
                      <a:pt x="44" y="664"/>
                    </a:lnTo>
                    <a:lnTo>
                      <a:pt x="41" y="685"/>
                    </a:lnTo>
                    <a:lnTo>
                      <a:pt x="58" y="694"/>
                    </a:lnTo>
                    <a:lnTo>
                      <a:pt x="62" y="708"/>
                    </a:lnTo>
                    <a:lnTo>
                      <a:pt x="28" y="699"/>
                    </a:lnTo>
                    <a:lnTo>
                      <a:pt x="28" y="713"/>
                    </a:lnTo>
                    <a:lnTo>
                      <a:pt x="23" y="717"/>
                    </a:lnTo>
                    <a:lnTo>
                      <a:pt x="16" y="738"/>
                    </a:lnTo>
                    <a:lnTo>
                      <a:pt x="14" y="763"/>
                    </a:lnTo>
                    <a:lnTo>
                      <a:pt x="0" y="782"/>
                    </a:lnTo>
                    <a:lnTo>
                      <a:pt x="4" y="808"/>
                    </a:lnTo>
                    <a:lnTo>
                      <a:pt x="14" y="807"/>
                    </a:lnTo>
                    <a:lnTo>
                      <a:pt x="14" y="814"/>
                    </a:lnTo>
                    <a:lnTo>
                      <a:pt x="20" y="814"/>
                    </a:lnTo>
                    <a:lnTo>
                      <a:pt x="28" y="831"/>
                    </a:lnTo>
                    <a:lnTo>
                      <a:pt x="39" y="829"/>
                    </a:lnTo>
                    <a:lnTo>
                      <a:pt x="55" y="850"/>
                    </a:lnTo>
                    <a:lnTo>
                      <a:pt x="71" y="845"/>
                    </a:lnTo>
                    <a:lnTo>
                      <a:pt x="81" y="856"/>
                    </a:lnTo>
                    <a:lnTo>
                      <a:pt x="78" y="866"/>
                    </a:lnTo>
                    <a:lnTo>
                      <a:pt x="83" y="870"/>
                    </a:lnTo>
                    <a:lnTo>
                      <a:pt x="86" y="859"/>
                    </a:lnTo>
                    <a:lnTo>
                      <a:pt x="100" y="858"/>
                    </a:lnTo>
                    <a:lnTo>
                      <a:pt x="106" y="842"/>
                    </a:lnTo>
                    <a:lnTo>
                      <a:pt x="116" y="843"/>
                    </a:lnTo>
                    <a:lnTo>
                      <a:pt x="129" y="856"/>
                    </a:lnTo>
                    <a:lnTo>
                      <a:pt x="143" y="856"/>
                    </a:lnTo>
                    <a:lnTo>
                      <a:pt x="167" y="854"/>
                    </a:lnTo>
                    <a:lnTo>
                      <a:pt x="178" y="861"/>
                    </a:lnTo>
                    <a:lnTo>
                      <a:pt x="192" y="854"/>
                    </a:lnTo>
                    <a:lnTo>
                      <a:pt x="215" y="859"/>
                    </a:lnTo>
                    <a:lnTo>
                      <a:pt x="231" y="849"/>
                    </a:lnTo>
                    <a:lnTo>
                      <a:pt x="246" y="847"/>
                    </a:lnTo>
                    <a:lnTo>
                      <a:pt x="292" y="875"/>
                    </a:lnTo>
                    <a:lnTo>
                      <a:pt x="303" y="870"/>
                    </a:lnTo>
                    <a:lnTo>
                      <a:pt x="311" y="849"/>
                    </a:lnTo>
                    <a:lnTo>
                      <a:pt x="318" y="842"/>
                    </a:lnTo>
                    <a:lnTo>
                      <a:pt x="392" y="819"/>
                    </a:lnTo>
                    <a:lnTo>
                      <a:pt x="401" y="815"/>
                    </a:lnTo>
                    <a:lnTo>
                      <a:pt x="406" y="784"/>
                    </a:lnTo>
                    <a:lnTo>
                      <a:pt x="427" y="777"/>
                    </a:lnTo>
                    <a:lnTo>
                      <a:pt x="436" y="768"/>
                    </a:lnTo>
                    <a:lnTo>
                      <a:pt x="452" y="742"/>
                    </a:lnTo>
                    <a:lnTo>
                      <a:pt x="491" y="740"/>
                    </a:lnTo>
                    <a:lnTo>
                      <a:pt x="498" y="728"/>
                    </a:lnTo>
                    <a:lnTo>
                      <a:pt x="506" y="729"/>
                    </a:lnTo>
                    <a:lnTo>
                      <a:pt x="513" y="720"/>
                    </a:lnTo>
                    <a:lnTo>
                      <a:pt x="520" y="715"/>
                    </a:lnTo>
                    <a:lnTo>
                      <a:pt x="573" y="735"/>
                    </a:lnTo>
                    <a:lnTo>
                      <a:pt x="589" y="747"/>
                    </a:lnTo>
                    <a:lnTo>
                      <a:pt x="601" y="740"/>
                    </a:lnTo>
                    <a:lnTo>
                      <a:pt x="615" y="764"/>
                    </a:lnTo>
                    <a:lnTo>
                      <a:pt x="622" y="747"/>
                    </a:lnTo>
                    <a:lnTo>
                      <a:pt x="647" y="749"/>
                    </a:lnTo>
                    <a:lnTo>
                      <a:pt x="658" y="764"/>
                    </a:lnTo>
                    <a:lnTo>
                      <a:pt x="672" y="775"/>
                    </a:lnTo>
                    <a:lnTo>
                      <a:pt x="684" y="763"/>
                    </a:lnTo>
                    <a:lnTo>
                      <a:pt x="698" y="778"/>
                    </a:lnTo>
                    <a:lnTo>
                      <a:pt x="694" y="789"/>
                    </a:lnTo>
                    <a:lnTo>
                      <a:pt x="701" y="794"/>
                    </a:lnTo>
                    <a:lnTo>
                      <a:pt x="696" y="831"/>
                    </a:lnTo>
                    <a:lnTo>
                      <a:pt x="705" y="845"/>
                    </a:lnTo>
                    <a:lnTo>
                      <a:pt x="731" y="863"/>
                    </a:lnTo>
                    <a:lnTo>
                      <a:pt x="738" y="863"/>
                    </a:lnTo>
                    <a:lnTo>
                      <a:pt x="738" y="854"/>
                    </a:lnTo>
                    <a:lnTo>
                      <a:pt x="745" y="854"/>
                    </a:lnTo>
                    <a:lnTo>
                      <a:pt x="758" y="891"/>
                    </a:lnTo>
                    <a:lnTo>
                      <a:pt x="758" y="914"/>
                    </a:lnTo>
                    <a:lnTo>
                      <a:pt x="798" y="924"/>
                    </a:lnTo>
                    <a:lnTo>
                      <a:pt x="805" y="945"/>
                    </a:lnTo>
                    <a:lnTo>
                      <a:pt x="809" y="961"/>
                    </a:lnTo>
                    <a:lnTo>
                      <a:pt x="830" y="981"/>
                    </a:lnTo>
                    <a:lnTo>
                      <a:pt x="805" y="998"/>
                    </a:lnTo>
                    <a:lnTo>
                      <a:pt x="789" y="981"/>
                    </a:lnTo>
                    <a:lnTo>
                      <a:pt x="782" y="1000"/>
                    </a:lnTo>
                    <a:lnTo>
                      <a:pt x="765" y="984"/>
                    </a:lnTo>
                    <a:lnTo>
                      <a:pt x="749" y="989"/>
                    </a:lnTo>
                    <a:lnTo>
                      <a:pt x="749" y="1002"/>
                    </a:lnTo>
                    <a:lnTo>
                      <a:pt x="742" y="1009"/>
                    </a:lnTo>
                    <a:lnTo>
                      <a:pt x="735" y="982"/>
                    </a:lnTo>
                    <a:lnTo>
                      <a:pt x="712" y="1005"/>
                    </a:lnTo>
                    <a:lnTo>
                      <a:pt x="719" y="1028"/>
                    </a:lnTo>
                    <a:lnTo>
                      <a:pt x="730" y="1038"/>
                    </a:lnTo>
                    <a:lnTo>
                      <a:pt x="730" y="1068"/>
                    </a:lnTo>
                    <a:lnTo>
                      <a:pt x="709" y="1081"/>
                    </a:lnTo>
                    <a:lnTo>
                      <a:pt x="712" y="1098"/>
                    </a:lnTo>
                    <a:lnTo>
                      <a:pt x="691" y="1130"/>
                    </a:lnTo>
                    <a:lnTo>
                      <a:pt x="700" y="1140"/>
                    </a:lnTo>
                    <a:lnTo>
                      <a:pt x="700" y="1153"/>
                    </a:lnTo>
                    <a:lnTo>
                      <a:pt x="675" y="1156"/>
                    </a:lnTo>
                    <a:lnTo>
                      <a:pt x="670" y="1169"/>
                    </a:lnTo>
                    <a:lnTo>
                      <a:pt x="677" y="1170"/>
                    </a:lnTo>
                    <a:lnTo>
                      <a:pt x="687" y="1186"/>
                    </a:lnTo>
                    <a:lnTo>
                      <a:pt x="728" y="1193"/>
                    </a:lnTo>
                    <a:lnTo>
                      <a:pt x="781" y="1147"/>
                    </a:lnTo>
                    <a:lnTo>
                      <a:pt x="800" y="1147"/>
                    </a:lnTo>
                    <a:lnTo>
                      <a:pt x="821" y="1161"/>
                    </a:lnTo>
                    <a:lnTo>
                      <a:pt x="828" y="1174"/>
                    </a:lnTo>
                    <a:lnTo>
                      <a:pt x="817" y="1118"/>
                    </a:lnTo>
                    <a:lnTo>
                      <a:pt x="860" y="1061"/>
                    </a:lnTo>
                    <a:lnTo>
                      <a:pt x="893" y="973"/>
                    </a:lnTo>
                    <a:lnTo>
                      <a:pt x="890" y="947"/>
                    </a:lnTo>
                    <a:lnTo>
                      <a:pt x="926" y="926"/>
                    </a:lnTo>
                    <a:lnTo>
                      <a:pt x="965" y="921"/>
                    </a:lnTo>
                    <a:lnTo>
                      <a:pt x="969" y="912"/>
                    </a:lnTo>
                    <a:lnTo>
                      <a:pt x="986" y="914"/>
                    </a:lnTo>
                    <a:lnTo>
                      <a:pt x="995" y="907"/>
                    </a:lnTo>
                    <a:lnTo>
                      <a:pt x="974" y="840"/>
                    </a:lnTo>
                    <a:lnTo>
                      <a:pt x="998" y="893"/>
                    </a:lnTo>
                    <a:lnTo>
                      <a:pt x="1005" y="905"/>
                    </a:lnTo>
                    <a:lnTo>
                      <a:pt x="1021" y="914"/>
                    </a:lnTo>
                    <a:lnTo>
                      <a:pt x="1028" y="905"/>
                    </a:lnTo>
                    <a:lnTo>
                      <a:pt x="1049" y="912"/>
                    </a:lnTo>
                    <a:lnTo>
                      <a:pt x="1046" y="924"/>
                    </a:lnTo>
                    <a:lnTo>
                      <a:pt x="995" y="926"/>
                    </a:lnTo>
                    <a:lnTo>
                      <a:pt x="958" y="926"/>
                    </a:lnTo>
                    <a:lnTo>
                      <a:pt x="981" y="945"/>
                    </a:lnTo>
                    <a:lnTo>
                      <a:pt x="981" y="935"/>
                    </a:lnTo>
                    <a:lnTo>
                      <a:pt x="993" y="933"/>
                    </a:lnTo>
                    <a:lnTo>
                      <a:pt x="1013" y="935"/>
                    </a:lnTo>
                    <a:lnTo>
                      <a:pt x="1020" y="942"/>
                    </a:lnTo>
                    <a:lnTo>
                      <a:pt x="993" y="961"/>
                    </a:lnTo>
                    <a:lnTo>
                      <a:pt x="1005" y="963"/>
                    </a:lnTo>
                    <a:lnTo>
                      <a:pt x="1005" y="958"/>
                    </a:lnTo>
                    <a:lnTo>
                      <a:pt x="1039" y="970"/>
                    </a:lnTo>
                    <a:lnTo>
                      <a:pt x="1048" y="966"/>
                    </a:lnTo>
                    <a:lnTo>
                      <a:pt x="1049" y="977"/>
                    </a:lnTo>
                    <a:lnTo>
                      <a:pt x="1076" y="979"/>
                    </a:lnTo>
                    <a:lnTo>
                      <a:pt x="1099" y="965"/>
                    </a:lnTo>
                    <a:lnTo>
                      <a:pt x="1123" y="959"/>
                    </a:lnTo>
                    <a:lnTo>
                      <a:pt x="1123" y="952"/>
                    </a:lnTo>
                    <a:lnTo>
                      <a:pt x="1174" y="959"/>
                    </a:lnTo>
                    <a:lnTo>
                      <a:pt x="1178" y="940"/>
                    </a:lnTo>
                    <a:lnTo>
                      <a:pt x="1183" y="944"/>
                    </a:lnTo>
                    <a:lnTo>
                      <a:pt x="1190" y="972"/>
                    </a:lnTo>
                    <a:lnTo>
                      <a:pt x="1206" y="970"/>
                    </a:lnTo>
                    <a:lnTo>
                      <a:pt x="1197" y="973"/>
                    </a:lnTo>
                    <a:lnTo>
                      <a:pt x="1199" y="982"/>
                    </a:lnTo>
                    <a:lnTo>
                      <a:pt x="1179" y="989"/>
                    </a:lnTo>
                    <a:lnTo>
                      <a:pt x="1160" y="1010"/>
                    </a:lnTo>
                    <a:lnTo>
                      <a:pt x="1151" y="1007"/>
                    </a:lnTo>
                    <a:lnTo>
                      <a:pt x="1155" y="1012"/>
                    </a:lnTo>
                    <a:lnTo>
                      <a:pt x="1130" y="1035"/>
                    </a:lnTo>
                    <a:lnTo>
                      <a:pt x="1125" y="1049"/>
                    </a:lnTo>
                    <a:lnTo>
                      <a:pt x="1118" y="1051"/>
                    </a:lnTo>
                    <a:lnTo>
                      <a:pt x="1100" y="1072"/>
                    </a:lnTo>
                    <a:lnTo>
                      <a:pt x="1099" y="1082"/>
                    </a:lnTo>
                    <a:lnTo>
                      <a:pt x="1118" y="1091"/>
                    </a:lnTo>
                    <a:lnTo>
                      <a:pt x="1123" y="1082"/>
                    </a:lnTo>
                    <a:lnTo>
                      <a:pt x="1144" y="1079"/>
                    </a:lnTo>
                    <a:lnTo>
                      <a:pt x="1185" y="1098"/>
                    </a:lnTo>
                    <a:lnTo>
                      <a:pt x="1197" y="1091"/>
                    </a:lnTo>
                    <a:lnTo>
                      <a:pt x="1216" y="1098"/>
                    </a:lnTo>
                    <a:lnTo>
                      <a:pt x="1230" y="1125"/>
                    </a:lnTo>
                    <a:lnTo>
                      <a:pt x="1225" y="1147"/>
                    </a:lnTo>
                    <a:lnTo>
                      <a:pt x="1230" y="1169"/>
                    </a:lnTo>
                    <a:lnTo>
                      <a:pt x="1237" y="1172"/>
                    </a:lnTo>
                    <a:lnTo>
                      <a:pt x="1218" y="1183"/>
                    </a:lnTo>
                    <a:lnTo>
                      <a:pt x="1260" y="1202"/>
                    </a:lnTo>
                    <a:lnTo>
                      <a:pt x="1290" y="1193"/>
                    </a:lnTo>
                    <a:lnTo>
                      <a:pt x="1317" y="1161"/>
                    </a:lnTo>
                    <a:lnTo>
                      <a:pt x="1322" y="1132"/>
                    </a:lnTo>
                    <a:lnTo>
                      <a:pt x="1367" y="1100"/>
                    </a:lnTo>
                    <a:lnTo>
                      <a:pt x="1380" y="1105"/>
                    </a:lnTo>
                    <a:lnTo>
                      <a:pt x="1392" y="1074"/>
                    </a:lnTo>
                    <a:lnTo>
                      <a:pt x="1403" y="1074"/>
                    </a:lnTo>
                    <a:lnTo>
                      <a:pt x="1406" y="1063"/>
                    </a:lnTo>
                    <a:lnTo>
                      <a:pt x="1403" y="1053"/>
                    </a:lnTo>
                    <a:lnTo>
                      <a:pt x="1411" y="1042"/>
                    </a:lnTo>
                    <a:lnTo>
                      <a:pt x="1433" y="1042"/>
                    </a:lnTo>
                    <a:lnTo>
                      <a:pt x="1450" y="1053"/>
                    </a:lnTo>
                    <a:lnTo>
                      <a:pt x="1462" y="1047"/>
                    </a:lnTo>
                    <a:lnTo>
                      <a:pt x="1466" y="1040"/>
                    </a:lnTo>
                    <a:lnTo>
                      <a:pt x="1485" y="1038"/>
                    </a:lnTo>
                    <a:lnTo>
                      <a:pt x="1505" y="1023"/>
                    </a:lnTo>
                    <a:lnTo>
                      <a:pt x="1496" y="1012"/>
                    </a:lnTo>
                    <a:lnTo>
                      <a:pt x="1494" y="993"/>
                    </a:lnTo>
                    <a:lnTo>
                      <a:pt x="1499" y="989"/>
                    </a:lnTo>
                    <a:lnTo>
                      <a:pt x="1498" y="981"/>
                    </a:lnTo>
                    <a:lnTo>
                      <a:pt x="1510" y="979"/>
                    </a:lnTo>
                    <a:lnTo>
                      <a:pt x="1503" y="966"/>
                    </a:lnTo>
                    <a:lnTo>
                      <a:pt x="1473" y="973"/>
                    </a:lnTo>
                    <a:lnTo>
                      <a:pt x="1471" y="968"/>
                    </a:lnTo>
                    <a:lnTo>
                      <a:pt x="1455" y="973"/>
                    </a:lnTo>
                    <a:lnTo>
                      <a:pt x="1447" y="993"/>
                    </a:lnTo>
                    <a:lnTo>
                      <a:pt x="1433" y="991"/>
                    </a:lnTo>
                    <a:lnTo>
                      <a:pt x="1425" y="982"/>
                    </a:lnTo>
                    <a:lnTo>
                      <a:pt x="1420" y="1005"/>
                    </a:lnTo>
                    <a:lnTo>
                      <a:pt x="1399" y="1019"/>
                    </a:lnTo>
                    <a:lnTo>
                      <a:pt x="1378" y="1009"/>
                    </a:lnTo>
                    <a:lnTo>
                      <a:pt x="1336" y="968"/>
                    </a:lnTo>
                    <a:lnTo>
                      <a:pt x="1331" y="963"/>
                    </a:lnTo>
                    <a:lnTo>
                      <a:pt x="1295" y="905"/>
                    </a:lnTo>
                    <a:lnTo>
                      <a:pt x="1301" y="889"/>
                    </a:lnTo>
                    <a:lnTo>
                      <a:pt x="1306" y="893"/>
                    </a:lnTo>
                    <a:lnTo>
                      <a:pt x="1320" y="879"/>
                    </a:lnTo>
                    <a:lnTo>
                      <a:pt x="1325" y="859"/>
                    </a:lnTo>
                    <a:lnTo>
                      <a:pt x="1318" y="845"/>
                    </a:lnTo>
                    <a:lnTo>
                      <a:pt x="1331" y="852"/>
                    </a:lnTo>
                    <a:lnTo>
                      <a:pt x="1332" y="866"/>
                    </a:lnTo>
                    <a:lnTo>
                      <a:pt x="1341" y="863"/>
                    </a:lnTo>
                    <a:lnTo>
                      <a:pt x="1338" y="880"/>
                    </a:lnTo>
                    <a:lnTo>
                      <a:pt x="1350" y="845"/>
                    </a:lnTo>
                    <a:lnTo>
                      <a:pt x="1375" y="810"/>
                    </a:lnTo>
                    <a:lnTo>
                      <a:pt x="1408" y="793"/>
                    </a:lnTo>
                    <a:lnTo>
                      <a:pt x="1418" y="800"/>
                    </a:lnTo>
                    <a:lnTo>
                      <a:pt x="1424" y="780"/>
                    </a:lnTo>
                    <a:lnTo>
                      <a:pt x="1443" y="764"/>
                    </a:lnTo>
                    <a:lnTo>
                      <a:pt x="1462" y="766"/>
                    </a:lnTo>
                    <a:lnTo>
                      <a:pt x="1466" y="782"/>
                    </a:lnTo>
                    <a:lnTo>
                      <a:pt x="1469" y="752"/>
                    </a:lnTo>
                    <a:lnTo>
                      <a:pt x="1480" y="736"/>
                    </a:lnTo>
                    <a:lnTo>
                      <a:pt x="1183" y="928"/>
                    </a:lnTo>
                    <a:lnTo>
                      <a:pt x="1204" y="921"/>
                    </a:lnTo>
                    <a:lnTo>
                      <a:pt x="1222" y="931"/>
                    </a:lnTo>
                    <a:lnTo>
                      <a:pt x="1229" y="917"/>
                    </a:lnTo>
                    <a:lnTo>
                      <a:pt x="1232" y="926"/>
                    </a:lnTo>
                    <a:lnTo>
                      <a:pt x="1246" y="921"/>
                    </a:lnTo>
                    <a:lnTo>
                      <a:pt x="1246" y="912"/>
                    </a:lnTo>
                    <a:lnTo>
                      <a:pt x="1266" y="919"/>
                    </a:lnTo>
                    <a:lnTo>
                      <a:pt x="1271" y="910"/>
                    </a:lnTo>
                    <a:lnTo>
                      <a:pt x="1274" y="921"/>
                    </a:lnTo>
                    <a:lnTo>
                      <a:pt x="1266" y="921"/>
                    </a:lnTo>
                    <a:lnTo>
                      <a:pt x="1267" y="935"/>
                    </a:lnTo>
                    <a:lnTo>
                      <a:pt x="1264" y="940"/>
                    </a:lnTo>
                    <a:lnTo>
                      <a:pt x="1269" y="940"/>
                    </a:lnTo>
                    <a:lnTo>
                      <a:pt x="1271" y="945"/>
                    </a:lnTo>
                    <a:lnTo>
                      <a:pt x="1280" y="938"/>
                    </a:lnTo>
                    <a:lnTo>
                      <a:pt x="1278" y="912"/>
                    </a:lnTo>
                    <a:lnTo>
                      <a:pt x="1290" y="908"/>
                    </a:lnTo>
                    <a:lnTo>
                      <a:pt x="1297" y="917"/>
                    </a:lnTo>
                    <a:lnTo>
                      <a:pt x="1285" y="921"/>
                    </a:lnTo>
                    <a:lnTo>
                      <a:pt x="1302" y="930"/>
                    </a:lnTo>
                    <a:lnTo>
                      <a:pt x="1311" y="958"/>
                    </a:lnTo>
                    <a:lnTo>
                      <a:pt x="1317" y="951"/>
                    </a:lnTo>
                    <a:lnTo>
                      <a:pt x="1334" y="970"/>
                    </a:lnTo>
                    <a:lnTo>
                      <a:pt x="1375" y="1009"/>
                    </a:lnTo>
                    <a:lnTo>
                      <a:pt x="1396" y="1021"/>
                    </a:lnTo>
                    <a:lnTo>
                      <a:pt x="1394" y="1026"/>
                    </a:lnTo>
                    <a:lnTo>
                      <a:pt x="1353" y="1019"/>
                    </a:lnTo>
                    <a:lnTo>
                      <a:pt x="1346" y="1012"/>
                    </a:lnTo>
                    <a:lnTo>
                      <a:pt x="1353" y="1002"/>
                    </a:lnTo>
                    <a:lnTo>
                      <a:pt x="1343" y="984"/>
                    </a:lnTo>
                    <a:lnTo>
                      <a:pt x="1318" y="975"/>
                    </a:lnTo>
                    <a:lnTo>
                      <a:pt x="1320" y="968"/>
                    </a:lnTo>
                    <a:lnTo>
                      <a:pt x="1306" y="975"/>
                    </a:lnTo>
                    <a:lnTo>
                      <a:pt x="1308" y="966"/>
                    </a:lnTo>
                    <a:lnTo>
                      <a:pt x="1301" y="947"/>
                    </a:lnTo>
                    <a:lnTo>
                      <a:pt x="1278" y="975"/>
                    </a:lnTo>
                    <a:lnTo>
                      <a:pt x="1283" y="965"/>
                    </a:lnTo>
                    <a:lnTo>
                      <a:pt x="1259" y="940"/>
                    </a:lnTo>
                    <a:lnTo>
                      <a:pt x="1253" y="945"/>
                    </a:lnTo>
                    <a:lnTo>
                      <a:pt x="1250" y="938"/>
                    </a:lnTo>
                    <a:lnTo>
                      <a:pt x="1234" y="942"/>
                    </a:lnTo>
                    <a:lnTo>
                      <a:pt x="1246" y="954"/>
                    </a:lnTo>
                    <a:lnTo>
                      <a:pt x="1241" y="958"/>
                    </a:lnTo>
                    <a:lnTo>
                      <a:pt x="1222" y="937"/>
                    </a:lnTo>
                    <a:lnTo>
                      <a:pt x="1215" y="940"/>
                    </a:lnTo>
                    <a:lnTo>
                      <a:pt x="1222" y="942"/>
                    </a:lnTo>
                    <a:lnTo>
                      <a:pt x="1222" y="951"/>
                    </a:lnTo>
                    <a:lnTo>
                      <a:pt x="1213" y="945"/>
                    </a:lnTo>
                    <a:lnTo>
                      <a:pt x="1209" y="951"/>
                    </a:lnTo>
                    <a:lnTo>
                      <a:pt x="1202" y="933"/>
                    </a:lnTo>
                    <a:lnTo>
                      <a:pt x="1197" y="931"/>
                    </a:lnTo>
                    <a:lnTo>
                      <a:pt x="1197" y="940"/>
                    </a:lnTo>
                    <a:lnTo>
                      <a:pt x="1183" y="928"/>
                    </a:lnTo>
                    <a:lnTo>
                      <a:pt x="1480" y="73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Freeform 46">
                <a:extLst>
                  <a:ext uri="{FF2B5EF4-FFF2-40B4-BE49-F238E27FC236}">
                    <a16:creationId xmlns:a16="http://schemas.microsoft.com/office/drawing/2014/main" id="{2B61B3B8-9FC7-EC70-88B1-BEC1250B8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0" y="2578"/>
                <a:ext cx="845" cy="600"/>
              </a:xfrm>
              <a:custGeom>
                <a:avLst/>
                <a:gdLst>
                  <a:gd name="T0" fmla="*/ 1577 w 1691"/>
                  <a:gd name="T1" fmla="*/ 654 h 1202"/>
                  <a:gd name="T2" fmla="*/ 1621 w 1691"/>
                  <a:gd name="T3" fmla="*/ 531 h 1202"/>
                  <a:gd name="T4" fmla="*/ 1689 w 1691"/>
                  <a:gd name="T5" fmla="*/ 438 h 1202"/>
                  <a:gd name="T6" fmla="*/ 1643 w 1691"/>
                  <a:gd name="T7" fmla="*/ 366 h 1202"/>
                  <a:gd name="T8" fmla="*/ 1624 w 1691"/>
                  <a:gd name="T9" fmla="*/ 344 h 1202"/>
                  <a:gd name="T10" fmla="*/ 1631 w 1691"/>
                  <a:gd name="T11" fmla="*/ 262 h 1202"/>
                  <a:gd name="T12" fmla="*/ 1549 w 1691"/>
                  <a:gd name="T13" fmla="*/ 244 h 1202"/>
                  <a:gd name="T14" fmla="*/ 1457 w 1691"/>
                  <a:gd name="T15" fmla="*/ 237 h 1202"/>
                  <a:gd name="T16" fmla="*/ 1394 w 1691"/>
                  <a:gd name="T17" fmla="*/ 241 h 1202"/>
                  <a:gd name="T18" fmla="*/ 1287 w 1691"/>
                  <a:gd name="T19" fmla="*/ 253 h 1202"/>
                  <a:gd name="T20" fmla="*/ 1209 w 1691"/>
                  <a:gd name="T21" fmla="*/ 241 h 1202"/>
                  <a:gd name="T22" fmla="*/ 1143 w 1691"/>
                  <a:gd name="T23" fmla="*/ 162 h 1202"/>
                  <a:gd name="T24" fmla="*/ 1030 w 1691"/>
                  <a:gd name="T25" fmla="*/ 158 h 1202"/>
                  <a:gd name="T26" fmla="*/ 1021 w 1691"/>
                  <a:gd name="T27" fmla="*/ 65 h 1202"/>
                  <a:gd name="T28" fmla="*/ 925 w 1691"/>
                  <a:gd name="T29" fmla="*/ 9 h 1202"/>
                  <a:gd name="T30" fmla="*/ 824 w 1691"/>
                  <a:gd name="T31" fmla="*/ 79 h 1202"/>
                  <a:gd name="T32" fmla="*/ 714 w 1691"/>
                  <a:gd name="T33" fmla="*/ 106 h 1202"/>
                  <a:gd name="T34" fmla="*/ 689 w 1691"/>
                  <a:gd name="T35" fmla="*/ 234 h 1202"/>
                  <a:gd name="T36" fmla="*/ 607 w 1691"/>
                  <a:gd name="T37" fmla="*/ 239 h 1202"/>
                  <a:gd name="T38" fmla="*/ 545 w 1691"/>
                  <a:gd name="T39" fmla="*/ 225 h 1202"/>
                  <a:gd name="T40" fmla="*/ 489 w 1691"/>
                  <a:gd name="T41" fmla="*/ 220 h 1202"/>
                  <a:gd name="T42" fmla="*/ 441 w 1691"/>
                  <a:gd name="T43" fmla="*/ 239 h 1202"/>
                  <a:gd name="T44" fmla="*/ 368 w 1691"/>
                  <a:gd name="T45" fmla="*/ 229 h 1202"/>
                  <a:gd name="T46" fmla="*/ 239 w 1691"/>
                  <a:gd name="T47" fmla="*/ 223 h 1202"/>
                  <a:gd name="T48" fmla="*/ 106 w 1691"/>
                  <a:gd name="T49" fmla="*/ 297 h 1202"/>
                  <a:gd name="T50" fmla="*/ 86 w 1691"/>
                  <a:gd name="T51" fmla="*/ 329 h 1202"/>
                  <a:gd name="T52" fmla="*/ 123 w 1691"/>
                  <a:gd name="T53" fmla="*/ 418 h 1202"/>
                  <a:gd name="T54" fmla="*/ 97 w 1691"/>
                  <a:gd name="T55" fmla="*/ 508 h 1202"/>
                  <a:gd name="T56" fmla="*/ 58 w 1691"/>
                  <a:gd name="T57" fmla="*/ 694 h 1202"/>
                  <a:gd name="T58" fmla="*/ 14 w 1691"/>
                  <a:gd name="T59" fmla="*/ 763 h 1202"/>
                  <a:gd name="T60" fmla="*/ 28 w 1691"/>
                  <a:gd name="T61" fmla="*/ 831 h 1202"/>
                  <a:gd name="T62" fmla="*/ 83 w 1691"/>
                  <a:gd name="T63" fmla="*/ 870 h 1202"/>
                  <a:gd name="T64" fmla="*/ 143 w 1691"/>
                  <a:gd name="T65" fmla="*/ 856 h 1202"/>
                  <a:gd name="T66" fmla="*/ 246 w 1691"/>
                  <a:gd name="T67" fmla="*/ 847 h 1202"/>
                  <a:gd name="T68" fmla="*/ 401 w 1691"/>
                  <a:gd name="T69" fmla="*/ 815 h 1202"/>
                  <a:gd name="T70" fmla="*/ 498 w 1691"/>
                  <a:gd name="T71" fmla="*/ 728 h 1202"/>
                  <a:gd name="T72" fmla="*/ 601 w 1691"/>
                  <a:gd name="T73" fmla="*/ 740 h 1202"/>
                  <a:gd name="T74" fmla="*/ 684 w 1691"/>
                  <a:gd name="T75" fmla="*/ 763 h 1202"/>
                  <a:gd name="T76" fmla="*/ 731 w 1691"/>
                  <a:gd name="T77" fmla="*/ 863 h 1202"/>
                  <a:gd name="T78" fmla="*/ 798 w 1691"/>
                  <a:gd name="T79" fmla="*/ 924 h 1202"/>
                  <a:gd name="T80" fmla="*/ 782 w 1691"/>
                  <a:gd name="T81" fmla="*/ 1000 h 1202"/>
                  <a:gd name="T82" fmla="*/ 712 w 1691"/>
                  <a:gd name="T83" fmla="*/ 1005 h 1202"/>
                  <a:gd name="T84" fmla="*/ 691 w 1691"/>
                  <a:gd name="T85" fmla="*/ 1130 h 1202"/>
                  <a:gd name="T86" fmla="*/ 687 w 1691"/>
                  <a:gd name="T87" fmla="*/ 1186 h 1202"/>
                  <a:gd name="T88" fmla="*/ 817 w 1691"/>
                  <a:gd name="T89" fmla="*/ 1118 h 1202"/>
                  <a:gd name="T90" fmla="*/ 969 w 1691"/>
                  <a:gd name="T91" fmla="*/ 912 h 1202"/>
                  <a:gd name="T92" fmla="*/ 1021 w 1691"/>
                  <a:gd name="T93" fmla="*/ 914 h 1202"/>
                  <a:gd name="T94" fmla="*/ 981 w 1691"/>
                  <a:gd name="T95" fmla="*/ 945 h 1202"/>
                  <a:gd name="T96" fmla="*/ 1005 w 1691"/>
                  <a:gd name="T97" fmla="*/ 963 h 1202"/>
                  <a:gd name="T98" fmla="*/ 1099 w 1691"/>
                  <a:gd name="T99" fmla="*/ 965 h 1202"/>
                  <a:gd name="T100" fmla="*/ 1190 w 1691"/>
                  <a:gd name="T101" fmla="*/ 972 h 1202"/>
                  <a:gd name="T102" fmla="*/ 1151 w 1691"/>
                  <a:gd name="T103" fmla="*/ 1007 h 1202"/>
                  <a:gd name="T104" fmla="*/ 1099 w 1691"/>
                  <a:gd name="T105" fmla="*/ 1082 h 1202"/>
                  <a:gd name="T106" fmla="*/ 1216 w 1691"/>
                  <a:gd name="T107" fmla="*/ 1098 h 1202"/>
                  <a:gd name="T108" fmla="*/ 1260 w 1691"/>
                  <a:gd name="T109" fmla="*/ 1202 h 1202"/>
                  <a:gd name="T110" fmla="*/ 1392 w 1691"/>
                  <a:gd name="T111" fmla="*/ 1074 h 1202"/>
                  <a:gd name="T112" fmla="*/ 1450 w 1691"/>
                  <a:gd name="T113" fmla="*/ 1053 h 1202"/>
                  <a:gd name="T114" fmla="*/ 1494 w 1691"/>
                  <a:gd name="T115" fmla="*/ 993 h 1202"/>
                  <a:gd name="T116" fmla="*/ 1471 w 1691"/>
                  <a:gd name="T117" fmla="*/ 968 h 1202"/>
                  <a:gd name="T118" fmla="*/ 1399 w 1691"/>
                  <a:gd name="T119" fmla="*/ 1019 h 1202"/>
                  <a:gd name="T120" fmla="*/ 1306 w 1691"/>
                  <a:gd name="T121" fmla="*/ 893 h 1202"/>
                  <a:gd name="T122" fmla="*/ 1341 w 1691"/>
                  <a:gd name="T123" fmla="*/ 863 h 1202"/>
                  <a:gd name="T124" fmla="*/ 1424 w 1691"/>
                  <a:gd name="T125" fmla="*/ 780 h 1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91" h="1202">
                    <a:moveTo>
                      <a:pt x="1480" y="736"/>
                    </a:moveTo>
                    <a:lnTo>
                      <a:pt x="1496" y="722"/>
                    </a:lnTo>
                    <a:lnTo>
                      <a:pt x="1506" y="729"/>
                    </a:lnTo>
                    <a:lnTo>
                      <a:pt x="1520" y="691"/>
                    </a:lnTo>
                    <a:lnTo>
                      <a:pt x="1582" y="666"/>
                    </a:lnTo>
                    <a:lnTo>
                      <a:pt x="1577" y="654"/>
                    </a:lnTo>
                    <a:lnTo>
                      <a:pt x="1582" y="640"/>
                    </a:lnTo>
                    <a:lnTo>
                      <a:pt x="1570" y="636"/>
                    </a:lnTo>
                    <a:lnTo>
                      <a:pt x="1568" y="590"/>
                    </a:lnTo>
                    <a:lnTo>
                      <a:pt x="1603" y="566"/>
                    </a:lnTo>
                    <a:lnTo>
                      <a:pt x="1603" y="538"/>
                    </a:lnTo>
                    <a:lnTo>
                      <a:pt x="1621" y="531"/>
                    </a:lnTo>
                    <a:lnTo>
                      <a:pt x="1686" y="515"/>
                    </a:lnTo>
                    <a:lnTo>
                      <a:pt x="1691" y="508"/>
                    </a:lnTo>
                    <a:lnTo>
                      <a:pt x="1680" y="483"/>
                    </a:lnTo>
                    <a:lnTo>
                      <a:pt x="1689" y="478"/>
                    </a:lnTo>
                    <a:lnTo>
                      <a:pt x="1682" y="467"/>
                    </a:lnTo>
                    <a:lnTo>
                      <a:pt x="1689" y="438"/>
                    </a:lnTo>
                    <a:lnTo>
                      <a:pt x="1672" y="439"/>
                    </a:lnTo>
                    <a:lnTo>
                      <a:pt x="1677" y="429"/>
                    </a:lnTo>
                    <a:lnTo>
                      <a:pt x="1661" y="402"/>
                    </a:lnTo>
                    <a:lnTo>
                      <a:pt x="1642" y="404"/>
                    </a:lnTo>
                    <a:lnTo>
                      <a:pt x="1638" y="376"/>
                    </a:lnTo>
                    <a:lnTo>
                      <a:pt x="1643" y="366"/>
                    </a:lnTo>
                    <a:lnTo>
                      <a:pt x="1659" y="366"/>
                    </a:lnTo>
                    <a:lnTo>
                      <a:pt x="1666" y="353"/>
                    </a:lnTo>
                    <a:lnTo>
                      <a:pt x="1661" y="346"/>
                    </a:lnTo>
                    <a:lnTo>
                      <a:pt x="1656" y="355"/>
                    </a:lnTo>
                    <a:lnTo>
                      <a:pt x="1636" y="355"/>
                    </a:lnTo>
                    <a:lnTo>
                      <a:pt x="1624" y="344"/>
                    </a:lnTo>
                    <a:lnTo>
                      <a:pt x="1624" y="337"/>
                    </a:lnTo>
                    <a:lnTo>
                      <a:pt x="1643" y="327"/>
                    </a:lnTo>
                    <a:lnTo>
                      <a:pt x="1643" y="315"/>
                    </a:lnTo>
                    <a:lnTo>
                      <a:pt x="1654" y="292"/>
                    </a:lnTo>
                    <a:lnTo>
                      <a:pt x="1649" y="276"/>
                    </a:lnTo>
                    <a:lnTo>
                      <a:pt x="1631" y="262"/>
                    </a:lnTo>
                    <a:lnTo>
                      <a:pt x="1633" y="241"/>
                    </a:lnTo>
                    <a:lnTo>
                      <a:pt x="1621" y="243"/>
                    </a:lnTo>
                    <a:lnTo>
                      <a:pt x="1605" y="258"/>
                    </a:lnTo>
                    <a:lnTo>
                      <a:pt x="1587" y="253"/>
                    </a:lnTo>
                    <a:lnTo>
                      <a:pt x="1577" y="239"/>
                    </a:lnTo>
                    <a:lnTo>
                      <a:pt x="1549" y="244"/>
                    </a:lnTo>
                    <a:lnTo>
                      <a:pt x="1534" y="229"/>
                    </a:lnTo>
                    <a:lnTo>
                      <a:pt x="1517" y="246"/>
                    </a:lnTo>
                    <a:lnTo>
                      <a:pt x="1489" y="236"/>
                    </a:lnTo>
                    <a:lnTo>
                      <a:pt x="1485" y="229"/>
                    </a:lnTo>
                    <a:lnTo>
                      <a:pt x="1469" y="237"/>
                    </a:lnTo>
                    <a:lnTo>
                      <a:pt x="1457" y="237"/>
                    </a:lnTo>
                    <a:lnTo>
                      <a:pt x="1447" y="225"/>
                    </a:lnTo>
                    <a:lnTo>
                      <a:pt x="1436" y="230"/>
                    </a:lnTo>
                    <a:lnTo>
                      <a:pt x="1441" y="248"/>
                    </a:lnTo>
                    <a:lnTo>
                      <a:pt x="1429" y="258"/>
                    </a:lnTo>
                    <a:lnTo>
                      <a:pt x="1415" y="244"/>
                    </a:lnTo>
                    <a:lnTo>
                      <a:pt x="1394" y="241"/>
                    </a:lnTo>
                    <a:lnTo>
                      <a:pt x="1378" y="225"/>
                    </a:lnTo>
                    <a:lnTo>
                      <a:pt x="1375" y="211"/>
                    </a:lnTo>
                    <a:lnTo>
                      <a:pt x="1360" y="207"/>
                    </a:lnTo>
                    <a:lnTo>
                      <a:pt x="1353" y="195"/>
                    </a:lnTo>
                    <a:lnTo>
                      <a:pt x="1301" y="234"/>
                    </a:lnTo>
                    <a:lnTo>
                      <a:pt x="1287" y="253"/>
                    </a:lnTo>
                    <a:lnTo>
                      <a:pt x="1281" y="244"/>
                    </a:lnTo>
                    <a:lnTo>
                      <a:pt x="1266" y="241"/>
                    </a:lnTo>
                    <a:lnTo>
                      <a:pt x="1259" y="250"/>
                    </a:lnTo>
                    <a:lnTo>
                      <a:pt x="1239" y="234"/>
                    </a:lnTo>
                    <a:lnTo>
                      <a:pt x="1225" y="236"/>
                    </a:lnTo>
                    <a:lnTo>
                      <a:pt x="1209" y="241"/>
                    </a:lnTo>
                    <a:lnTo>
                      <a:pt x="1201" y="257"/>
                    </a:lnTo>
                    <a:lnTo>
                      <a:pt x="1171" y="239"/>
                    </a:lnTo>
                    <a:lnTo>
                      <a:pt x="1162" y="221"/>
                    </a:lnTo>
                    <a:lnTo>
                      <a:pt x="1169" y="213"/>
                    </a:lnTo>
                    <a:lnTo>
                      <a:pt x="1139" y="174"/>
                    </a:lnTo>
                    <a:lnTo>
                      <a:pt x="1143" y="162"/>
                    </a:lnTo>
                    <a:lnTo>
                      <a:pt x="1123" y="165"/>
                    </a:lnTo>
                    <a:lnTo>
                      <a:pt x="1113" y="144"/>
                    </a:lnTo>
                    <a:lnTo>
                      <a:pt x="1102" y="144"/>
                    </a:lnTo>
                    <a:lnTo>
                      <a:pt x="1081" y="158"/>
                    </a:lnTo>
                    <a:lnTo>
                      <a:pt x="1069" y="149"/>
                    </a:lnTo>
                    <a:lnTo>
                      <a:pt x="1030" y="158"/>
                    </a:lnTo>
                    <a:lnTo>
                      <a:pt x="1035" y="141"/>
                    </a:lnTo>
                    <a:lnTo>
                      <a:pt x="1025" y="135"/>
                    </a:lnTo>
                    <a:lnTo>
                      <a:pt x="1021" y="114"/>
                    </a:lnTo>
                    <a:lnTo>
                      <a:pt x="1004" y="98"/>
                    </a:lnTo>
                    <a:lnTo>
                      <a:pt x="1030" y="81"/>
                    </a:lnTo>
                    <a:lnTo>
                      <a:pt x="1021" y="65"/>
                    </a:lnTo>
                    <a:lnTo>
                      <a:pt x="993" y="55"/>
                    </a:lnTo>
                    <a:lnTo>
                      <a:pt x="984" y="26"/>
                    </a:lnTo>
                    <a:lnTo>
                      <a:pt x="953" y="0"/>
                    </a:lnTo>
                    <a:lnTo>
                      <a:pt x="942" y="4"/>
                    </a:lnTo>
                    <a:lnTo>
                      <a:pt x="930" y="18"/>
                    </a:lnTo>
                    <a:lnTo>
                      <a:pt x="925" y="9"/>
                    </a:lnTo>
                    <a:lnTo>
                      <a:pt x="918" y="11"/>
                    </a:lnTo>
                    <a:lnTo>
                      <a:pt x="898" y="12"/>
                    </a:lnTo>
                    <a:lnTo>
                      <a:pt x="879" y="39"/>
                    </a:lnTo>
                    <a:lnTo>
                      <a:pt x="830" y="37"/>
                    </a:lnTo>
                    <a:lnTo>
                      <a:pt x="832" y="65"/>
                    </a:lnTo>
                    <a:lnTo>
                      <a:pt x="824" y="79"/>
                    </a:lnTo>
                    <a:lnTo>
                      <a:pt x="800" y="91"/>
                    </a:lnTo>
                    <a:lnTo>
                      <a:pt x="795" y="84"/>
                    </a:lnTo>
                    <a:lnTo>
                      <a:pt x="784" y="84"/>
                    </a:lnTo>
                    <a:lnTo>
                      <a:pt x="747" y="91"/>
                    </a:lnTo>
                    <a:lnTo>
                      <a:pt x="740" y="106"/>
                    </a:lnTo>
                    <a:lnTo>
                      <a:pt x="714" y="106"/>
                    </a:lnTo>
                    <a:lnTo>
                      <a:pt x="717" y="116"/>
                    </a:lnTo>
                    <a:lnTo>
                      <a:pt x="705" y="130"/>
                    </a:lnTo>
                    <a:lnTo>
                      <a:pt x="691" y="188"/>
                    </a:lnTo>
                    <a:lnTo>
                      <a:pt x="710" y="220"/>
                    </a:lnTo>
                    <a:lnTo>
                      <a:pt x="707" y="239"/>
                    </a:lnTo>
                    <a:lnTo>
                      <a:pt x="689" y="234"/>
                    </a:lnTo>
                    <a:lnTo>
                      <a:pt x="682" y="220"/>
                    </a:lnTo>
                    <a:lnTo>
                      <a:pt x="665" y="209"/>
                    </a:lnTo>
                    <a:lnTo>
                      <a:pt x="638" y="225"/>
                    </a:lnTo>
                    <a:lnTo>
                      <a:pt x="619" y="218"/>
                    </a:lnTo>
                    <a:lnTo>
                      <a:pt x="608" y="229"/>
                    </a:lnTo>
                    <a:lnTo>
                      <a:pt x="607" y="239"/>
                    </a:lnTo>
                    <a:lnTo>
                      <a:pt x="594" y="244"/>
                    </a:lnTo>
                    <a:lnTo>
                      <a:pt x="582" y="232"/>
                    </a:lnTo>
                    <a:lnTo>
                      <a:pt x="573" y="211"/>
                    </a:lnTo>
                    <a:lnTo>
                      <a:pt x="563" y="209"/>
                    </a:lnTo>
                    <a:lnTo>
                      <a:pt x="557" y="220"/>
                    </a:lnTo>
                    <a:lnTo>
                      <a:pt x="545" y="225"/>
                    </a:lnTo>
                    <a:lnTo>
                      <a:pt x="540" y="250"/>
                    </a:lnTo>
                    <a:lnTo>
                      <a:pt x="531" y="244"/>
                    </a:lnTo>
                    <a:lnTo>
                      <a:pt x="524" y="229"/>
                    </a:lnTo>
                    <a:lnTo>
                      <a:pt x="510" y="229"/>
                    </a:lnTo>
                    <a:lnTo>
                      <a:pt x="501" y="237"/>
                    </a:lnTo>
                    <a:lnTo>
                      <a:pt x="489" y="220"/>
                    </a:lnTo>
                    <a:lnTo>
                      <a:pt x="477" y="237"/>
                    </a:lnTo>
                    <a:lnTo>
                      <a:pt x="454" y="234"/>
                    </a:lnTo>
                    <a:lnTo>
                      <a:pt x="448" y="258"/>
                    </a:lnTo>
                    <a:lnTo>
                      <a:pt x="441" y="255"/>
                    </a:lnTo>
                    <a:lnTo>
                      <a:pt x="443" y="246"/>
                    </a:lnTo>
                    <a:lnTo>
                      <a:pt x="441" y="239"/>
                    </a:lnTo>
                    <a:lnTo>
                      <a:pt x="424" y="237"/>
                    </a:lnTo>
                    <a:lnTo>
                      <a:pt x="403" y="246"/>
                    </a:lnTo>
                    <a:lnTo>
                      <a:pt x="403" y="237"/>
                    </a:lnTo>
                    <a:lnTo>
                      <a:pt x="394" y="236"/>
                    </a:lnTo>
                    <a:lnTo>
                      <a:pt x="390" y="223"/>
                    </a:lnTo>
                    <a:lnTo>
                      <a:pt x="368" y="229"/>
                    </a:lnTo>
                    <a:lnTo>
                      <a:pt x="341" y="221"/>
                    </a:lnTo>
                    <a:lnTo>
                      <a:pt x="324" y="227"/>
                    </a:lnTo>
                    <a:lnTo>
                      <a:pt x="320" y="220"/>
                    </a:lnTo>
                    <a:lnTo>
                      <a:pt x="297" y="223"/>
                    </a:lnTo>
                    <a:lnTo>
                      <a:pt x="289" y="216"/>
                    </a:lnTo>
                    <a:lnTo>
                      <a:pt x="239" y="223"/>
                    </a:lnTo>
                    <a:lnTo>
                      <a:pt x="206" y="223"/>
                    </a:lnTo>
                    <a:lnTo>
                      <a:pt x="183" y="236"/>
                    </a:lnTo>
                    <a:lnTo>
                      <a:pt x="139" y="244"/>
                    </a:lnTo>
                    <a:lnTo>
                      <a:pt x="132" y="269"/>
                    </a:lnTo>
                    <a:lnTo>
                      <a:pt x="113" y="292"/>
                    </a:lnTo>
                    <a:lnTo>
                      <a:pt x="106" y="297"/>
                    </a:lnTo>
                    <a:lnTo>
                      <a:pt x="99" y="290"/>
                    </a:lnTo>
                    <a:lnTo>
                      <a:pt x="78" y="292"/>
                    </a:lnTo>
                    <a:lnTo>
                      <a:pt x="74" y="297"/>
                    </a:lnTo>
                    <a:lnTo>
                      <a:pt x="79" y="311"/>
                    </a:lnTo>
                    <a:lnTo>
                      <a:pt x="76" y="309"/>
                    </a:lnTo>
                    <a:lnTo>
                      <a:pt x="86" y="329"/>
                    </a:lnTo>
                    <a:lnTo>
                      <a:pt x="83" y="343"/>
                    </a:lnTo>
                    <a:lnTo>
                      <a:pt x="108" y="366"/>
                    </a:lnTo>
                    <a:lnTo>
                      <a:pt x="116" y="388"/>
                    </a:lnTo>
                    <a:lnTo>
                      <a:pt x="139" y="406"/>
                    </a:lnTo>
                    <a:lnTo>
                      <a:pt x="123" y="413"/>
                    </a:lnTo>
                    <a:lnTo>
                      <a:pt x="123" y="418"/>
                    </a:lnTo>
                    <a:lnTo>
                      <a:pt x="141" y="443"/>
                    </a:lnTo>
                    <a:lnTo>
                      <a:pt x="144" y="455"/>
                    </a:lnTo>
                    <a:lnTo>
                      <a:pt x="137" y="462"/>
                    </a:lnTo>
                    <a:lnTo>
                      <a:pt x="136" y="476"/>
                    </a:lnTo>
                    <a:lnTo>
                      <a:pt x="111" y="483"/>
                    </a:lnTo>
                    <a:lnTo>
                      <a:pt x="97" y="508"/>
                    </a:lnTo>
                    <a:lnTo>
                      <a:pt x="65" y="554"/>
                    </a:lnTo>
                    <a:lnTo>
                      <a:pt x="30" y="622"/>
                    </a:lnTo>
                    <a:lnTo>
                      <a:pt x="28" y="631"/>
                    </a:lnTo>
                    <a:lnTo>
                      <a:pt x="44" y="664"/>
                    </a:lnTo>
                    <a:lnTo>
                      <a:pt x="41" y="685"/>
                    </a:lnTo>
                    <a:lnTo>
                      <a:pt x="58" y="694"/>
                    </a:lnTo>
                    <a:lnTo>
                      <a:pt x="62" y="708"/>
                    </a:lnTo>
                    <a:lnTo>
                      <a:pt x="28" y="699"/>
                    </a:lnTo>
                    <a:lnTo>
                      <a:pt x="28" y="713"/>
                    </a:lnTo>
                    <a:lnTo>
                      <a:pt x="23" y="717"/>
                    </a:lnTo>
                    <a:lnTo>
                      <a:pt x="16" y="738"/>
                    </a:lnTo>
                    <a:lnTo>
                      <a:pt x="14" y="763"/>
                    </a:lnTo>
                    <a:lnTo>
                      <a:pt x="0" y="782"/>
                    </a:lnTo>
                    <a:lnTo>
                      <a:pt x="4" y="808"/>
                    </a:lnTo>
                    <a:lnTo>
                      <a:pt x="14" y="807"/>
                    </a:lnTo>
                    <a:lnTo>
                      <a:pt x="14" y="814"/>
                    </a:lnTo>
                    <a:lnTo>
                      <a:pt x="20" y="814"/>
                    </a:lnTo>
                    <a:lnTo>
                      <a:pt x="28" y="831"/>
                    </a:lnTo>
                    <a:lnTo>
                      <a:pt x="39" y="829"/>
                    </a:lnTo>
                    <a:lnTo>
                      <a:pt x="55" y="850"/>
                    </a:lnTo>
                    <a:lnTo>
                      <a:pt x="71" y="845"/>
                    </a:lnTo>
                    <a:lnTo>
                      <a:pt x="81" y="856"/>
                    </a:lnTo>
                    <a:lnTo>
                      <a:pt x="78" y="866"/>
                    </a:lnTo>
                    <a:lnTo>
                      <a:pt x="83" y="870"/>
                    </a:lnTo>
                    <a:lnTo>
                      <a:pt x="86" y="859"/>
                    </a:lnTo>
                    <a:lnTo>
                      <a:pt x="100" y="858"/>
                    </a:lnTo>
                    <a:lnTo>
                      <a:pt x="106" y="842"/>
                    </a:lnTo>
                    <a:lnTo>
                      <a:pt x="116" y="843"/>
                    </a:lnTo>
                    <a:lnTo>
                      <a:pt x="129" y="856"/>
                    </a:lnTo>
                    <a:lnTo>
                      <a:pt x="143" y="856"/>
                    </a:lnTo>
                    <a:lnTo>
                      <a:pt x="167" y="854"/>
                    </a:lnTo>
                    <a:lnTo>
                      <a:pt x="178" y="861"/>
                    </a:lnTo>
                    <a:lnTo>
                      <a:pt x="192" y="854"/>
                    </a:lnTo>
                    <a:lnTo>
                      <a:pt x="215" y="859"/>
                    </a:lnTo>
                    <a:lnTo>
                      <a:pt x="231" y="849"/>
                    </a:lnTo>
                    <a:lnTo>
                      <a:pt x="246" y="847"/>
                    </a:lnTo>
                    <a:lnTo>
                      <a:pt x="292" y="875"/>
                    </a:lnTo>
                    <a:lnTo>
                      <a:pt x="303" y="870"/>
                    </a:lnTo>
                    <a:lnTo>
                      <a:pt x="311" y="849"/>
                    </a:lnTo>
                    <a:lnTo>
                      <a:pt x="318" y="842"/>
                    </a:lnTo>
                    <a:lnTo>
                      <a:pt x="392" y="819"/>
                    </a:lnTo>
                    <a:lnTo>
                      <a:pt x="401" y="815"/>
                    </a:lnTo>
                    <a:lnTo>
                      <a:pt x="406" y="784"/>
                    </a:lnTo>
                    <a:lnTo>
                      <a:pt x="427" y="777"/>
                    </a:lnTo>
                    <a:lnTo>
                      <a:pt x="436" y="768"/>
                    </a:lnTo>
                    <a:lnTo>
                      <a:pt x="452" y="742"/>
                    </a:lnTo>
                    <a:lnTo>
                      <a:pt x="491" y="740"/>
                    </a:lnTo>
                    <a:lnTo>
                      <a:pt x="498" y="728"/>
                    </a:lnTo>
                    <a:lnTo>
                      <a:pt x="506" y="729"/>
                    </a:lnTo>
                    <a:lnTo>
                      <a:pt x="513" y="720"/>
                    </a:lnTo>
                    <a:lnTo>
                      <a:pt x="520" y="715"/>
                    </a:lnTo>
                    <a:lnTo>
                      <a:pt x="573" y="735"/>
                    </a:lnTo>
                    <a:lnTo>
                      <a:pt x="589" y="747"/>
                    </a:lnTo>
                    <a:lnTo>
                      <a:pt x="601" y="740"/>
                    </a:lnTo>
                    <a:lnTo>
                      <a:pt x="615" y="764"/>
                    </a:lnTo>
                    <a:lnTo>
                      <a:pt x="622" y="747"/>
                    </a:lnTo>
                    <a:lnTo>
                      <a:pt x="647" y="749"/>
                    </a:lnTo>
                    <a:lnTo>
                      <a:pt x="658" y="764"/>
                    </a:lnTo>
                    <a:lnTo>
                      <a:pt x="672" y="775"/>
                    </a:lnTo>
                    <a:lnTo>
                      <a:pt x="684" y="763"/>
                    </a:lnTo>
                    <a:lnTo>
                      <a:pt x="698" y="778"/>
                    </a:lnTo>
                    <a:lnTo>
                      <a:pt x="694" y="789"/>
                    </a:lnTo>
                    <a:lnTo>
                      <a:pt x="701" y="794"/>
                    </a:lnTo>
                    <a:lnTo>
                      <a:pt x="696" y="831"/>
                    </a:lnTo>
                    <a:lnTo>
                      <a:pt x="705" y="845"/>
                    </a:lnTo>
                    <a:lnTo>
                      <a:pt x="731" y="863"/>
                    </a:lnTo>
                    <a:lnTo>
                      <a:pt x="738" y="863"/>
                    </a:lnTo>
                    <a:lnTo>
                      <a:pt x="738" y="854"/>
                    </a:lnTo>
                    <a:lnTo>
                      <a:pt x="745" y="854"/>
                    </a:lnTo>
                    <a:lnTo>
                      <a:pt x="758" y="891"/>
                    </a:lnTo>
                    <a:lnTo>
                      <a:pt x="758" y="914"/>
                    </a:lnTo>
                    <a:lnTo>
                      <a:pt x="798" y="924"/>
                    </a:lnTo>
                    <a:lnTo>
                      <a:pt x="805" y="945"/>
                    </a:lnTo>
                    <a:lnTo>
                      <a:pt x="809" y="961"/>
                    </a:lnTo>
                    <a:lnTo>
                      <a:pt x="830" y="981"/>
                    </a:lnTo>
                    <a:lnTo>
                      <a:pt x="805" y="998"/>
                    </a:lnTo>
                    <a:lnTo>
                      <a:pt x="789" y="981"/>
                    </a:lnTo>
                    <a:lnTo>
                      <a:pt x="782" y="1000"/>
                    </a:lnTo>
                    <a:lnTo>
                      <a:pt x="765" y="984"/>
                    </a:lnTo>
                    <a:lnTo>
                      <a:pt x="749" y="989"/>
                    </a:lnTo>
                    <a:lnTo>
                      <a:pt x="749" y="1002"/>
                    </a:lnTo>
                    <a:lnTo>
                      <a:pt x="742" y="1009"/>
                    </a:lnTo>
                    <a:lnTo>
                      <a:pt x="735" y="982"/>
                    </a:lnTo>
                    <a:lnTo>
                      <a:pt x="712" y="1005"/>
                    </a:lnTo>
                    <a:lnTo>
                      <a:pt x="719" y="1028"/>
                    </a:lnTo>
                    <a:lnTo>
                      <a:pt x="730" y="1038"/>
                    </a:lnTo>
                    <a:lnTo>
                      <a:pt x="730" y="1068"/>
                    </a:lnTo>
                    <a:lnTo>
                      <a:pt x="709" y="1081"/>
                    </a:lnTo>
                    <a:lnTo>
                      <a:pt x="712" y="1098"/>
                    </a:lnTo>
                    <a:lnTo>
                      <a:pt x="691" y="1130"/>
                    </a:lnTo>
                    <a:lnTo>
                      <a:pt x="700" y="1140"/>
                    </a:lnTo>
                    <a:lnTo>
                      <a:pt x="700" y="1153"/>
                    </a:lnTo>
                    <a:lnTo>
                      <a:pt x="675" y="1156"/>
                    </a:lnTo>
                    <a:lnTo>
                      <a:pt x="670" y="1169"/>
                    </a:lnTo>
                    <a:lnTo>
                      <a:pt x="677" y="1170"/>
                    </a:lnTo>
                    <a:lnTo>
                      <a:pt x="687" y="1186"/>
                    </a:lnTo>
                    <a:lnTo>
                      <a:pt x="728" y="1193"/>
                    </a:lnTo>
                    <a:lnTo>
                      <a:pt x="781" y="1147"/>
                    </a:lnTo>
                    <a:lnTo>
                      <a:pt x="800" y="1147"/>
                    </a:lnTo>
                    <a:lnTo>
                      <a:pt x="821" y="1161"/>
                    </a:lnTo>
                    <a:lnTo>
                      <a:pt x="828" y="1174"/>
                    </a:lnTo>
                    <a:lnTo>
                      <a:pt x="817" y="1118"/>
                    </a:lnTo>
                    <a:lnTo>
                      <a:pt x="860" y="1061"/>
                    </a:lnTo>
                    <a:lnTo>
                      <a:pt x="893" y="973"/>
                    </a:lnTo>
                    <a:lnTo>
                      <a:pt x="890" y="947"/>
                    </a:lnTo>
                    <a:lnTo>
                      <a:pt x="926" y="926"/>
                    </a:lnTo>
                    <a:lnTo>
                      <a:pt x="965" y="921"/>
                    </a:lnTo>
                    <a:lnTo>
                      <a:pt x="969" y="912"/>
                    </a:lnTo>
                    <a:lnTo>
                      <a:pt x="986" y="914"/>
                    </a:lnTo>
                    <a:lnTo>
                      <a:pt x="995" y="907"/>
                    </a:lnTo>
                    <a:lnTo>
                      <a:pt x="974" y="840"/>
                    </a:lnTo>
                    <a:lnTo>
                      <a:pt x="998" y="893"/>
                    </a:lnTo>
                    <a:lnTo>
                      <a:pt x="1005" y="905"/>
                    </a:lnTo>
                    <a:lnTo>
                      <a:pt x="1021" y="914"/>
                    </a:lnTo>
                    <a:lnTo>
                      <a:pt x="1028" y="905"/>
                    </a:lnTo>
                    <a:lnTo>
                      <a:pt x="1049" y="912"/>
                    </a:lnTo>
                    <a:lnTo>
                      <a:pt x="1046" y="924"/>
                    </a:lnTo>
                    <a:lnTo>
                      <a:pt x="995" y="926"/>
                    </a:lnTo>
                    <a:lnTo>
                      <a:pt x="958" y="926"/>
                    </a:lnTo>
                    <a:lnTo>
                      <a:pt x="981" y="945"/>
                    </a:lnTo>
                    <a:lnTo>
                      <a:pt x="981" y="935"/>
                    </a:lnTo>
                    <a:lnTo>
                      <a:pt x="993" y="933"/>
                    </a:lnTo>
                    <a:lnTo>
                      <a:pt x="1013" y="935"/>
                    </a:lnTo>
                    <a:lnTo>
                      <a:pt x="1020" y="942"/>
                    </a:lnTo>
                    <a:lnTo>
                      <a:pt x="993" y="961"/>
                    </a:lnTo>
                    <a:lnTo>
                      <a:pt x="1005" y="963"/>
                    </a:lnTo>
                    <a:lnTo>
                      <a:pt x="1005" y="958"/>
                    </a:lnTo>
                    <a:lnTo>
                      <a:pt x="1039" y="970"/>
                    </a:lnTo>
                    <a:lnTo>
                      <a:pt x="1048" y="966"/>
                    </a:lnTo>
                    <a:lnTo>
                      <a:pt x="1049" y="977"/>
                    </a:lnTo>
                    <a:lnTo>
                      <a:pt x="1076" y="979"/>
                    </a:lnTo>
                    <a:lnTo>
                      <a:pt x="1099" y="965"/>
                    </a:lnTo>
                    <a:lnTo>
                      <a:pt x="1123" y="959"/>
                    </a:lnTo>
                    <a:lnTo>
                      <a:pt x="1123" y="952"/>
                    </a:lnTo>
                    <a:lnTo>
                      <a:pt x="1174" y="959"/>
                    </a:lnTo>
                    <a:lnTo>
                      <a:pt x="1178" y="940"/>
                    </a:lnTo>
                    <a:lnTo>
                      <a:pt x="1183" y="944"/>
                    </a:lnTo>
                    <a:lnTo>
                      <a:pt x="1190" y="972"/>
                    </a:lnTo>
                    <a:lnTo>
                      <a:pt x="1206" y="970"/>
                    </a:lnTo>
                    <a:lnTo>
                      <a:pt x="1197" y="973"/>
                    </a:lnTo>
                    <a:lnTo>
                      <a:pt x="1199" y="982"/>
                    </a:lnTo>
                    <a:lnTo>
                      <a:pt x="1179" y="989"/>
                    </a:lnTo>
                    <a:lnTo>
                      <a:pt x="1160" y="1010"/>
                    </a:lnTo>
                    <a:lnTo>
                      <a:pt x="1151" y="1007"/>
                    </a:lnTo>
                    <a:lnTo>
                      <a:pt x="1155" y="1012"/>
                    </a:lnTo>
                    <a:lnTo>
                      <a:pt x="1130" y="1035"/>
                    </a:lnTo>
                    <a:lnTo>
                      <a:pt x="1125" y="1049"/>
                    </a:lnTo>
                    <a:lnTo>
                      <a:pt x="1118" y="1051"/>
                    </a:lnTo>
                    <a:lnTo>
                      <a:pt x="1100" y="1072"/>
                    </a:lnTo>
                    <a:lnTo>
                      <a:pt x="1099" y="1082"/>
                    </a:lnTo>
                    <a:lnTo>
                      <a:pt x="1118" y="1091"/>
                    </a:lnTo>
                    <a:lnTo>
                      <a:pt x="1123" y="1082"/>
                    </a:lnTo>
                    <a:lnTo>
                      <a:pt x="1144" y="1079"/>
                    </a:lnTo>
                    <a:lnTo>
                      <a:pt x="1185" y="1098"/>
                    </a:lnTo>
                    <a:lnTo>
                      <a:pt x="1197" y="1091"/>
                    </a:lnTo>
                    <a:lnTo>
                      <a:pt x="1216" y="1098"/>
                    </a:lnTo>
                    <a:lnTo>
                      <a:pt x="1230" y="1125"/>
                    </a:lnTo>
                    <a:lnTo>
                      <a:pt x="1225" y="1147"/>
                    </a:lnTo>
                    <a:lnTo>
                      <a:pt x="1230" y="1169"/>
                    </a:lnTo>
                    <a:lnTo>
                      <a:pt x="1237" y="1172"/>
                    </a:lnTo>
                    <a:lnTo>
                      <a:pt x="1218" y="1183"/>
                    </a:lnTo>
                    <a:lnTo>
                      <a:pt x="1260" y="1202"/>
                    </a:lnTo>
                    <a:lnTo>
                      <a:pt x="1290" y="1193"/>
                    </a:lnTo>
                    <a:lnTo>
                      <a:pt x="1317" y="1161"/>
                    </a:lnTo>
                    <a:lnTo>
                      <a:pt x="1322" y="1132"/>
                    </a:lnTo>
                    <a:lnTo>
                      <a:pt x="1367" y="1100"/>
                    </a:lnTo>
                    <a:lnTo>
                      <a:pt x="1380" y="1105"/>
                    </a:lnTo>
                    <a:lnTo>
                      <a:pt x="1392" y="1074"/>
                    </a:lnTo>
                    <a:lnTo>
                      <a:pt x="1403" y="1074"/>
                    </a:lnTo>
                    <a:lnTo>
                      <a:pt x="1406" y="1063"/>
                    </a:lnTo>
                    <a:lnTo>
                      <a:pt x="1403" y="1053"/>
                    </a:lnTo>
                    <a:lnTo>
                      <a:pt x="1411" y="1042"/>
                    </a:lnTo>
                    <a:lnTo>
                      <a:pt x="1433" y="1042"/>
                    </a:lnTo>
                    <a:lnTo>
                      <a:pt x="1450" y="1053"/>
                    </a:lnTo>
                    <a:lnTo>
                      <a:pt x="1462" y="1047"/>
                    </a:lnTo>
                    <a:lnTo>
                      <a:pt x="1466" y="1040"/>
                    </a:lnTo>
                    <a:lnTo>
                      <a:pt x="1485" y="1038"/>
                    </a:lnTo>
                    <a:lnTo>
                      <a:pt x="1505" y="1023"/>
                    </a:lnTo>
                    <a:lnTo>
                      <a:pt x="1496" y="1012"/>
                    </a:lnTo>
                    <a:lnTo>
                      <a:pt x="1494" y="993"/>
                    </a:lnTo>
                    <a:lnTo>
                      <a:pt x="1499" y="989"/>
                    </a:lnTo>
                    <a:lnTo>
                      <a:pt x="1498" y="981"/>
                    </a:lnTo>
                    <a:lnTo>
                      <a:pt x="1510" y="979"/>
                    </a:lnTo>
                    <a:lnTo>
                      <a:pt x="1503" y="966"/>
                    </a:lnTo>
                    <a:lnTo>
                      <a:pt x="1473" y="973"/>
                    </a:lnTo>
                    <a:lnTo>
                      <a:pt x="1471" y="968"/>
                    </a:lnTo>
                    <a:lnTo>
                      <a:pt x="1455" y="973"/>
                    </a:lnTo>
                    <a:lnTo>
                      <a:pt x="1447" y="993"/>
                    </a:lnTo>
                    <a:lnTo>
                      <a:pt x="1433" y="991"/>
                    </a:lnTo>
                    <a:lnTo>
                      <a:pt x="1425" y="982"/>
                    </a:lnTo>
                    <a:lnTo>
                      <a:pt x="1420" y="1005"/>
                    </a:lnTo>
                    <a:lnTo>
                      <a:pt x="1399" y="1019"/>
                    </a:lnTo>
                    <a:lnTo>
                      <a:pt x="1378" y="1009"/>
                    </a:lnTo>
                    <a:lnTo>
                      <a:pt x="1336" y="968"/>
                    </a:lnTo>
                    <a:lnTo>
                      <a:pt x="1331" y="963"/>
                    </a:lnTo>
                    <a:lnTo>
                      <a:pt x="1295" y="905"/>
                    </a:lnTo>
                    <a:lnTo>
                      <a:pt x="1301" y="889"/>
                    </a:lnTo>
                    <a:lnTo>
                      <a:pt x="1306" y="893"/>
                    </a:lnTo>
                    <a:lnTo>
                      <a:pt x="1320" y="879"/>
                    </a:lnTo>
                    <a:lnTo>
                      <a:pt x="1325" y="859"/>
                    </a:lnTo>
                    <a:lnTo>
                      <a:pt x="1318" y="845"/>
                    </a:lnTo>
                    <a:lnTo>
                      <a:pt x="1331" y="852"/>
                    </a:lnTo>
                    <a:lnTo>
                      <a:pt x="1332" y="866"/>
                    </a:lnTo>
                    <a:lnTo>
                      <a:pt x="1341" y="863"/>
                    </a:lnTo>
                    <a:lnTo>
                      <a:pt x="1338" y="880"/>
                    </a:lnTo>
                    <a:lnTo>
                      <a:pt x="1350" y="845"/>
                    </a:lnTo>
                    <a:lnTo>
                      <a:pt x="1375" y="810"/>
                    </a:lnTo>
                    <a:lnTo>
                      <a:pt x="1408" y="793"/>
                    </a:lnTo>
                    <a:lnTo>
                      <a:pt x="1418" y="800"/>
                    </a:lnTo>
                    <a:lnTo>
                      <a:pt x="1424" y="780"/>
                    </a:lnTo>
                    <a:lnTo>
                      <a:pt x="1443" y="764"/>
                    </a:lnTo>
                    <a:lnTo>
                      <a:pt x="1462" y="766"/>
                    </a:lnTo>
                    <a:lnTo>
                      <a:pt x="1466" y="782"/>
                    </a:lnTo>
                    <a:lnTo>
                      <a:pt x="1469" y="752"/>
                    </a:lnTo>
                    <a:lnTo>
                      <a:pt x="1480" y="73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Freeform 47">
                <a:extLst>
                  <a:ext uri="{FF2B5EF4-FFF2-40B4-BE49-F238E27FC236}">
                    <a16:creationId xmlns:a16="http://schemas.microsoft.com/office/drawing/2014/main" id="{72A62620-5D64-6833-22CD-D7E45169D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1" y="3032"/>
                <a:ext cx="106" cy="59"/>
              </a:xfrm>
              <a:custGeom>
                <a:avLst/>
                <a:gdLst>
                  <a:gd name="T0" fmla="*/ 0 w 213"/>
                  <a:gd name="T1" fmla="*/ 20 h 118"/>
                  <a:gd name="T2" fmla="*/ 21 w 213"/>
                  <a:gd name="T3" fmla="*/ 13 h 118"/>
                  <a:gd name="T4" fmla="*/ 39 w 213"/>
                  <a:gd name="T5" fmla="*/ 23 h 118"/>
                  <a:gd name="T6" fmla="*/ 46 w 213"/>
                  <a:gd name="T7" fmla="*/ 9 h 118"/>
                  <a:gd name="T8" fmla="*/ 49 w 213"/>
                  <a:gd name="T9" fmla="*/ 18 h 118"/>
                  <a:gd name="T10" fmla="*/ 63 w 213"/>
                  <a:gd name="T11" fmla="*/ 13 h 118"/>
                  <a:gd name="T12" fmla="*/ 63 w 213"/>
                  <a:gd name="T13" fmla="*/ 4 h 118"/>
                  <a:gd name="T14" fmla="*/ 83 w 213"/>
                  <a:gd name="T15" fmla="*/ 11 h 118"/>
                  <a:gd name="T16" fmla="*/ 88 w 213"/>
                  <a:gd name="T17" fmla="*/ 2 h 118"/>
                  <a:gd name="T18" fmla="*/ 91 w 213"/>
                  <a:gd name="T19" fmla="*/ 13 h 118"/>
                  <a:gd name="T20" fmla="*/ 83 w 213"/>
                  <a:gd name="T21" fmla="*/ 13 h 118"/>
                  <a:gd name="T22" fmla="*/ 84 w 213"/>
                  <a:gd name="T23" fmla="*/ 27 h 118"/>
                  <a:gd name="T24" fmla="*/ 81 w 213"/>
                  <a:gd name="T25" fmla="*/ 32 h 118"/>
                  <a:gd name="T26" fmla="*/ 86 w 213"/>
                  <a:gd name="T27" fmla="*/ 32 h 118"/>
                  <a:gd name="T28" fmla="*/ 88 w 213"/>
                  <a:gd name="T29" fmla="*/ 37 h 118"/>
                  <a:gd name="T30" fmla="*/ 97 w 213"/>
                  <a:gd name="T31" fmla="*/ 30 h 118"/>
                  <a:gd name="T32" fmla="*/ 95 w 213"/>
                  <a:gd name="T33" fmla="*/ 4 h 118"/>
                  <a:gd name="T34" fmla="*/ 107 w 213"/>
                  <a:gd name="T35" fmla="*/ 0 h 118"/>
                  <a:gd name="T36" fmla="*/ 114 w 213"/>
                  <a:gd name="T37" fmla="*/ 9 h 118"/>
                  <a:gd name="T38" fmla="*/ 102 w 213"/>
                  <a:gd name="T39" fmla="*/ 13 h 118"/>
                  <a:gd name="T40" fmla="*/ 119 w 213"/>
                  <a:gd name="T41" fmla="*/ 22 h 118"/>
                  <a:gd name="T42" fmla="*/ 128 w 213"/>
                  <a:gd name="T43" fmla="*/ 50 h 118"/>
                  <a:gd name="T44" fmla="*/ 134 w 213"/>
                  <a:gd name="T45" fmla="*/ 43 h 118"/>
                  <a:gd name="T46" fmla="*/ 151 w 213"/>
                  <a:gd name="T47" fmla="*/ 62 h 118"/>
                  <a:gd name="T48" fmla="*/ 192 w 213"/>
                  <a:gd name="T49" fmla="*/ 101 h 118"/>
                  <a:gd name="T50" fmla="*/ 213 w 213"/>
                  <a:gd name="T51" fmla="*/ 113 h 118"/>
                  <a:gd name="T52" fmla="*/ 211 w 213"/>
                  <a:gd name="T53" fmla="*/ 118 h 118"/>
                  <a:gd name="T54" fmla="*/ 170 w 213"/>
                  <a:gd name="T55" fmla="*/ 111 h 118"/>
                  <a:gd name="T56" fmla="*/ 163 w 213"/>
                  <a:gd name="T57" fmla="*/ 104 h 118"/>
                  <a:gd name="T58" fmla="*/ 170 w 213"/>
                  <a:gd name="T59" fmla="*/ 94 h 118"/>
                  <a:gd name="T60" fmla="*/ 160 w 213"/>
                  <a:gd name="T61" fmla="*/ 76 h 118"/>
                  <a:gd name="T62" fmla="*/ 135 w 213"/>
                  <a:gd name="T63" fmla="*/ 67 h 118"/>
                  <a:gd name="T64" fmla="*/ 137 w 213"/>
                  <a:gd name="T65" fmla="*/ 60 h 118"/>
                  <a:gd name="T66" fmla="*/ 123 w 213"/>
                  <a:gd name="T67" fmla="*/ 67 h 118"/>
                  <a:gd name="T68" fmla="*/ 125 w 213"/>
                  <a:gd name="T69" fmla="*/ 58 h 118"/>
                  <a:gd name="T70" fmla="*/ 118 w 213"/>
                  <a:gd name="T71" fmla="*/ 39 h 118"/>
                  <a:gd name="T72" fmla="*/ 95 w 213"/>
                  <a:gd name="T73" fmla="*/ 67 h 118"/>
                  <a:gd name="T74" fmla="*/ 100 w 213"/>
                  <a:gd name="T75" fmla="*/ 57 h 118"/>
                  <a:gd name="T76" fmla="*/ 76 w 213"/>
                  <a:gd name="T77" fmla="*/ 32 h 118"/>
                  <a:gd name="T78" fmla="*/ 70 w 213"/>
                  <a:gd name="T79" fmla="*/ 37 h 118"/>
                  <a:gd name="T80" fmla="*/ 67 w 213"/>
                  <a:gd name="T81" fmla="*/ 30 h 118"/>
                  <a:gd name="T82" fmla="*/ 51 w 213"/>
                  <a:gd name="T83" fmla="*/ 34 h 118"/>
                  <a:gd name="T84" fmla="*/ 63 w 213"/>
                  <a:gd name="T85" fmla="*/ 46 h 118"/>
                  <a:gd name="T86" fmla="*/ 58 w 213"/>
                  <a:gd name="T87" fmla="*/ 50 h 118"/>
                  <a:gd name="T88" fmla="*/ 39 w 213"/>
                  <a:gd name="T89" fmla="*/ 29 h 118"/>
                  <a:gd name="T90" fmla="*/ 32 w 213"/>
                  <a:gd name="T91" fmla="*/ 32 h 118"/>
                  <a:gd name="T92" fmla="*/ 39 w 213"/>
                  <a:gd name="T93" fmla="*/ 34 h 118"/>
                  <a:gd name="T94" fmla="*/ 39 w 213"/>
                  <a:gd name="T95" fmla="*/ 43 h 118"/>
                  <a:gd name="T96" fmla="*/ 30 w 213"/>
                  <a:gd name="T97" fmla="*/ 37 h 118"/>
                  <a:gd name="T98" fmla="*/ 26 w 213"/>
                  <a:gd name="T99" fmla="*/ 43 h 118"/>
                  <a:gd name="T100" fmla="*/ 19 w 213"/>
                  <a:gd name="T101" fmla="*/ 25 h 118"/>
                  <a:gd name="T102" fmla="*/ 14 w 213"/>
                  <a:gd name="T103" fmla="*/ 23 h 118"/>
                  <a:gd name="T104" fmla="*/ 14 w 213"/>
                  <a:gd name="T105" fmla="*/ 32 h 118"/>
                  <a:gd name="T106" fmla="*/ 0 w 213"/>
                  <a:gd name="T107" fmla="*/ 2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3" h="118">
                    <a:moveTo>
                      <a:pt x="0" y="20"/>
                    </a:moveTo>
                    <a:lnTo>
                      <a:pt x="21" y="13"/>
                    </a:lnTo>
                    <a:lnTo>
                      <a:pt x="39" y="23"/>
                    </a:lnTo>
                    <a:lnTo>
                      <a:pt x="46" y="9"/>
                    </a:lnTo>
                    <a:lnTo>
                      <a:pt x="49" y="18"/>
                    </a:lnTo>
                    <a:lnTo>
                      <a:pt x="63" y="13"/>
                    </a:lnTo>
                    <a:lnTo>
                      <a:pt x="63" y="4"/>
                    </a:lnTo>
                    <a:lnTo>
                      <a:pt x="83" y="11"/>
                    </a:lnTo>
                    <a:lnTo>
                      <a:pt x="88" y="2"/>
                    </a:lnTo>
                    <a:lnTo>
                      <a:pt x="91" y="13"/>
                    </a:lnTo>
                    <a:lnTo>
                      <a:pt x="83" y="13"/>
                    </a:lnTo>
                    <a:lnTo>
                      <a:pt x="84" y="27"/>
                    </a:lnTo>
                    <a:lnTo>
                      <a:pt x="81" y="32"/>
                    </a:lnTo>
                    <a:lnTo>
                      <a:pt x="86" y="32"/>
                    </a:lnTo>
                    <a:lnTo>
                      <a:pt x="88" y="37"/>
                    </a:lnTo>
                    <a:lnTo>
                      <a:pt x="97" y="30"/>
                    </a:lnTo>
                    <a:lnTo>
                      <a:pt x="95" y="4"/>
                    </a:lnTo>
                    <a:lnTo>
                      <a:pt x="107" y="0"/>
                    </a:lnTo>
                    <a:lnTo>
                      <a:pt x="114" y="9"/>
                    </a:lnTo>
                    <a:lnTo>
                      <a:pt x="102" y="13"/>
                    </a:lnTo>
                    <a:lnTo>
                      <a:pt x="119" y="22"/>
                    </a:lnTo>
                    <a:lnTo>
                      <a:pt x="128" y="50"/>
                    </a:lnTo>
                    <a:lnTo>
                      <a:pt x="134" y="43"/>
                    </a:lnTo>
                    <a:lnTo>
                      <a:pt x="151" y="62"/>
                    </a:lnTo>
                    <a:lnTo>
                      <a:pt x="192" y="101"/>
                    </a:lnTo>
                    <a:lnTo>
                      <a:pt x="213" y="113"/>
                    </a:lnTo>
                    <a:lnTo>
                      <a:pt x="211" y="118"/>
                    </a:lnTo>
                    <a:lnTo>
                      <a:pt x="170" y="111"/>
                    </a:lnTo>
                    <a:lnTo>
                      <a:pt x="163" y="104"/>
                    </a:lnTo>
                    <a:lnTo>
                      <a:pt x="170" y="94"/>
                    </a:lnTo>
                    <a:lnTo>
                      <a:pt x="160" y="76"/>
                    </a:lnTo>
                    <a:lnTo>
                      <a:pt x="135" y="67"/>
                    </a:lnTo>
                    <a:lnTo>
                      <a:pt x="137" y="60"/>
                    </a:lnTo>
                    <a:lnTo>
                      <a:pt x="123" y="67"/>
                    </a:lnTo>
                    <a:lnTo>
                      <a:pt x="125" y="58"/>
                    </a:lnTo>
                    <a:lnTo>
                      <a:pt x="118" y="39"/>
                    </a:lnTo>
                    <a:lnTo>
                      <a:pt x="95" y="67"/>
                    </a:lnTo>
                    <a:lnTo>
                      <a:pt x="100" y="57"/>
                    </a:lnTo>
                    <a:lnTo>
                      <a:pt x="76" y="32"/>
                    </a:lnTo>
                    <a:lnTo>
                      <a:pt x="70" y="37"/>
                    </a:lnTo>
                    <a:lnTo>
                      <a:pt x="67" y="30"/>
                    </a:lnTo>
                    <a:lnTo>
                      <a:pt x="51" y="34"/>
                    </a:lnTo>
                    <a:lnTo>
                      <a:pt x="63" y="46"/>
                    </a:lnTo>
                    <a:lnTo>
                      <a:pt x="58" y="50"/>
                    </a:lnTo>
                    <a:lnTo>
                      <a:pt x="39" y="29"/>
                    </a:lnTo>
                    <a:lnTo>
                      <a:pt x="32" y="32"/>
                    </a:lnTo>
                    <a:lnTo>
                      <a:pt x="39" y="34"/>
                    </a:lnTo>
                    <a:lnTo>
                      <a:pt x="39" y="43"/>
                    </a:lnTo>
                    <a:lnTo>
                      <a:pt x="30" y="37"/>
                    </a:lnTo>
                    <a:lnTo>
                      <a:pt x="26" y="43"/>
                    </a:lnTo>
                    <a:lnTo>
                      <a:pt x="19" y="25"/>
                    </a:lnTo>
                    <a:lnTo>
                      <a:pt x="14" y="23"/>
                    </a:lnTo>
                    <a:lnTo>
                      <a:pt x="14" y="32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Freeform 48">
                <a:extLst>
                  <a:ext uri="{FF2B5EF4-FFF2-40B4-BE49-F238E27FC236}">
                    <a16:creationId xmlns:a16="http://schemas.microsoft.com/office/drawing/2014/main" id="{811C953A-37CD-FEC4-B72E-70F6D4EF4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3018"/>
                <a:ext cx="9" cy="17"/>
              </a:xfrm>
              <a:custGeom>
                <a:avLst/>
                <a:gdLst>
                  <a:gd name="T0" fmla="*/ 20 w 20"/>
                  <a:gd name="T1" fmla="*/ 0 h 36"/>
                  <a:gd name="T2" fmla="*/ 0 w 20"/>
                  <a:gd name="T3" fmla="*/ 36 h 36"/>
                  <a:gd name="T4" fmla="*/ 14 w 20"/>
                  <a:gd name="T5" fmla="*/ 20 h 36"/>
                  <a:gd name="T6" fmla="*/ 20 w 20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6">
                    <a:moveTo>
                      <a:pt x="20" y="0"/>
                    </a:moveTo>
                    <a:lnTo>
                      <a:pt x="0" y="36"/>
                    </a:lnTo>
                    <a:lnTo>
                      <a:pt x="14" y="20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Freeform 49">
                <a:extLst>
                  <a:ext uri="{FF2B5EF4-FFF2-40B4-BE49-F238E27FC236}">
                    <a16:creationId xmlns:a16="http://schemas.microsoft.com/office/drawing/2014/main" id="{44047590-EE33-6D1E-8907-41FD5CBAA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2347"/>
                <a:ext cx="403" cy="386"/>
              </a:xfrm>
              <a:custGeom>
                <a:avLst/>
                <a:gdLst>
                  <a:gd name="T0" fmla="*/ 716 w 807"/>
                  <a:gd name="T1" fmla="*/ 381 h 771"/>
                  <a:gd name="T2" fmla="*/ 747 w 807"/>
                  <a:gd name="T3" fmla="*/ 393 h 771"/>
                  <a:gd name="T4" fmla="*/ 786 w 807"/>
                  <a:gd name="T5" fmla="*/ 349 h 771"/>
                  <a:gd name="T6" fmla="*/ 774 w 807"/>
                  <a:gd name="T7" fmla="*/ 311 h 771"/>
                  <a:gd name="T8" fmla="*/ 770 w 807"/>
                  <a:gd name="T9" fmla="*/ 288 h 771"/>
                  <a:gd name="T10" fmla="*/ 709 w 807"/>
                  <a:gd name="T11" fmla="*/ 290 h 771"/>
                  <a:gd name="T12" fmla="*/ 656 w 807"/>
                  <a:gd name="T13" fmla="*/ 233 h 771"/>
                  <a:gd name="T14" fmla="*/ 629 w 807"/>
                  <a:gd name="T15" fmla="*/ 175 h 771"/>
                  <a:gd name="T16" fmla="*/ 591 w 807"/>
                  <a:gd name="T17" fmla="*/ 160 h 771"/>
                  <a:gd name="T18" fmla="*/ 594 w 807"/>
                  <a:gd name="T19" fmla="*/ 121 h 771"/>
                  <a:gd name="T20" fmla="*/ 577 w 807"/>
                  <a:gd name="T21" fmla="*/ 84 h 771"/>
                  <a:gd name="T22" fmla="*/ 561 w 807"/>
                  <a:gd name="T23" fmla="*/ 40 h 771"/>
                  <a:gd name="T24" fmla="*/ 498 w 807"/>
                  <a:gd name="T25" fmla="*/ 16 h 771"/>
                  <a:gd name="T26" fmla="*/ 471 w 807"/>
                  <a:gd name="T27" fmla="*/ 31 h 771"/>
                  <a:gd name="T28" fmla="*/ 447 w 807"/>
                  <a:gd name="T29" fmla="*/ 16 h 771"/>
                  <a:gd name="T30" fmla="*/ 396 w 807"/>
                  <a:gd name="T31" fmla="*/ 21 h 771"/>
                  <a:gd name="T32" fmla="*/ 354 w 807"/>
                  <a:gd name="T33" fmla="*/ 5 h 771"/>
                  <a:gd name="T34" fmla="*/ 329 w 807"/>
                  <a:gd name="T35" fmla="*/ 0 h 771"/>
                  <a:gd name="T36" fmla="*/ 297 w 807"/>
                  <a:gd name="T37" fmla="*/ 65 h 771"/>
                  <a:gd name="T38" fmla="*/ 260 w 807"/>
                  <a:gd name="T39" fmla="*/ 63 h 771"/>
                  <a:gd name="T40" fmla="*/ 224 w 807"/>
                  <a:gd name="T41" fmla="*/ 91 h 771"/>
                  <a:gd name="T42" fmla="*/ 217 w 807"/>
                  <a:gd name="T43" fmla="*/ 149 h 771"/>
                  <a:gd name="T44" fmla="*/ 238 w 807"/>
                  <a:gd name="T45" fmla="*/ 165 h 771"/>
                  <a:gd name="T46" fmla="*/ 201 w 807"/>
                  <a:gd name="T47" fmla="*/ 209 h 771"/>
                  <a:gd name="T48" fmla="*/ 176 w 807"/>
                  <a:gd name="T49" fmla="*/ 239 h 771"/>
                  <a:gd name="T50" fmla="*/ 171 w 807"/>
                  <a:gd name="T51" fmla="*/ 286 h 771"/>
                  <a:gd name="T52" fmla="*/ 190 w 807"/>
                  <a:gd name="T53" fmla="*/ 325 h 771"/>
                  <a:gd name="T54" fmla="*/ 166 w 807"/>
                  <a:gd name="T55" fmla="*/ 332 h 771"/>
                  <a:gd name="T56" fmla="*/ 155 w 807"/>
                  <a:gd name="T57" fmla="*/ 328 h 771"/>
                  <a:gd name="T58" fmla="*/ 130 w 807"/>
                  <a:gd name="T59" fmla="*/ 351 h 771"/>
                  <a:gd name="T60" fmla="*/ 113 w 807"/>
                  <a:gd name="T61" fmla="*/ 379 h 771"/>
                  <a:gd name="T62" fmla="*/ 69 w 807"/>
                  <a:gd name="T63" fmla="*/ 399 h 771"/>
                  <a:gd name="T64" fmla="*/ 0 w 807"/>
                  <a:gd name="T65" fmla="*/ 400 h 771"/>
                  <a:gd name="T66" fmla="*/ 53 w 807"/>
                  <a:gd name="T67" fmla="*/ 515 h 771"/>
                  <a:gd name="T68" fmla="*/ 64 w 807"/>
                  <a:gd name="T69" fmla="*/ 574 h 771"/>
                  <a:gd name="T70" fmla="*/ 37 w 807"/>
                  <a:gd name="T71" fmla="*/ 606 h 771"/>
                  <a:gd name="T72" fmla="*/ 11 w 807"/>
                  <a:gd name="T73" fmla="*/ 667 h 771"/>
                  <a:gd name="T74" fmla="*/ 57 w 807"/>
                  <a:gd name="T75" fmla="*/ 727 h 771"/>
                  <a:gd name="T76" fmla="*/ 62 w 807"/>
                  <a:gd name="T77" fmla="*/ 769 h 771"/>
                  <a:gd name="T78" fmla="*/ 64 w 807"/>
                  <a:gd name="T79" fmla="*/ 752 h 771"/>
                  <a:gd name="T80" fmla="*/ 99 w 807"/>
                  <a:gd name="T81" fmla="*/ 752 h 771"/>
                  <a:gd name="T82" fmla="*/ 169 w 807"/>
                  <a:gd name="T83" fmla="*/ 696 h 771"/>
                  <a:gd name="T84" fmla="*/ 275 w 807"/>
                  <a:gd name="T85" fmla="*/ 676 h 771"/>
                  <a:gd name="T86" fmla="*/ 310 w 807"/>
                  <a:gd name="T87" fmla="*/ 687 h 771"/>
                  <a:gd name="T88" fmla="*/ 376 w 807"/>
                  <a:gd name="T89" fmla="*/ 683 h 771"/>
                  <a:gd name="T90" fmla="*/ 389 w 807"/>
                  <a:gd name="T91" fmla="*/ 706 h 771"/>
                  <a:gd name="T92" fmla="*/ 429 w 807"/>
                  <a:gd name="T93" fmla="*/ 706 h 771"/>
                  <a:gd name="T94" fmla="*/ 440 w 807"/>
                  <a:gd name="T95" fmla="*/ 694 h 771"/>
                  <a:gd name="T96" fmla="*/ 487 w 807"/>
                  <a:gd name="T97" fmla="*/ 697 h 771"/>
                  <a:gd name="T98" fmla="*/ 517 w 807"/>
                  <a:gd name="T99" fmla="*/ 704 h 771"/>
                  <a:gd name="T100" fmla="*/ 543 w 807"/>
                  <a:gd name="T101" fmla="*/ 680 h 771"/>
                  <a:gd name="T102" fmla="*/ 568 w 807"/>
                  <a:gd name="T103" fmla="*/ 692 h 771"/>
                  <a:gd name="T104" fmla="*/ 594 w 807"/>
                  <a:gd name="T105" fmla="*/ 689 h 771"/>
                  <a:gd name="T106" fmla="*/ 651 w 807"/>
                  <a:gd name="T107" fmla="*/ 669 h 771"/>
                  <a:gd name="T108" fmla="*/ 693 w 807"/>
                  <a:gd name="T109" fmla="*/ 699 h 771"/>
                  <a:gd name="T110" fmla="*/ 691 w 807"/>
                  <a:gd name="T111" fmla="*/ 590 h 771"/>
                  <a:gd name="T112" fmla="*/ 726 w 807"/>
                  <a:gd name="T113" fmla="*/ 566 h 771"/>
                  <a:gd name="T114" fmla="*/ 760 w 807"/>
                  <a:gd name="T115" fmla="*/ 523 h 771"/>
                  <a:gd name="T116" fmla="*/ 737 w 807"/>
                  <a:gd name="T117" fmla="*/ 488 h 771"/>
                  <a:gd name="T118" fmla="*/ 731 w 807"/>
                  <a:gd name="T119" fmla="*/ 453 h 771"/>
                  <a:gd name="T120" fmla="*/ 700 w 807"/>
                  <a:gd name="T121" fmla="*/ 40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7" h="771">
                    <a:moveTo>
                      <a:pt x="700" y="400"/>
                    </a:moveTo>
                    <a:lnTo>
                      <a:pt x="700" y="386"/>
                    </a:lnTo>
                    <a:lnTo>
                      <a:pt x="716" y="381"/>
                    </a:lnTo>
                    <a:lnTo>
                      <a:pt x="731" y="381"/>
                    </a:lnTo>
                    <a:lnTo>
                      <a:pt x="735" y="390"/>
                    </a:lnTo>
                    <a:lnTo>
                      <a:pt x="747" y="393"/>
                    </a:lnTo>
                    <a:lnTo>
                      <a:pt x="772" y="385"/>
                    </a:lnTo>
                    <a:lnTo>
                      <a:pt x="788" y="365"/>
                    </a:lnTo>
                    <a:lnTo>
                      <a:pt x="786" y="349"/>
                    </a:lnTo>
                    <a:lnTo>
                      <a:pt x="807" y="339"/>
                    </a:lnTo>
                    <a:lnTo>
                      <a:pt x="803" y="325"/>
                    </a:lnTo>
                    <a:lnTo>
                      <a:pt x="774" y="311"/>
                    </a:lnTo>
                    <a:lnTo>
                      <a:pt x="768" y="300"/>
                    </a:lnTo>
                    <a:lnTo>
                      <a:pt x="775" y="291"/>
                    </a:lnTo>
                    <a:lnTo>
                      <a:pt x="770" y="288"/>
                    </a:lnTo>
                    <a:lnTo>
                      <a:pt x="737" y="279"/>
                    </a:lnTo>
                    <a:lnTo>
                      <a:pt x="721" y="290"/>
                    </a:lnTo>
                    <a:lnTo>
                      <a:pt x="709" y="290"/>
                    </a:lnTo>
                    <a:lnTo>
                      <a:pt x="710" y="258"/>
                    </a:lnTo>
                    <a:lnTo>
                      <a:pt x="696" y="244"/>
                    </a:lnTo>
                    <a:lnTo>
                      <a:pt x="656" y="233"/>
                    </a:lnTo>
                    <a:lnTo>
                      <a:pt x="637" y="202"/>
                    </a:lnTo>
                    <a:lnTo>
                      <a:pt x="626" y="198"/>
                    </a:lnTo>
                    <a:lnTo>
                      <a:pt x="629" y="175"/>
                    </a:lnTo>
                    <a:lnTo>
                      <a:pt x="615" y="177"/>
                    </a:lnTo>
                    <a:lnTo>
                      <a:pt x="612" y="168"/>
                    </a:lnTo>
                    <a:lnTo>
                      <a:pt x="591" y="160"/>
                    </a:lnTo>
                    <a:lnTo>
                      <a:pt x="591" y="137"/>
                    </a:lnTo>
                    <a:lnTo>
                      <a:pt x="598" y="130"/>
                    </a:lnTo>
                    <a:lnTo>
                      <a:pt x="594" y="121"/>
                    </a:lnTo>
                    <a:lnTo>
                      <a:pt x="603" y="117"/>
                    </a:lnTo>
                    <a:lnTo>
                      <a:pt x="598" y="103"/>
                    </a:lnTo>
                    <a:lnTo>
                      <a:pt x="577" y="84"/>
                    </a:lnTo>
                    <a:lnTo>
                      <a:pt x="584" y="67"/>
                    </a:lnTo>
                    <a:lnTo>
                      <a:pt x="575" y="35"/>
                    </a:lnTo>
                    <a:lnTo>
                      <a:pt x="561" y="40"/>
                    </a:lnTo>
                    <a:lnTo>
                      <a:pt x="533" y="14"/>
                    </a:lnTo>
                    <a:lnTo>
                      <a:pt x="510" y="9"/>
                    </a:lnTo>
                    <a:lnTo>
                      <a:pt x="498" y="16"/>
                    </a:lnTo>
                    <a:lnTo>
                      <a:pt x="485" y="17"/>
                    </a:lnTo>
                    <a:lnTo>
                      <a:pt x="480" y="30"/>
                    </a:lnTo>
                    <a:lnTo>
                      <a:pt x="471" y="31"/>
                    </a:lnTo>
                    <a:lnTo>
                      <a:pt x="456" y="49"/>
                    </a:lnTo>
                    <a:lnTo>
                      <a:pt x="441" y="37"/>
                    </a:lnTo>
                    <a:lnTo>
                      <a:pt x="447" y="16"/>
                    </a:lnTo>
                    <a:lnTo>
                      <a:pt x="440" y="10"/>
                    </a:lnTo>
                    <a:lnTo>
                      <a:pt x="410" y="5"/>
                    </a:lnTo>
                    <a:lnTo>
                      <a:pt x="396" y="21"/>
                    </a:lnTo>
                    <a:lnTo>
                      <a:pt x="387" y="21"/>
                    </a:lnTo>
                    <a:lnTo>
                      <a:pt x="375" y="2"/>
                    </a:lnTo>
                    <a:lnTo>
                      <a:pt x="354" y="5"/>
                    </a:lnTo>
                    <a:lnTo>
                      <a:pt x="350" y="16"/>
                    </a:lnTo>
                    <a:lnTo>
                      <a:pt x="334" y="2"/>
                    </a:lnTo>
                    <a:lnTo>
                      <a:pt x="329" y="0"/>
                    </a:lnTo>
                    <a:lnTo>
                      <a:pt x="315" y="10"/>
                    </a:lnTo>
                    <a:lnTo>
                      <a:pt x="297" y="44"/>
                    </a:lnTo>
                    <a:lnTo>
                      <a:pt x="297" y="65"/>
                    </a:lnTo>
                    <a:lnTo>
                      <a:pt x="276" y="63"/>
                    </a:lnTo>
                    <a:lnTo>
                      <a:pt x="273" y="70"/>
                    </a:lnTo>
                    <a:lnTo>
                      <a:pt x="260" y="63"/>
                    </a:lnTo>
                    <a:lnTo>
                      <a:pt x="246" y="67"/>
                    </a:lnTo>
                    <a:lnTo>
                      <a:pt x="239" y="88"/>
                    </a:lnTo>
                    <a:lnTo>
                      <a:pt x="224" y="91"/>
                    </a:lnTo>
                    <a:lnTo>
                      <a:pt x="220" y="96"/>
                    </a:lnTo>
                    <a:lnTo>
                      <a:pt x="222" y="128"/>
                    </a:lnTo>
                    <a:lnTo>
                      <a:pt x="217" y="149"/>
                    </a:lnTo>
                    <a:lnTo>
                      <a:pt x="243" y="149"/>
                    </a:lnTo>
                    <a:lnTo>
                      <a:pt x="248" y="153"/>
                    </a:lnTo>
                    <a:lnTo>
                      <a:pt x="238" y="165"/>
                    </a:lnTo>
                    <a:lnTo>
                      <a:pt x="236" y="179"/>
                    </a:lnTo>
                    <a:lnTo>
                      <a:pt x="208" y="181"/>
                    </a:lnTo>
                    <a:lnTo>
                      <a:pt x="201" y="209"/>
                    </a:lnTo>
                    <a:lnTo>
                      <a:pt x="178" y="218"/>
                    </a:lnTo>
                    <a:lnTo>
                      <a:pt x="173" y="230"/>
                    </a:lnTo>
                    <a:lnTo>
                      <a:pt x="176" y="239"/>
                    </a:lnTo>
                    <a:lnTo>
                      <a:pt x="171" y="242"/>
                    </a:lnTo>
                    <a:lnTo>
                      <a:pt x="178" y="274"/>
                    </a:lnTo>
                    <a:lnTo>
                      <a:pt x="171" y="286"/>
                    </a:lnTo>
                    <a:lnTo>
                      <a:pt x="166" y="316"/>
                    </a:lnTo>
                    <a:lnTo>
                      <a:pt x="180" y="313"/>
                    </a:lnTo>
                    <a:lnTo>
                      <a:pt x="190" y="325"/>
                    </a:lnTo>
                    <a:lnTo>
                      <a:pt x="190" y="339"/>
                    </a:lnTo>
                    <a:lnTo>
                      <a:pt x="169" y="344"/>
                    </a:lnTo>
                    <a:lnTo>
                      <a:pt x="166" y="332"/>
                    </a:lnTo>
                    <a:lnTo>
                      <a:pt x="171" y="328"/>
                    </a:lnTo>
                    <a:lnTo>
                      <a:pt x="162" y="320"/>
                    </a:lnTo>
                    <a:lnTo>
                      <a:pt x="155" y="328"/>
                    </a:lnTo>
                    <a:lnTo>
                      <a:pt x="139" y="330"/>
                    </a:lnTo>
                    <a:lnTo>
                      <a:pt x="139" y="337"/>
                    </a:lnTo>
                    <a:lnTo>
                      <a:pt x="130" y="351"/>
                    </a:lnTo>
                    <a:lnTo>
                      <a:pt x="111" y="353"/>
                    </a:lnTo>
                    <a:lnTo>
                      <a:pt x="108" y="360"/>
                    </a:lnTo>
                    <a:lnTo>
                      <a:pt x="113" y="379"/>
                    </a:lnTo>
                    <a:lnTo>
                      <a:pt x="95" y="379"/>
                    </a:lnTo>
                    <a:lnTo>
                      <a:pt x="78" y="399"/>
                    </a:lnTo>
                    <a:lnTo>
                      <a:pt x="69" y="399"/>
                    </a:lnTo>
                    <a:lnTo>
                      <a:pt x="58" y="390"/>
                    </a:lnTo>
                    <a:lnTo>
                      <a:pt x="16" y="406"/>
                    </a:lnTo>
                    <a:lnTo>
                      <a:pt x="0" y="400"/>
                    </a:lnTo>
                    <a:lnTo>
                      <a:pt x="14" y="437"/>
                    </a:lnTo>
                    <a:lnTo>
                      <a:pt x="43" y="502"/>
                    </a:lnTo>
                    <a:lnTo>
                      <a:pt x="53" y="515"/>
                    </a:lnTo>
                    <a:lnTo>
                      <a:pt x="53" y="530"/>
                    </a:lnTo>
                    <a:lnTo>
                      <a:pt x="58" y="537"/>
                    </a:lnTo>
                    <a:lnTo>
                      <a:pt x="64" y="574"/>
                    </a:lnTo>
                    <a:lnTo>
                      <a:pt x="65" y="583"/>
                    </a:lnTo>
                    <a:lnTo>
                      <a:pt x="51" y="601"/>
                    </a:lnTo>
                    <a:lnTo>
                      <a:pt x="37" y="606"/>
                    </a:lnTo>
                    <a:lnTo>
                      <a:pt x="21" y="622"/>
                    </a:lnTo>
                    <a:lnTo>
                      <a:pt x="6" y="660"/>
                    </a:lnTo>
                    <a:lnTo>
                      <a:pt x="11" y="667"/>
                    </a:lnTo>
                    <a:lnTo>
                      <a:pt x="37" y="673"/>
                    </a:lnTo>
                    <a:lnTo>
                      <a:pt x="53" y="687"/>
                    </a:lnTo>
                    <a:lnTo>
                      <a:pt x="57" y="727"/>
                    </a:lnTo>
                    <a:lnTo>
                      <a:pt x="51" y="736"/>
                    </a:lnTo>
                    <a:lnTo>
                      <a:pt x="53" y="752"/>
                    </a:lnTo>
                    <a:lnTo>
                      <a:pt x="62" y="769"/>
                    </a:lnTo>
                    <a:lnTo>
                      <a:pt x="65" y="771"/>
                    </a:lnTo>
                    <a:lnTo>
                      <a:pt x="60" y="757"/>
                    </a:lnTo>
                    <a:lnTo>
                      <a:pt x="64" y="752"/>
                    </a:lnTo>
                    <a:lnTo>
                      <a:pt x="85" y="750"/>
                    </a:lnTo>
                    <a:lnTo>
                      <a:pt x="92" y="757"/>
                    </a:lnTo>
                    <a:lnTo>
                      <a:pt x="99" y="752"/>
                    </a:lnTo>
                    <a:lnTo>
                      <a:pt x="118" y="729"/>
                    </a:lnTo>
                    <a:lnTo>
                      <a:pt x="125" y="704"/>
                    </a:lnTo>
                    <a:lnTo>
                      <a:pt x="169" y="696"/>
                    </a:lnTo>
                    <a:lnTo>
                      <a:pt x="192" y="683"/>
                    </a:lnTo>
                    <a:lnTo>
                      <a:pt x="225" y="683"/>
                    </a:lnTo>
                    <a:lnTo>
                      <a:pt x="275" y="676"/>
                    </a:lnTo>
                    <a:lnTo>
                      <a:pt x="283" y="683"/>
                    </a:lnTo>
                    <a:lnTo>
                      <a:pt x="306" y="680"/>
                    </a:lnTo>
                    <a:lnTo>
                      <a:pt x="310" y="687"/>
                    </a:lnTo>
                    <a:lnTo>
                      <a:pt x="327" y="681"/>
                    </a:lnTo>
                    <a:lnTo>
                      <a:pt x="354" y="689"/>
                    </a:lnTo>
                    <a:lnTo>
                      <a:pt x="376" y="683"/>
                    </a:lnTo>
                    <a:lnTo>
                      <a:pt x="380" y="696"/>
                    </a:lnTo>
                    <a:lnTo>
                      <a:pt x="389" y="697"/>
                    </a:lnTo>
                    <a:lnTo>
                      <a:pt x="389" y="706"/>
                    </a:lnTo>
                    <a:lnTo>
                      <a:pt x="410" y="697"/>
                    </a:lnTo>
                    <a:lnTo>
                      <a:pt x="427" y="699"/>
                    </a:lnTo>
                    <a:lnTo>
                      <a:pt x="429" y="706"/>
                    </a:lnTo>
                    <a:lnTo>
                      <a:pt x="427" y="715"/>
                    </a:lnTo>
                    <a:lnTo>
                      <a:pt x="434" y="718"/>
                    </a:lnTo>
                    <a:lnTo>
                      <a:pt x="440" y="694"/>
                    </a:lnTo>
                    <a:lnTo>
                      <a:pt x="463" y="697"/>
                    </a:lnTo>
                    <a:lnTo>
                      <a:pt x="475" y="680"/>
                    </a:lnTo>
                    <a:lnTo>
                      <a:pt x="487" y="697"/>
                    </a:lnTo>
                    <a:lnTo>
                      <a:pt x="496" y="689"/>
                    </a:lnTo>
                    <a:lnTo>
                      <a:pt x="510" y="689"/>
                    </a:lnTo>
                    <a:lnTo>
                      <a:pt x="517" y="704"/>
                    </a:lnTo>
                    <a:lnTo>
                      <a:pt x="526" y="710"/>
                    </a:lnTo>
                    <a:lnTo>
                      <a:pt x="531" y="685"/>
                    </a:lnTo>
                    <a:lnTo>
                      <a:pt x="543" y="680"/>
                    </a:lnTo>
                    <a:lnTo>
                      <a:pt x="549" y="669"/>
                    </a:lnTo>
                    <a:lnTo>
                      <a:pt x="559" y="671"/>
                    </a:lnTo>
                    <a:lnTo>
                      <a:pt x="568" y="692"/>
                    </a:lnTo>
                    <a:lnTo>
                      <a:pt x="580" y="704"/>
                    </a:lnTo>
                    <a:lnTo>
                      <a:pt x="593" y="699"/>
                    </a:lnTo>
                    <a:lnTo>
                      <a:pt x="594" y="689"/>
                    </a:lnTo>
                    <a:lnTo>
                      <a:pt x="605" y="678"/>
                    </a:lnTo>
                    <a:lnTo>
                      <a:pt x="624" y="685"/>
                    </a:lnTo>
                    <a:lnTo>
                      <a:pt x="651" y="669"/>
                    </a:lnTo>
                    <a:lnTo>
                      <a:pt x="668" y="680"/>
                    </a:lnTo>
                    <a:lnTo>
                      <a:pt x="675" y="694"/>
                    </a:lnTo>
                    <a:lnTo>
                      <a:pt x="693" y="699"/>
                    </a:lnTo>
                    <a:lnTo>
                      <a:pt x="696" y="680"/>
                    </a:lnTo>
                    <a:lnTo>
                      <a:pt x="677" y="648"/>
                    </a:lnTo>
                    <a:lnTo>
                      <a:pt x="691" y="590"/>
                    </a:lnTo>
                    <a:lnTo>
                      <a:pt x="703" y="576"/>
                    </a:lnTo>
                    <a:lnTo>
                      <a:pt x="700" y="566"/>
                    </a:lnTo>
                    <a:lnTo>
                      <a:pt x="726" y="566"/>
                    </a:lnTo>
                    <a:lnTo>
                      <a:pt x="733" y="551"/>
                    </a:lnTo>
                    <a:lnTo>
                      <a:pt x="770" y="544"/>
                    </a:lnTo>
                    <a:lnTo>
                      <a:pt x="760" y="523"/>
                    </a:lnTo>
                    <a:lnTo>
                      <a:pt x="745" y="516"/>
                    </a:lnTo>
                    <a:lnTo>
                      <a:pt x="747" y="508"/>
                    </a:lnTo>
                    <a:lnTo>
                      <a:pt x="737" y="488"/>
                    </a:lnTo>
                    <a:lnTo>
                      <a:pt x="744" y="479"/>
                    </a:lnTo>
                    <a:lnTo>
                      <a:pt x="726" y="462"/>
                    </a:lnTo>
                    <a:lnTo>
                      <a:pt x="731" y="453"/>
                    </a:lnTo>
                    <a:lnTo>
                      <a:pt x="728" y="444"/>
                    </a:lnTo>
                    <a:lnTo>
                      <a:pt x="693" y="418"/>
                    </a:lnTo>
                    <a:lnTo>
                      <a:pt x="700" y="40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Freeform 50">
                <a:extLst>
                  <a:ext uri="{FF2B5EF4-FFF2-40B4-BE49-F238E27FC236}">
                    <a16:creationId xmlns:a16="http://schemas.microsoft.com/office/drawing/2014/main" id="{D73ADB46-78EA-D588-8EF2-7365DEF92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" y="966"/>
                <a:ext cx="1661" cy="2196"/>
              </a:xfrm>
              <a:custGeom>
                <a:avLst/>
                <a:gdLst>
                  <a:gd name="T0" fmla="*/ 177 w 3321"/>
                  <a:gd name="T1" fmla="*/ 1374 h 4391"/>
                  <a:gd name="T2" fmla="*/ 204 w 3321"/>
                  <a:gd name="T3" fmla="*/ 1470 h 4391"/>
                  <a:gd name="T4" fmla="*/ 270 w 3321"/>
                  <a:gd name="T5" fmla="*/ 1553 h 4391"/>
                  <a:gd name="T6" fmla="*/ 360 w 3321"/>
                  <a:gd name="T7" fmla="*/ 1795 h 4391"/>
                  <a:gd name="T8" fmla="*/ 267 w 3321"/>
                  <a:gd name="T9" fmla="*/ 1985 h 4391"/>
                  <a:gd name="T10" fmla="*/ 251 w 3321"/>
                  <a:gd name="T11" fmla="*/ 2096 h 4391"/>
                  <a:gd name="T12" fmla="*/ 230 w 3321"/>
                  <a:gd name="T13" fmla="*/ 2300 h 4391"/>
                  <a:gd name="T14" fmla="*/ 288 w 3321"/>
                  <a:gd name="T15" fmla="*/ 2616 h 4391"/>
                  <a:gd name="T16" fmla="*/ 571 w 3321"/>
                  <a:gd name="T17" fmla="*/ 2802 h 4391"/>
                  <a:gd name="T18" fmla="*/ 782 w 3321"/>
                  <a:gd name="T19" fmla="*/ 3147 h 4391"/>
                  <a:gd name="T20" fmla="*/ 980 w 3321"/>
                  <a:gd name="T21" fmla="*/ 3248 h 4391"/>
                  <a:gd name="T22" fmla="*/ 1356 w 3321"/>
                  <a:gd name="T23" fmla="*/ 3429 h 4391"/>
                  <a:gd name="T24" fmla="*/ 1652 w 3321"/>
                  <a:gd name="T25" fmla="*/ 3577 h 4391"/>
                  <a:gd name="T26" fmla="*/ 1631 w 3321"/>
                  <a:gd name="T27" fmla="*/ 3911 h 4391"/>
                  <a:gd name="T28" fmla="*/ 1592 w 3321"/>
                  <a:gd name="T29" fmla="*/ 4169 h 4391"/>
                  <a:gd name="T30" fmla="*/ 1994 w 3321"/>
                  <a:gd name="T31" fmla="*/ 4333 h 4391"/>
                  <a:gd name="T32" fmla="*/ 2564 w 3321"/>
                  <a:gd name="T33" fmla="*/ 4333 h 4391"/>
                  <a:gd name="T34" fmla="*/ 2681 w 3321"/>
                  <a:gd name="T35" fmla="*/ 4111 h 4391"/>
                  <a:gd name="T36" fmla="*/ 2536 w 3321"/>
                  <a:gd name="T37" fmla="*/ 3751 h 4391"/>
                  <a:gd name="T38" fmla="*/ 2583 w 3321"/>
                  <a:gd name="T39" fmla="*/ 3584 h 4391"/>
                  <a:gd name="T40" fmla="*/ 2209 w 3321"/>
                  <a:gd name="T41" fmla="*/ 3189 h 4391"/>
                  <a:gd name="T42" fmla="*/ 2400 w 3321"/>
                  <a:gd name="T43" fmla="*/ 2795 h 4391"/>
                  <a:gd name="T44" fmla="*/ 2724 w 3321"/>
                  <a:gd name="T45" fmla="*/ 2720 h 4391"/>
                  <a:gd name="T46" fmla="*/ 3012 w 3321"/>
                  <a:gd name="T47" fmla="*/ 2586 h 4391"/>
                  <a:gd name="T48" fmla="*/ 3290 w 3321"/>
                  <a:gd name="T49" fmla="*/ 2340 h 4391"/>
                  <a:gd name="T50" fmla="*/ 2945 w 3321"/>
                  <a:gd name="T51" fmla="*/ 2277 h 4391"/>
                  <a:gd name="T52" fmla="*/ 2859 w 3321"/>
                  <a:gd name="T53" fmla="*/ 1968 h 4391"/>
                  <a:gd name="T54" fmla="*/ 2717 w 3321"/>
                  <a:gd name="T55" fmla="*/ 2038 h 4391"/>
                  <a:gd name="T56" fmla="*/ 2773 w 3321"/>
                  <a:gd name="T57" fmla="*/ 1934 h 4391"/>
                  <a:gd name="T58" fmla="*/ 2623 w 3321"/>
                  <a:gd name="T59" fmla="*/ 1883 h 4391"/>
                  <a:gd name="T60" fmla="*/ 2520 w 3321"/>
                  <a:gd name="T61" fmla="*/ 1688 h 4391"/>
                  <a:gd name="T62" fmla="*/ 2381 w 3321"/>
                  <a:gd name="T63" fmla="*/ 1435 h 4391"/>
                  <a:gd name="T64" fmla="*/ 2163 w 3321"/>
                  <a:gd name="T65" fmla="*/ 952 h 4391"/>
                  <a:gd name="T66" fmla="*/ 2089 w 3321"/>
                  <a:gd name="T67" fmla="*/ 551 h 4391"/>
                  <a:gd name="T68" fmla="*/ 2140 w 3321"/>
                  <a:gd name="T69" fmla="*/ 154 h 4391"/>
                  <a:gd name="T70" fmla="*/ 1905 w 3321"/>
                  <a:gd name="T71" fmla="*/ 5 h 4391"/>
                  <a:gd name="T72" fmla="*/ 1766 w 3321"/>
                  <a:gd name="T73" fmla="*/ 160 h 4391"/>
                  <a:gd name="T74" fmla="*/ 1734 w 3321"/>
                  <a:gd name="T75" fmla="*/ 295 h 4391"/>
                  <a:gd name="T76" fmla="*/ 1662 w 3321"/>
                  <a:gd name="T77" fmla="*/ 281 h 4391"/>
                  <a:gd name="T78" fmla="*/ 1523 w 3321"/>
                  <a:gd name="T79" fmla="*/ 444 h 4391"/>
                  <a:gd name="T80" fmla="*/ 1425 w 3321"/>
                  <a:gd name="T81" fmla="*/ 395 h 4391"/>
                  <a:gd name="T82" fmla="*/ 1233 w 3321"/>
                  <a:gd name="T83" fmla="*/ 685 h 4391"/>
                  <a:gd name="T84" fmla="*/ 1107 w 3321"/>
                  <a:gd name="T85" fmla="*/ 731 h 4391"/>
                  <a:gd name="T86" fmla="*/ 1010 w 3321"/>
                  <a:gd name="T87" fmla="*/ 878 h 4391"/>
                  <a:gd name="T88" fmla="*/ 884 w 3321"/>
                  <a:gd name="T89" fmla="*/ 1084 h 4391"/>
                  <a:gd name="T90" fmla="*/ 643 w 3321"/>
                  <a:gd name="T91" fmla="*/ 1302 h 4391"/>
                  <a:gd name="T92" fmla="*/ 648 w 3321"/>
                  <a:gd name="T93" fmla="*/ 1460 h 4391"/>
                  <a:gd name="T94" fmla="*/ 488 w 3321"/>
                  <a:gd name="T95" fmla="*/ 1328 h 4391"/>
                  <a:gd name="T96" fmla="*/ 346 w 3321"/>
                  <a:gd name="T97" fmla="*/ 1182 h 4391"/>
                  <a:gd name="T98" fmla="*/ 439 w 3321"/>
                  <a:gd name="T99" fmla="*/ 1138 h 4391"/>
                  <a:gd name="T100" fmla="*/ 738 w 3321"/>
                  <a:gd name="T101" fmla="*/ 862 h 4391"/>
                  <a:gd name="T102" fmla="*/ 276 w 3321"/>
                  <a:gd name="T103" fmla="*/ 792 h 4391"/>
                  <a:gd name="T104" fmla="*/ 114 w 3321"/>
                  <a:gd name="T105" fmla="*/ 773 h 4391"/>
                  <a:gd name="T106" fmla="*/ 81 w 3321"/>
                  <a:gd name="T107" fmla="*/ 817 h 4391"/>
                  <a:gd name="T108" fmla="*/ 38 w 3321"/>
                  <a:gd name="T109" fmla="*/ 887 h 4391"/>
                  <a:gd name="T110" fmla="*/ 538 w 3321"/>
                  <a:gd name="T111" fmla="*/ 2040 h 4391"/>
                  <a:gd name="T112" fmla="*/ 339 w 3321"/>
                  <a:gd name="T113" fmla="*/ 1943 h 4391"/>
                  <a:gd name="T114" fmla="*/ 750 w 3321"/>
                  <a:gd name="T115" fmla="*/ 1927 h 4391"/>
                  <a:gd name="T116" fmla="*/ 662 w 3321"/>
                  <a:gd name="T117" fmla="*/ 1774 h 4391"/>
                  <a:gd name="T118" fmla="*/ 736 w 3321"/>
                  <a:gd name="T119" fmla="*/ 1809 h 4391"/>
                  <a:gd name="T120" fmla="*/ 980 w 3321"/>
                  <a:gd name="T121" fmla="*/ 2131 h 4391"/>
                  <a:gd name="T122" fmla="*/ 951 w 3321"/>
                  <a:gd name="T123" fmla="*/ 2208 h 4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321" h="4391">
                    <a:moveTo>
                      <a:pt x="118" y="1221"/>
                    </a:moveTo>
                    <a:lnTo>
                      <a:pt x="123" y="1226"/>
                    </a:lnTo>
                    <a:lnTo>
                      <a:pt x="132" y="1233"/>
                    </a:lnTo>
                    <a:lnTo>
                      <a:pt x="137" y="1244"/>
                    </a:lnTo>
                    <a:lnTo>
                      <a:pt x="139" y="1245"/>
                    </a:lnTo>
                    <a:lnTo>
                      <a:pt x="142" y="1245"/>
                    </a:lnTo>
                    <a:lnTo>
                      <a:pt x="146" y="1252"/>
                    </a:lnTo>
                    <a:lnTo>
                      <a:pt x="149" y="1259"/>
                    </a:lnTo>
                    <a:lnTo>
                      <a:pt x="149" y="1261"/>
                    </a:lnTo>
                    <a:lnTo>
                      <a:pt x="158" y="1270"/>
                    </a:lnTo>
                    <a:lnTo>
                      <a:pt x="165" y="1275"/>
                    </a:lnTo>
                    <a:lnTo>
                      <a:pt x="170" y="1284"/>
                    </a:lnTo>
                    <a:lnTo>
                      <a:pt x="176" y="1291"/>
                    </a:lnTo>
                    <a:lnTo>
                      <a:pt x="181" y="1300"/>
                    </a:lnTo>
                    <a:lnTo>
                      <a:pt x="186" y="1312"/>
                    </a:lnTo>
                    <a:lnTo>
                      <a:pt x="190" y="1321"/>
                    </a:lnTo>
                    <a:lnTo>
                      <a:pt x="195" y="1333"/>
                    </a:lnTo>
                    <a:lnTo>
                      <a:pt x="195" y="1340"/>
                    </a:lnTo>
                    <a:lnTo>
                      <a:pt x="191" y="1340"/>
                    </a:lnTo>
                    <a:lnTo>
                      <a:pt x="186" y="1340"/>
                    </a:lnTo>
                    <a:lnTo>
                      <a:pt x="184" y="1342"/>
                    </a:lnTo>
                    <a:lnTo>
                      <a:pt x="177" y="1346"/>
                    </a:lnTo>
                    <a:lnTo>
                      <a:pt x="170" y="1353"/>
                    </a:lnTo>
                    <a:lnTo>
                      <a:pt x="172" y="1356"/>
                    </a:lnTo>
                    <a:lnTo>
                      <a:pt x="177" y="1358"/>
                    </a:lnTo>
                    <a:lnTo>
                      <a:pt x="183" y="1363"/>
                    </a:lnTo>
                    <a:lnTo>
                      <a:pt x="181" y="1367"/>
                    </a:lnTo>
                    <a:lnTo>
                      <a:pt x="179" y="1368"/>
                    </a:lnTo>
                    <a:lnTo>
                      <a:pt x="177" y="1374"/>
                    </a:lnTo>
                    <a:lnTo>
                      <a:pt x="176" y="1379"/>
                    </a:lnTo>
                    <a:lnTo>
                      <a:pt x="177" y="1384"/>
                    </a:lnTo>
                    <a:lnTo>
                      <a:pt x="179" y="1390"/>
                    </a:lnTo>
                    <a:lnTo>
                      <a:pt x="181" y="1393"/>
                    </a:lnTo>
                    <a:lnTo>
                      <a:pt x="179" y="1398"/>
                    </a:lnTo>
                    <a:lnTo>
                      <a:pt x="176" y="1404"/>
                    </a:lnTo>
                    <a:lnTo>
                      <a:pt x="174" y="1409"/>
                    </a:lnTo>
                    <a:lnTo>
                      <a:pt x="176" y="1412"/>
                    </a:lnTo>
                    <a:lnTo>
                      <a:pt x="179" y="1412"/>
                    </a:lnTo>
                    <a:lnTo>
                      <a:pt x="184" y="1411"/>
                    </a:lnTo>
                    <a:lnTo>
                      <a:pt x="188" y="1411"/>
                    </a:lnTo>
                    <a:lnTo>
                      <a:pt x="193" y="1414"/>
                    </a:lnTo>
                    <a:lnTo>
                      <a:pt x="193" y="1418"/>
                    </a:lnTo>
                    <a:lnTo>
                      <a:pt x="190" y="1421"/>
                    </a:lnTo>
                    <a:lnTo>
                      <a:pt x="193" y="1425"/>
                    </a:lnTo>
                    <a:lnTo>
                      <a:pt x="195" y="1426"/>
                    </a:lnTo>
                    <a:lnTo>
                      <a:pt x="190" y="1428"/>
                    </a:lnTo>
                    <a:lnTo>
                      <a:pt x="186" y="1430"/>
                    </a:lnTo>
                    <a:lnTo>
                      <a:pt x="181" y="1433"/>
                    </a:lnTo>
                    <a:lnTo>
                      <a:pt x="179" y="1437"/>
                    </a:lnTo>
                    <a:lnTo>
                      <a:pt x="179" y="1440"/>
                    </a:lnTo>
                    <a:lnTo>
                      <a:pt x="181" y="1446"/>
                    </a:lnTo>
                    <a:lnTo>
                      <a:pt x="181" y="1451"/>
                    </a:lnTo>
                    <a:lnTo>
                      <a:pt x="183" y="1456"/>
                    </a:lnTo>
                    <a:lnTo>
                      <a:pt x="188" y="1463"/>
                    </a:lnTo>
                    <a:lnTo>
                      <a:pt x="190" y="1467"/>
                    </a:lnTo>
                    <a:lnTo>
                      <a:pt x="193" y="1470"/>
                    </a:lnTo>
                    <a:lnTo>
                      <a:pt x="198" y="1470"/>
                    </a:lnTo>
                    <a:lnTo>
                      <a:pt x="204" y="1470"/>
                    </a:lnTo>
                    <a:lnTo>
                      <a:pt x="211" y="1469"/>
                    </a:lnTo>
                    <a:lnTo>
                      <a:pt x="214" y="1469"/>
                    </a:lnTo>
                    <a:lnTo>
                      <a:pt x="218" y="1470"/>
                    </a:lnTo>
                    <a:lnTo>
                      <a:pt x="216" y="1472"/>
                    </a:lnTo>
                    <a:lnTo>
                      <a:pt x="216" y="1476"/>
                    </a:lnTo>
                    <a:lnTo>
                      <a:pt x="218" y="1481"/>
                    </a:lnTo>
                    <a:lnTo>
                      <a:pt x="221" y="1484"/>
                    </a:lnTo>
                    <a:lnTo>
                      <a:pt x="225" y="1488"/>
                    </a:lnTo>
                    <a:lnTo>
                      <a:pt x="221" y="1491"/>
                    </a:lnTo>
                    <a:lnTo>
                      <a:pt x="218" y="1495"/>
                    </a:lnTo>
                    <a:lnTo>
                      <a:pt x="218" y="1498"/>
                    </a:lnTo>
                    <a:lnTo>
                      <a:pt x="219" y="1504"/>
                    </a:lnTo>
                    <a:lnTo>
                      <a:pt x="223" y="1511"/>
                    </a:lnTo>
                    <a:lnTo>
                      <a:pt x="225" y="1514"/>
                    </a:lnTo>
                    <a:lnTo>
                      <a:pt x="225" y="1520"/>
                    </a:lnTo>
                    <a:lnTo>
                      <a:pt x="228" y="1525"/>
                    </a:lnTo>
                    <a:lnTo>
                      <a:pt x="232" y="1525"/>
                    </a:lnTo>
                    <a:lnTo>
                      <a:pt x="237" y="1527"/>
                    </a:lnTo>
                    <a:lnTo>
                      <a:pt x="242" y="1527"/>
                    </a:lnTo>
                    <a:lnTo>
                      <a:pt x="248" y="1530"/>
                    </a:lnTo>
                    <a:lnTo>
                      <a:pt x="251" y="1535"/>
                    </a:lnTo>
                    <a:lnTo>
                      <a:pt x="253" y="1535"/>
                    </a:lnTo>
                    <a:lnTo>
                      <a:pt x="258" y="1534"/>
                    </a:lnTo>
                    <a:lnTo>
                      <a:pt x="260" y="1537"/>
                    </a:lnTo>
                    <a:lnTo>
                      <a:pt x="262" y="1539"/>
                    </a:lnTo>
                    <a:lnTo>
                      <a:pt x="260" y="1542"/>
                    </a:lnTo>
                    <a:lnTo>
                      <a:pt x="262" y="1544"/>
                    </a:lnTo>
                    <a:lnTo>
                      <a:pt x="265" y="1549"/>
                    </a:lnTo>
                    <a:lnTo>
                      <a:pt x="270" y="1553"/>
                    </a:lnTo>
                    <a:lnTo>
                      <a:pt x="270" y="1562"/>
                    </a:lnTo>
                    <a:lnTo>
                      <a:pt x="267" y="1569"/>
                    </a:lnTo>
                    <a:lnTo>
                      <a:pt x="265" y="1576"/>
                    </a:lnTo>
                    <a:lnTo>
                      <a:pt x="262" y="1581"/>
                    </a:lnTo>
                    <a:lnTo>
                      <a:pt x="260" y="1588"/>
                    </a:lnTo>
                    <a:lnTo>
                      <a:pt x="260" y="1593"/>
                    </a:lnTo>
                    <a:lnTo>
                      <a:pt x="258" y="1599"/>
                    </a:lnTo>
                    <a:lnTo>
                      <a:pt x="253" y="1604"/>
                    </a:lnTo>
                    <a:lnTo>
                      <a:pt x="249" y="1607"/>
                    </a:lnTo>
                    <a:lnTo>
                      <a:pt x="242" y="1613"/>
                    </a:lnTo>
                    <a:lnTo>
                      <a:pt x="272" y="1639"/>
                    </a:lnTo>
                    <a:lnTo>
                      <a:pt x="277" y="1641"/>
                    </a:lnTo>
                    <a:lnTo>
                      <a:pt x="288" y="1651"/>
                    </a:lnTo>
                    <a:lnTo>
                      <a:pt x="309" y="1655"/>
                    </a:lnTo>
                    <a:lnTo>
                      <a:pt x="314" y="1658"/>
                    </a:lnTo>
                    <a:lnTo>
                      <a:pt x="320" y="1660"/>
                    </a:lnTo>
                    <a:lnTo>
                      <a:pt x="327" y="1665"/>
                    </a:lnTo>
                    <a:lnTo>
                      <a:pt x="332" y="1667"/>
                    </a:lnTo>
                    <a:lnTo>
                      <a:pt x="337" y="1669"/>
                    </a:lnTo>
                    <a:lnTo>
                      <a:pt x="346" y="1674"/>
                    </a:lnTo>
                    <a:lnTo>
                      <a:pt x="351" y="1688"/>
                    </a:lnTo>
                    <a:lnTo>
                      <a:pt x="369" y="1699"/>
                    </a:lnTo>
                    <a:lnTo>
                      <a:pt x="371" y="1701"/>
                    </a:lnTo>
                    <a:lnTo>
                      <a:pt x="385" y="1716"/>
                    </a:lnTo>
                    <a:lnTo>
                      <a:pt x="371" y="1764"/>
                    </a:lnTo>
                    <a:lnTo>
                      <a:pt x="371" y="1771"/>
                    </a:lnTo>
                    <a:lnTo>
                      <a:pt x="367" y="1780"/>
                    </a:lnTo>
                    <a:lnTo>
                      <a:pt x="367" y="1783"/>
                    </a:lnTo>
                    <a:lnTo>
                      <a:pt x="360" y="1795"/>
                    </a:lnTo>
                    <a:lnTo>
                      <a:pt x="358" y="1802"/>
                    </a:lnTo>
                    <a:lnTo>
                      <a:pt x="355" y="1806"/>
                    </a:lnTo>
                    <a:lnTo>
                      <a:pt x="357" y="1809"/>
                    </a:lnTo>
                    <a:lnTo>
                      <a:pt x="348" y="1820"/>
                    </a:lnTo>
                    <a:lnTo>
                      <a:pt x="342" y="1829"/>
                    </a:lnTo>
                    <a:lnTo>
                      <a:pt x="337" y="1839"/>
                    </a:lnTo>
                    <a:lnTo>
                      <a:pt x="334" y="1848"/>
                    </a:lnTo>
                    <a:lnTo>
                      <a:pt x="330" y="1857"/>
                    </a:lnTo>
                    <a:lnTo>
                      <a:pt x="328" y="1866"/>
                    </a:lnTo>
                    <a:lnTo>
                      <a:pt x="323" y="1874"/>
                    </a:lnTo>
                    <a:lnTo>
                      <a:pt x="318" y="1885"/>
                    </a:lnTo>
                    <a:lnTo>
                      <a:pt x="314" y="1887"/>
                    </a:lnTo>
                    <a:lnTo>
                      <a:pt x="313" y="1896"/>
                    </a:lnTo>
                    <a:lnTo>
                      <a:pt x="313" y="1899"/>
                    </a:lnTo>
                    <a:lnTo>
                      <a:pt x="311" y="1904"/>
                    </a:lnTo>
                    <a:lnTo>
                      <a:pt x="306" y="1910"/>
                    </a:lnTo>
                    <a:lnTo>
                      <a:pt x="302" y="1918"/>
                    </a:lnTo>
                    <a:lnTo>
                      <a:pt x="299" y="1925"/>
                    </a:lnTo>
                    <a:lnTo>
                      <a:pt x="295" y="1932"/>
                    </a:lnTo>
                    <a:lnTo>
                      <a:pt x="293" y="1939"/>
                    </a:lnTo>
                    <a:lnTo>
                      <a:pt x="290" y="1945"/>
                    </a:lnTo>
                    <a:lnTo>
                      <a:pt x="283" y="1948"/>
                    </a:lnTo>
                    <a:lnTo>
                      <a:pt x="283" y="1954"/>
                    </a:lnTo>
                    <a:lnTo>
                      <a:pt x="279" y="1962"/>
                    </a:lnTo>
                    <a:lnTo>
                      <a:pt x="276" y="1969"/>
                    </a:lnTo>
                    <a:lnTo>
                      <a:pt x="272" y="1976"/>
                    </a:lnTo>
                    <a:lnTo>
                      <a:pt x="272" y="1978"/>
                    </a:lnTo>
                    <a:lnTo>
                      <a:pt x="270" y="1978"/>
                    </a:lnTo>
                    <a:lnTo>
                      <a:pt x="267" y="1985"/>
                    </a:lnTo>
                    <a:lnTo>
                      <a:pt x="263" y="1990"/>
                    </a:lnTo>
                    <a:lnTo>
                      <a:pt x="260" y="1994"/>
                    </a:lnTo>
                    <a:lnTo>
                      <a:pt x="256" y="1999"/>
                    </a:lnTo>
                    <a:lnTo>
                      <a:pt x="251" y="2008"/>
                    </a:lnTo>
                    <a:lnTo>
                      <a:pt x="246" y="2013"/>
                    </a:lnTo>
                    <a:lnTo>
                      <a:pt x="241" y="2020"/>
                    </a:lnTo>
                    <a:lnTo>
                      <a:pt x="239" y="2026"/>
                    </a:lnTo>
                    <a:lnTo>
                      <a:pt x="237" y="2034"/>
                    </a:lnTo>
                    <a:lnTo>
                      <a:pt x="235" y="2038"/>
                    </a:lnTo>
                    <a:lnTo>
                      <a:pt x="227" y="2041"/>
                    </a:lnTo>
                    <a:lnTo>
                      <a:pt x="223" y="2050"/>
                    </a:lnTo>
                    <a:lnTo>
                      <a:pt x="218" y="2057"/>
                    </a:lnTo>
                    <a:lnTo>
                      <a:pt x="212" y="2064"/>
                    </a:lnTo>
                    <a:lnTo>
                      <a:pt x="207" y="2071"/>
                    </a:lnTo>
                    <a:lnTo>
                      <a:pt x="202" y="2082"/>
                    </a:lnTo>
                    <a:lnTo>
                      <a:pt x="197" y="2092"/>
                    </a:lnTo>
                    <a:lnTo>
                      <a:pt x="188" y="2108"/>
                    </a:lnTo>
                    <a:lnTo>
                      <a:pt x="186" y="2110"/>
                    </a:lnTo>
                    <a:lnTo>
                      <a:pt x="184" y="2110"/>
                    </a:lnTo>
                    <a:lnTo>
                      <a:pt x="197" y="2115"/>
                    </a:lnTo>
                    <a:lnTo>
                      <a:pt x="219" y="2108"/>
                    </a:lnTo>
                    <a:lnTo>
                      <a:pt x="230" y="2087"/>
                    </a:lnTo>
                    <a:lnTo>
                      <a:pt x="242" y="2082"/>
                    </a:lnTo>
                    <a:lnTo>
                      <a:pt x="248" y="2073"/>
                    </a:lnTo>
                    <a:lnTo>
                      <a:pt x="253" y="2080"/>
                    </a:lnTo>
                    <a:lnTo>
                      <a:pt x="251" y="2091"/>
                    </a:lnTo>
                    <a:lnTo>
                      <a:pt x="242" y="2087"/>
                    </a:lnTo>
                    <a:lnTo>
                      <a:pt x="246" y="2098"/>
                    </a:lnTo>
                    <a:lnTo>
                      <a:pt x="251" y="2096"/>
                    </a:lnTo>
                    <a:lnTo>
                      <a:pt x="258" y="2113"/>
                    </a:lnTo>
                    <a:lnTo>
                      <a:pt x="235" y="2101"/>
                    </a:lnTo>
                    <a:lnTo>
                      <a:pt x="253" y="2126"/>
                    </a:lnTo>
                    <a:lnTo>
                      <a:pt x="267" y="2129"/>
                    </a:lnTo>
                    <a:lnTo>
                      <a:pt x="269" y="2126"/>
                    </a:lnTo>
                    <a:lnTo>
                      <a:pt x="290" y="2149"/>
                    </a:lnTo>
                    <a:lnTo>
                      <a:pt x="318" y="2147"/>
                    </a:lnTo>
                    <a:lnTo>
                      <a:pt x="327" y="2138"/>
                    </a:lnTo>
                    <a:lnTo>
                      <a:pt x="341" y="2136"/>
                    </a:lnTo>
                    <a:lnTo>
                      <a:pt x="353" y="2142"/>
                    </a:lnTo>
                    <a:lnTo>
                      <a:pt x="362" y="2157"/>
                    </a:lnTo>
                    <a:lnTo>
                      <a:pt x="385" y="2159"/>
                    </a:lnTo>
                    <a:lnTo>
                      <a:pt x="383" y="2178"/>
                    </a:lnTo>
                    <a:lnTo>
                      <a:pt x="307" y="2171"/>
                    </a:lnTo>
                    <a:lnTo>
                      <a:pt x="293" y="2187"/>
                    </a:lnTo>
                    <a:lnTo>
                      <a:pt x="299" y="2194"/>
                    </a:lnTo>
                    <a:lnTo>
                      <a:pt x="293" y="2205"/>
                    </a:lnTo>
                    <a:lnTo>
                      <a:pt x="279" y="2212"/>
                    </a:lnTo>
                    <a:lnTo>
                      <a:pt x="262" y="2203"/>
                    </a:lnTo>
                    <a:lnTo>
                      <a:pt x="256" y="2212"/>
                    </a:lnTo>
                    <a:lnTo>
                      <a:pt x="256" y="2235"/>
                    </a:lnTo>
                    <a:lnTo>
                      <a:pt x="244" y="2235"/>
                    </a:lnTo>
                    <a:lnTo>
                      <a:pt x="241" y="2224"/>
                    </a:lnTo>
                    <a:lnTo>
                      <a:pt x="230" y="2221"/>
                    </a:lnTo>
                    <a:lnTo>
                      <a:pt x="227" y="2236"/>
                    </a:lnTo>
                    <a:lnTo>
                      <a:pt x="237" y="2252"/>
                    </a:lnTo>
                    <a:lnTo>
                      <a:pt x="235" y="2268"/>
                    </a:lnTo>
                    <a:lnTo>
                      <a:pt x="246" y="2291"/>
                    </a:lnTo>
                    <a:lnTo>
                      <a:pt x="230" y="2300"/>
                    </a:lnTo>
                    <a:lnTo>
                      <a:pt x="227" y="2344"/>
                    </a:lnTo>
                    <a:lnTo>
                      <a:pt x="251" y="2419"/>
                    </a:lnTo>
                    <a:lnTo>
                      <a:pt x="239" y="2440"/>
                    </a:lnTo>
                    <a:lnTo>
                      <a:pt x="241" y="2447"/>
                    </a:lnTo>
                    <a:lnTo>
                      <a:pt x="232" y="2447"/>
                    </a:lnTo>
                    <a:lnTo>
                      <a:pt x="232" y="2461"/>
                    </a:lnTo>
                    <a:lnTo>
                      <a:pt x="239" y="2460"/>
                    </a:lnTo>
                    <a:lnTo>
                      <a:pt x="242" y="2474"/>
                    </a:lnTo>
                    <a:lnTo>
                      <a:pt x="256" y="2463"/>
                    </a:lnTo>
                    <a:lnTo>
                      <a:pt x="267" y="2463"/>
                    </a:lnTo>
                    <a:lnTo>
                      <a:pt x="288" y="2484"/>
                    </a:lnTo>
                    <a:lnTo>
                      <a:pt x="293" y="2498"/>
                    </a:lnTo>
                    <a:lnTo>
                      <a:pt x="292" y="2509"/>
                    </a:lnTo>
                    <a:lnTo>
                      <a:pt x="277" y="2510"/>
                    </a:lnTo>
                    <a:lnTo>
                      <a:pt x="267" y="2503"/>
                    </a:lnTo>
                    <a:lnTo>
                      <a:pt x="270" y="2498"/>
                    </a:lnTo>
                    <a:lnTo>
                      <a:pt x="256" y="2488"/>
                    </a:lnTo>
                    <a:lnTo>
                      <a:pt x="249" y="2491"/>
                    </a:lnTo>
                    <a:lnTo>
                      <a:pt x="255" y="2503"/>
                    </a:lnTo>
                    <a:lnTo>
                      <a:pt x="267" y="2510"/>
                    </a:lnTo>
                    <a:lnTo>
                      <a:pt x="246" y="2523"/>
                    </a:lnTo>
                    <a:lnTo>
                      <a:pt x="248" y="2537"/>
                    </a:lnTo>
                    <a:lnTo>
                      <a:pt x="239" y="2542"/>
                    </a:lnTo>
                    <a:lnTo>
                      <a:pt x="237" y="2558"/>
                    </a:lnTo>
                    <a:lnTo>
                      <a:pt x="241" y="2567"/>
                    </a:lnTo>
                    <a:lnTo>
                      <a:pt x="255" y="2565"/>
                    </a:lnTo>
                    <a:lnTo>
                      <a:pt x="256" y="2579"/>
                    </a:lnTo>
                    <a:lnTo>
                      <a:pt x="286" y="2595"/>
                    </a:lnTo>
                    <a:lnTo>
                      <a:pt x="288" y="2616"/>
                    </a:lnTo>
                    <a:lnTo>
                      <a:pt x="279" y="2625"/>
                    </a:lnTo>
                    <a:lnTo>
                      <a:pt x="286" y="2632"/>
                    </a:lnTo>
                    <a:lnTo>
                      <a:pt x="281" y="2667"/>
                    </a:lnTo>
                    <a:lnTo>
                      <a:pt x="295" y="2658"/>
                    </a:lnTo>
                    <a:lnTo>
                      <a:pt x="306" y="2665"/>
                    </a:lnTo>
                    <a:lnTo>
                      <a:pt x="304" y="2677"/>
                    </a:lnTo>
                    <a:lnTo>
                      <a:pt x="314" y="2684"/>
                    </a:lnTo>
                    <a:lnTo>
                      <a:pt x="318" y="2697"/>
                    </a:lnTo>
                    <a:lnTo>
                      <a:pt x="330" y="2702"/>
                    </a:lnTo>
                    <a:lnTo>
                      <a:pt x="328" y="2711"/>
                    </a:lnTo>
                    <a:lnTo>
                      <a:pt x="346" y="2744"/>
                    </a:lnTo>
                    <a:lnTo>
                      <a:pt x="344" y="2764"/>
                    </a:lnTo>
                    <a:lnTo>
                      <a:pt x="360" y="2778"/>
                    </a:lnTo>
                    <a:lnTo>
                      <a:pt x="364" y="2767"/>
                    </a:lnTo>
                    <a:lnTo>
                      <a:pt x="385" y="2764"/>
                    </a:lnTo>
                    <a:lnTo>
                      <a:pt x="397" y="2783"/>
                    </a:lnTo>
                    <a:lnTo>
                      <a:pt x="406" y="2783"/>
                    </a:lnTo>
                    <a:lnTo>
                      <a:pt x="420" y="2767"/>
                    </a:lnTo>
                    <a:lnTo>
                      <a:pt x="450" y="2772"/>
                    </a:lnTo>
                    <a:lnTo>
                      <a:pt x="457" y="2778"/>
                    </a:lnTo>
                    <a:lnTo>
                      <a:pt x="451" y="2799"/>
                    </a:lnTo>
                    <a:lnTo>
                      <a:pt x="466" y="2811"/>
                    </a:lnTo>
                    <a:lnTo>
                      <a:pt x="481" y="2793"/>
                    </a:lnTo>
                    <a:lnTo>
                      <a:pt x="490" y="2792"/>
                    </a:lnTo>
                    <a:lnTo>
                      <a:pt x="495" y="2779"/>
                    </a:lnTo>
                    <a:lnTo>
                      <a:pt x="508" y="2778"/>
                    </a:lnTo>
                    <a:lnTo>
                      <a:pt x="520" y="2771"/>
                    </a:lnTo>
                    <a:lnTo>
                      <a:pt x="543" y="2776"/>
                    </a:lnTo>
                    <a:lnTo>
                      <a:pt x="571" y="2802"/>
                    </a:lnTo>
                    <a:lnTo>
                      <a:pt x="585" y="2797"/>
                    </a:lnTo>
                    <a:lnTo>
                      <a:pt x="594" y="2829"/>
                    </a:lnTo>
                    <a:lnTo>
                      <a:pt x="587" y="2846"/>
                    </a:lnTo>
                    <a:lnTo>
                      <a:pt x="608" y="2865"/>
                    </a:lnTo>
                    <a:lnTo>
                      <a:pt x="613" y="2879"/>
                    </a:lnTo>
                    <a:lnTo>
                      <a:pt x="604" y="2883"/>
                    </a:lnTo>
                    <a:lnTo>
                      <a:pt x="608" y="2892"/>
                    </a:lnTo>
                    <a:lnTo>
                      <a:pt x="601" y="2899"/>
                    </a:lnTo>
                    <a:lnTo>
                      <a:pt x="601" y="2922"/>
                    </a:lnTo>
                    <a:lnTo>
                      <a:pt x="622" y="2930"/>
                    </a:lnTo>
                    <a:lnTo>
                      <a:pt x="625" y="2939"/>
                    </a:lnTo>
                    <a:lnTo>
                      <a:pt x="639" y="2937"/>
                    </a:lnTo>
                    <a:lnTo>
                      <a:pt x="636" y="2960"/>
                    </a:lnTo>
                    <a:lnTo>
                      <a:pt x="647" y="2964"/>
                    </a:lnTo>
                    <a:lnTo>
                      <a:pt x="666" y="2995"/>
                    </a:lnTo>
                    <a:lnTo>
                      <a:pt x="706" y="3006"/>
                    </a:lnTo>
                    <a:lnTo>
                      <a:pt x="720" y="3020"/>
                    </a:lnTo>
                    <a:lnTo>
                      <a:pt x="719" y="3052"/>
                    </a:lnTo>
                    <a:lnTo>
                      <a:pt x="731" y="3052"/>
                    </a:lnTo>
                    <a:lnTo>
                      <a:pt x="747" y="3041"/>
                    </a:lnTo>
                    <a:lnTo>
                      <a:pt x="780" y="3050"/>
                    </a:lnTo>
                    <a:lnTo>
                      <a:pt x="785" y="3053"/>
                    </a:lnTo>
                    <a:lnTo>
                      <a:pt x="778" y="3062"/>
                    </a:lnTo>
                    <a:lnTo>
                      <a:pt x="784" y="3073"/>
                    </a:lnTo>
                    <a:lnTo>
                      <a:pt x="813" y="3087"/>
                    </a:lnTo>
                    <a:lnTo>
                      <a:pt x="817" y="3101"/>
                    </a:lnTo>
                    <a:lnTo>
                      <a:pt x="796" y="3111"/>
                    </a:lnTo>
                    <a:lnTo>
                      <a:pt x="798" y="3127"/>
                    </a:lnTo>
                    <a:lnTo>
                      <a:pt x="782" y="3147"/>
                    </a:lnTo>
                    <a:lnTo>
                      <a:pt x="757" y="3155"/>
                    </a:lnTo>
                    <a:lnTo>
                      <a:pt x="745" y="3152"/>
                    </a:lnTo>
                    <a:lnTo>
                      <a:pt x="741" y="3143"/>
                    </a:lnTo>
                    <a:lnTo>
                      <a:pt x="726" y="3143"/>
                    </a:lnTo>
                    <a:lnTo>
                      <a:pt x="710" y="3148"/>
                    </a:lnTo>
                    <a:lnTo>
                      <a:pt x="710" y="3162"/>
                    </a:lnTo>
                    <a:lnTo>
                      <a:pt x="703" y="3180"/>
                    </a:lnTo>
                    <a:lnTo>
                      <a:pt x="738" y="3206"/>
                    </a:lnTo>
                    <a:lnTo>
                      <a:pt x="741" y="3215"/>
                    </a:lnTo>
                    <a:lnTo>
                      <a:pt x="736" y="3224"/>
                    </a:lnTo>
                    <a:lnTo>
                      <a:pt x="754" y="3241"/>
                    </a:lnTo>
                    <a:lnTo>
                      <a:pt x="747" y="3250"/>
                    </a:lnTo>
                    <a:lnTo>
                      <a:pt x="757" y="3270"/>
                    </a:lnTo>
                    <a:lnTo>
                      <a:pt x="755" y="3278"/>
                    </a:lnTo>
                    <a:lnTo>
                      <a:pt x="770" y="3285"/>
                    </a:lnTo>
                    <a:lnTo>
                      <a:pt x="780" y="3306"/>
                    </a:lnTo>
                    <a:lnTo>
                      <a:pt x="791" y="3306"/>
                    </a:lnTo>
                    <a:lnTo>
                      <a:pt x="796" y="3313"/>
                    </a:lnTo>
                    <a:lnTo>
                      <a:pt x="820" y="3301"/>
                    </a:lnTo>
                    <a:lnTo>
                      <a:pt x="828" y="3287"/>
                    </a:lnTo>
                    <a:lnTo>
                      <a:pt x="826" y="3259"/>
                    </a:lnTo>
                    <a:lnTo>
                      <a:pt x="875" y="3261"/>
                    </a:lnTo>
                    <a:lnTo>
                      <a:pt x="894" y="3234"/>
                    </a:lnTo>
                    <a:lnTo>
                      <a:pt x="914" y="3233"/>
                    </a:lnTo>
                    <a:lnTo>
                      <a:pt x="921" y="3231"/>
                    </a:lnTo>
                    <a:lnTo>
                      <a:pt x="926" y="3240"/>
                    </a:lnTo>
                    <a:lnTo>
                      <a:pt x="938" y="3226"/>
                    </a:lnTo>
                    <a:lnTo>
                      <a:pt x="949" y="3222"/>
                    </a:lnTo>
                    <a:lnTo>
                      <a:pt x="980" y="3248"/>
                    </a:lnTo>
                    <a:lnTo>
                      <a:pt x="989" y="3277"/>
                    </a:lnTo>
                    <a:lnTo>
                      <a:pt x="1017" y="3287"/>
                    </a:lnTo>
                    <a:lnTo>
                      <a:pt x="1026" y="3303"/>
                    </a:lnTo>
                    <a:lnTo>
                      <a:pt x="1000" y="3320"/>
                    </a:lnTo>
                    <a:lnTo>
                      <a:pt x="1017" y="3336"/>
                    </a:lnTo>
                    <a:lnTo>
                      <a:pt x="1021" y="3357"/>
                    </a:lnTo>
                    <a:lnTo>
                      <a:pt x="1031" y="3363"/>
                    </a:lnTo>
                    <a:lnTo>
                      <a:pt x="1026" y="3380"/>
                    </a:lnTo>
                    <a:lnTo>
                      <a:pt x="1065" y="3371"/>
                    </a:lnTo>
                    <a:lnTo>
                      <a:pt x="1077" y="3380"/>
                    </a:lnTo>
                    <a:lnTo>
                      <a:pt x="1098" y="3366"/>
                    </a:lnTo>
                    <a:lnTo>
                      <a:pt x="1109" y="3366"/>
                    </a:lnTo>
                    <a:lnTo>
                      <a:pt x="1119" y="3387"/>
                    </a:lnTo>
                    <a:lnTo>
                      <a:pt x="1139" y="3384"/>
                    </a:lnTo>
                    <a:lnTo>
                      <a:pt x="1135" y="3396"/>
                    </a:lnTo>
                    <a:lnTo>
                      <a:pt x="1165" y="3435"/>
                    </a:lnTo>
                    <a:lnTo>
                      <a:pt x="1158" y="3443"/>
                    </a:lnTo>
                    <a:lnTo>
                      <a:pt x="1167" y="3461"/>
                    </a:lnTo>
                    <a:lnTo>
                      <a:pt x="1197" y="3479"/>
                    </a:lnTo>
                    <a:lnTo>
                      <a:pt x="1205" y="3463"/>
                    </a:lnTo>
                    <a:lnTo>
                      <a:pt x="1221" y="3458"/>
                    </a:lnTo>
                    <a:lnTo>
                      <a:pt x="1235" y="3456"/>
                    </a:lnTo>
                    <a:lnTo>
                      <a:pt x="1255" y="3472"/>
                    </a:lnTo>
                    <a:lnTo>
                      <a:pt x="1262" y="3463"/>
                    </a:lnTo>
                    <a:lnTo>
                      <a:pt x="1277" y="3466"/>
                    </a:lnTo>
                    <a:lnTo>
                      <a:pt x="1283" y="3475"/>
                    </a:lnTo>
                    <a:lnTo>
                      <a:pt x="1297" y="3456"/>
                    </a:lnTo>
                    <a:lnTo>
                      <a:pt x="1349" y="3417"/>
                    </a:lnTo>
                    <a:lnTo>
                      <a:pt x="1356" y="3429"/>
                    </a:lnTo>
                    <a:lnTo>
                      <a:pt x="1371" y="3433"/>
                    </a:lnTo>
                    <a:lnTo>
                      <a:pt x="1374" y="3447"/>
                    </a:lnTo>
                    <a:lnTo>
                      <a:pt x="1390" y="3463"/>
                    </a:lnTo>
                    <a:lnTo>
                      <a:pt x="1411" y="3466"/>
                    </a:lnTo>
                    <a:lnTo>
                      <a:pt x="1425" y="3480"/>
                    </a:lnTo>
                    <a:lnTo>
                      <a:pt x="1437" y="3470"/>
                    </a:lnTo>
                    <a:lnTo>
                      <a:pt x="1432" y="3452"/>
                    </a:lnTo>
                    <a:lnTo>
                      <a:pt x="1443" y="3447"/>
                    </a:lnTo>
                    <a:lnTo>
                      <a:pt x="1453" y="3459"/>
                    </a:lnTo>
                    <a:lnTo>
                      <a:pt x="1465" y="3459"/>
                    </a:lnTo>
                    <a:lnTo>
                      <a:pt x="1481" y="3451"/>
                    </a:lnTo>
                    <a:lnTo>
                      <a:pt x="1485" y="3458"/>
                    </a:lnTo>
                    <a:lnTo>
                      <a:pt x="1513" y="3468"/>
                    </a:lnTo>
                    <a:lnTo>
                      <a:pt x="1530" y="3451"/>
                    </a:lnTo>
                    <a:lnTo>
                      <a:pt x="1545" y="3466"/>
                    </a:lnTo>
                    <a:lnTo>
                      <a:pt x="1573" y="3461"/>
                    </a:lnTo>
                    <a:lnTo>
                      <a:pt x="1583" y="3475"/>
                    </a:lnTo>
                    <a:lnTo>
                      <a:pt x="1601" y="3480"/>
                    </a:lnTo>
                    <a:lnTo>
                      <a:pt x="1617" y="3465"/>
                    </a:lnTo>
                    <a:lnTo>
                      <a:pt x="1629" y="3463"/>
                    </a:lnTo>
                    <a:lnTo>
                      <a:pt x="1627" y="3484"/>
                    </a:lnTo>
                    <a:lnTo>
                      <a:pt x="1645" y="3498"/>
                    </a:lnTo>
                    <a:lnTo>
                      <a:pt x="1650" y="3514"/>
                    </a:lnTo>
                    <a:lnTo>
                      <a:pt x="1639" y="3537"/>
                    </a:lnTo>
                    <a:lnTo>
                      <a:pt x="1639" y="3549"/>
                    </a:lnTo>
                    <a:lnTo>
                      <a:pt x="1620" y="3559"/>
                    </a:lnTo>
                    <a:lnTo>
                      <a:pt x="1620" y="3566"/>
                    </a:lnTo>
                    <a:lnTo>
                      <a:pt x="1632" y="3577"/>
                    </a:lnTo>
                    <a:lnTo>
                      <a:pt x="1652" y="3577"/>
                    </a:lnTo>
                    <a:lnTo>
                      <a:pt x="1657" y="3568"/>
                    </a:lnTo>
                    <a:lnTo>
                      <a:pt x="1662" y="3575"/>
                    </a:lnTo>
                    <a:lnTo>
                      <a:pt x="1655" y="3588"/>
                    </a:lnTo>
                    <a:lnTo>
                      <a:pt x="1639" y="3588"/>
                    </a:lnTo>
                    <a:lnTo>
                      <a:pt x="1634" y="3598"/>
                    </a:lnTo>
                    <a:lnTo>
                      <a:pt x="1638" y="3626"/>
                    </a:lnTo>
                    <a:lnTo>
                      <a:pt x="1657" y="3624"/>
                    </a:lnTo>
                    <a:lnTo>
                      <a:pt x="1673" y="3651"/>
                    </a:lnTo>
                    <a:lnTo>
                      <a:pt x="1668" y="3661"/>
                    </a:lnTo>
                    <a:lnTo>
                      <a:pt x="1685" y="3660"/>
                    </a:lnTo>
                    <a:lnTo>
                      <a:pt x="1678" y="3689"/>
                    </a:lnTo>
                    <a:lnTo>
                      <a:pt x="1685" y="3700"/>
                    </a:lnTo>
                    <a:lnTo>
                      <a:pt x="1676" y="3705"/>
                    </a:lnTo>
                    <a:lnTo>
                      <a:pt x="1687" y="3730"/>
                    </a:lnTo>
                    <a:lnTo>
                      <a:pt x="1682" y="3737"/>
                    </a:lnTo>
                    <a:lnTo>
                      <a:pt x="1617" y="3753"/>
                    </a:lnTo>
                    <a:lnTo>
                      <a:pt x="1599" y="3760"/>
                    </a:lnTo>
                    <a:lnTo>
                      <a:pt x="1599" y="3788"/>
                    </a:lnTo>
                    <a:lnTo>
                      <a:pt x="1564" y="3812"/>
                    </a:lnTo>
                    <a:lnTo>
                      <a:pt x="1566" y="3858"/>
                    </a:lnTo>
                    <a:lnTo>
                      <a:pt x="1578" y="3862"/>
                    </a:lnTo>
                    <a:lnTo>
                      <a:pt x="1573" y="3876"/>
                    </a:lnTo>
                    <a:lnTo>
                      <a:pt x="1578" y="3888"/>
                    </a:lnTo>
                    <a:lnTo>
                      <a:pt x="1641" y="3856"/>
                    </a:lnTo>
                    <a:lnTo>
                      <a:pt x="1638" y="3844"/>
                    </a:lnTo>
                    <a:lnTo>
                      <a:pt x="1668" y="3835"/>
                    </a:lnTo>
                    <a:lnTo>
                      <a:pt x="1680" y="3872"/>
                    </a:lnTo>
                    <a:lnTo>
                      <a:pt x="1660" y="3876"/>
                    </a:lnTo>
                    <a:lnTo>
                      <a:pt x="1631" y="3911"/>
                    </a:lnTo>
                    <a:lnTo>
                      <a:pt x="1613" y="3918"/>
                    </a:lnTo>
                    <a:lnTo>
                      <a:pt x="1608" y="3937"/>
                    </a:lnTo>
                    <a:lnTo>
                      <a:pt x="1611" y="3944"/>
                    </a:lnTo>
                    <a:lnTo>
                      <a:pt x="1627" y="3937"/>
                    </a:lnTo>
                    <a:lnTo>
                      <a:pt x="1632" y="3946"/>
                    </a:lnTo>
                    <a:lnTo>
                      <a:pt x="1615" y="3951"/>
                    </a:lnTo>
                    <a:lnTo>
                      <a:pt x="1599" y="3944"/>
                    </a:lnTo>
                    <a:lnTo>
                      <a:pt x="1581" y="3967"/>
                    </a:lnTo>
                    <a:lnTo>
                      <a:pt x="1552" y="3969"/>
                    </a:lnTo>
                    <a:lnTo>
                      <a:pt x="1580" y="4004"/>
                    </a:lnTo>
                    <a:lnTo>
                      <a:pt x="1592" y="4009"/>
                    </a:lnTo>
                    <a:lnTo>
                      <a:pt x="1597" y="3999"/>
                    </a:lnTo>
                    <a:lnTo>
                      <a:pt x="1627" y="4018"/>
                    </a:lnTo>
                    <a:lnTo>
                      <a:pt x="1659" y="4029"/>
                    </a:lnTo>
                    <a:lnTo>
                      <a:pt x="1660" y="4039"/>
                    </a:lnTo>
                    <a:lnTo>
                      <a:pt x="1652" y="4043"/>
                    </a:lnTo>
                    <a:lnTo>
                      <a:pt x="1627" y="4032"/>
                    </a:lnTo>
                    <a:lnTo>
                      <a:pt x="1620" y="4036"/>
                    </a:lnTo>
                    <a:lnTo>
                      <a:pt x="1622" y="4085"/>
                    </a:lnTo>
                    <a:lnTo>
                      <a:pt x="1617" y="4087"/>
                    </a:lnTo>
                    <a:lnTo>
                      <a:pt x="1615" y="4050"/>
                    </a:lnTo>
                    <a:lnTo>
                      <a:pt x="1602" y="4057"/>
                    </a:lnTo>
                    <a:lnTo>
                      <a:pt x="1604" y="4099"/>
                    </a:lnTo>
                    <a:lnTo>
                      <a:pt x="1587" y="4123"/>
                    </a:lnTo>
                    <a:lnTo>
                      <a:pt x="1595" y="4159"/>
                    </a:lnTo>
                    <a:lnTo>
                      <a:pt x="1601" y="4134"/>
                    </a:lnTo>
                    <a:lnTo>
                      <a:pt x="1611" y="4167"/>
                    </a:lnTo>
                    <a:lnTo>
                      <a:pt x="1592" y="4174"/>
                    </a:lnTo>
                    <a:lnTo>
                      <a:pt x="1592" y="4169"/>
                    </a:lnTo>
                    <a:lnTo>
                      <a:pt x="1581" y="4181"/>
                    </a:lnTo>
                    <a:lnTo>
                      <a:pt x="1559" y="4185"/>
                    </a:lnTo>
                    <a:lnTo>
                      <a:pt x="1576" y="4188"/>
                    </a:lnTo>
                    <a:lnTo>
                      <a:pt x="1559" y="4201"/>
                    </a:lnTo>
                    <a:lnTo>
                      <a:pt x="1553" y="4201"/>
                    </a:lnTo>
                    <a:lnTo>
                      <a:pt x="1555" y="4185"/>
                    </a:lnTo>
                    <a:lnTo>
                      <a:pt x="1520" y="4180"/>
                    </a:lnTo>
                    <a:lnTo>
                      <a:pt x="1511" y="4201"/>
                    </a:lnTo>
                    <a:lnTo>
                      <a:pt x="1518" y="4194"/>
                    </a:lnTo>
                    <a:lnTo>
                      <a:pt x="1523" y="4203"/>
                    </a:lnTo>
                    <a:lnTo>
                      <a:pt x="1541" y="4195"/>
                    </a:lnTo>
                    <a:lnTo>
                      <a:pt x="1530" y="4210"/>
                    </a:lnTo>
                    <a:lnTo>
                      <a:pt x="1508" y="4222"/>
                    </a:lnTo>
                    <a:lnTo>
                      <a:pt x="1515" y="4231"/>
                    </a:lnTo>
                    <a:lnTo>
                      <a:pt x="1537" y="4229"/>
                    </a:lnTo>
                    <a:lnTo>
                      <a:pt x="1578" y="4236"/>
                    </a:lnTo>
                    <a:lnTo>
                      <a:pt x="1617" y="4269"/>
                    </a:lnTo>
                    <a:lnTo>
                      <a:pt x="1650" y="4271"/>
                    </a:lnTo>
                    <a:lnTo>
                      <a:pt x="1655" y="4266"/>
                    </a:lnTo>
                    <a:lnTo>
                      <a:pt x="1646" y="4255"/>
                    </a:lnTo>
                    <a:lnTo>
                      <a:pt x="1678" y="4275"/>
                    </a:lnTo>
                    <a:lnTo>
                      <a:pt x="1683" y="4273"/>
                    </a:lnTo>
                    <a:lnTo>
                      <a:pt x="1703" y="4292"/>
                    </a:lnTo>
                    <a:lnTo>
                      <a:pt x="1764" y="4290"/>
                    </a:lnTo>
                    <a:lnTo>
                      <a:pt x="1935" y="4380"/>
                    </a:lnTo>
                    <a:lnTo>
                      <a:pt x="1936" y="4348"/>
                    </a:lnTo>
                    <a:lnTo>
                      <a:pt x="1949" y="4341"/>
                    </a:lnTo>
                    <a:lnTo>
                      <a:pt x="1982" y="4343"/>
                    </a:lnTo>
                    <a:lnTo>
                      <a:pt x="1994" y="4333"/>
                    </a:lnTo>
                    <a:lnTo>
                      <a:pt x="2038" y="4345"/>
                    </a:lnTo>
                    <a:lnTo>
                      <a:pt x="2075" y="4336"/>
                    </a:lnTo>
                    <a:lnTo>
                      <a:pt x="2102" y="4347"/>
                    </a:lnTo>
                    <a:lnTo>
                      <a:pt x="2154" y="4331"/>
                    </a:lnTo>
                    <a:lnTo>
                      <a:pt x="2177" y="4315"/>
                    </a:lnTo>
                    <a:lnTo>
                      <a:pt x="2209" y="4320"/>
                    </a:lnTo>
                    <a:lnTo>
                      <a:pt x="2214" y="4311"/>
                    </a:lnTo>
                    <a:lnTo>
                      <a:pt x="2230" y="4306"/>
                    </a:lnTo>
                    <a:lnTo>
                      <a:pt x="2251" y="4310"/>
                    </a:lnTo>
                    <a:lnTo>
                      <a:pt x="2251" y="4317"/>
                    </a:lnTo>
                    <a:lnTo>
                      <a:pt x="2270" y="4326"/>
                    </a:lnTo>
                    <a:lnTo>
                      <a:pt x="2298" y="4326"/>
                    </a:lnTo>
                    <a:lnTo>
                      <a:pt x="2351" y="4329"/>
                    </a:lnTo>
                    <a:lnTo>
                      <a:pt x="2348" y="4348"/>
                    </a:lnTo>
                    <a:lnTo>
                      <a:pt x="2376" y="4352"/>
                    </a:lnTo>
                    <a:lnTo>
                      <a:pt x="2381" y="4340"/>
                    </a:lnTo>
                    <a:lnTo>
                      <a:pt x="2395" y="4333"/>
                    </a:lnTo>
                    <a:lnTo>
                      <a:pt x="2399" y="4317"/>
                    </a:lnTo>
                    <a:lnTo>
                      <a:pt x="2432" y="4297"/>
                    </a:lnTo>
                    <a:lnTo>
                      <a:pt x="2444" y="4301"/>
                    </a:lnTo>
                    <a:lnTo>
                      <a:pt x="2455" y="4310"/>
                    </a:lnTo>
                    <a:lnTo>
                      <a:pt x="2453" y="4289"/>
                    </a:lnTo>
                    <a:lnTo>
                      <a:pt x="2458" y="4283"/>
                    </a:lnTo>
                    <a:lnTo>
                      <a:pt x="2476" y="4289"/>
                    </a:lnTo>
                    <a:lnTo>
                      <a:pt x="2486" y="4282"/>
                    </a:lnTo>
                    <a:lnTo>
                      <a:pt x="2515" y="4299"/>
                    </a:lnTo>
                    <a:lnTo>
                      <a:pt x="2534" y="4289"/>
                    </a:lnTo>
                    <a:lnTo>
                      <a:pt x="2558" y="4290"/>
                    </a:lnTo>
                    <a:lnTo>
                      <a:pt x="2564" y="4333"/>
                    </a:lnTo>
                    <a:lnTo>
                      <a:pt x="2595" y="4336"/>
                    </a:lnTo>
                    <a:lnTo>
                      <a:pt x="2606" y="4345"/>
                    </a:lnTo>
                    <a:lnTo>
                      <a:pt x="2636" y="4336"/>
                    </a:lnTo>
                    <a:lnTo>
                      <a:pt x="2662" y="4343"/>
                    </a:lnTo>
                    <a:lnTo>
                      <a:pt x="2676" y="4340"/>
                    </a:lnTo>
                    <a:lnTo>
                      <a:pt x="2683" y="4352"/>
                    </a:lnTo>
                    <a:lnTo>
                      <a:pt x="2696" y="4334"/>
                    </a:lnTo>
                    <a:lnTo>
                      <a:pt x="2701" y="4343"/>
                    </a:lnTo>
                    <a:lnTo>
                      <a:pt x="2722" y="4347"/>
                    </a:lnTo>
                    <a:lnTo>
                      <a:pt x="2743" y="4364"/>
                    </a:lnTo>
                    <a:lnTo>
                      <a:pt x="2755" y="4359"/>
                    </a:lnTo>
                    <a:lnTo>
                      <a:pt x="2783" y="4389"/>
                    </a:lnTo>
                    <a:lnTo>
                      <a:pt x="2819" y="4391"/>
                    </a:lnTo>
                    <a:lnTo>
                      <a:pt x="2826" y="4382"/>
                    </a:lnTo>
                    <a:lnTo>
                      <a:pt x="2838" y="4383"/>
                    </a:lnTo>
                    <a:lnTo>
                      <a:pt x="2852" y="4371"/>
                    </a:lnTo>
                    <a:lnTo>
                      <a:pt x="2847" y="4364"/>
                    </a:lnTo>
                    <a:lnTo>
                      <a:pt x="2854" y="4348"/>
                    </a:lnTo>
                    <a:lnTo>
                      <a:pt x="2852" y="4331"/>
                    </a:lnTo>
                    <a:lnTo>
                      <a:pt x="2877" y="4299"/>
                    </a:lnTo>
                    <a:lnTo>
                      <a:pt x="2878" y="4255"/>
                    </a:lnTo>
                    <a:lnTo>
                      <a:pt x="2854" y="4252"/>
                    </a:lnTo>
                    <a:lnTo>
                      <a:pt x="2834" y="4232"/>
                    </a:lnTo>
                    <a:lnTo>
                      <a:pt x="2787" y="4203"/>
                    </a:lnTo>
                    <a:lnTo>
                      <a:pt x="2759" y="4181"/>
                    </a:lnTo>
                    <a:lnTo>
                      <a:pt x="2743" y="4181"/>
                    </a:lnTo>
                    <a:lnTo>
                      <a:pt x="2725" y="4150"/>
                    </a:lnTo>
                    <a:lnTo>
                      <a:pt x="2692" y="4139"/>
                    </a:lnTo>
                    <a:lnTo>
                      <a:pt x="2681" y="4111"/>
                    </a:lnTo>
                    <a:lnTo>
                      <a:pt x="2687" y="4095"/>
                    </a:lnTo>
                    <a:lnTo>
                      <a:pt x="2683" y="4090"/>
                    </a:lnTo>
                    <a:lnTo>
                      <a:pt x="2678" y="4099"/>
                    </a:lnTo>
                    <a:lnTo>
                      <a:pt x="2667" y="4076"/>
                    </a:lnTo>
                    <a:lnTo>
                      <a:pt x="2660" y="4009"/>
                    </a:lnTo>
                    <a:lnTo>
                      <a:pt x="2652" y="4007"/>
                    </a:lnTo>
                    <a:lnTo>
                      <a:pt x="2646" y="4016"/>
                    </a:lnTo>
                    <a:lnTo>
                      <a:pt x="2659" y="4071"/>
                    </a:lnTo>
                    <a:lnTo>
                      <a:pt x="2646" y="4062"/>
                    </a:lnTo>
                    <a:lnTo>
                      <a:pt x="2648" y="4055"/>
                    </a:lnTo>
                    <a:lnTo>
                      <a:pt x="2645" y="4027"/>
                    </a:lnTo>
                    <a:lnTo>
                      <a:pt x="2639" y="4027"/>
                    </a:lnTo>
                    <a:lnTo>
                      <a:pt x="2638" y="4020"/>
                    </a:lnTo>
                    <a:lnTo>
                      <a:pt x="2594" y="3979"/>
                    </a:lnTo>
                    <a:lnTo>
                      <a:pt x="2587" y="3985"/>
                    </a:lnTo>
                    <a:lnTo>
                      <a:pt x="2566" y="3969"/>
                    </a:lnTo>
                    <a:lnTo>
                      <a:pt x="2537" y="3974"/>
                    </a:lnTo>
                    <a:lnTo>
                      <a:pt x="2529" y="3971"/>
                    </a:lnTo>
                    <a:lnTo>
                      <a:pt x="2518" y="3941"/>
                    </a:lnTo>
                    <a:lnTo>
                      <a:pt x="2527" y="3920"/>
                    </a:lnTo>
                    <a:lnTo>
                      <a:pt x="2534" y="3904"/>
                    </a:lnTo>
                    <a:lnTo>
                      <a:pt x="2543" y="3906"/>
                    </a:lnTo>
                    <a:lnTo>
                      <a:pt x="2539" y="3841"/>
                    </a:lnTo>
                    <a:lnTo>
                      <a:pt x="2546" y="3837"/>
                    </a:lnTo>
                    <a:lnTo>
                      <a:pt x="2539" y="3819"/>
                    </a:lnTo>
                    <a:lnTo>
                      <a:pt x="2541" y="3784"/>
                    </a:lnTo>
                    <a:lnTo>
                      <a:pt x="2532" y="3777"/>
                    </a:lnTo>
                    <a:lnTo>
                      <a:pt x="2548" y="3772"/>
                    </a:lnTo>
                    <a:lnTo>
                      <a:pt x="2536" y="3751"/>
                    </a:lnTo>
                    <a:lnTo>
                      <a:pt x="2550" y="3749"/>
                    </a:lnTo>
                    <a:lnTo>
                      <a:pt x="2560" y="3758"/>
                    </a:lnTo>
                    <a:lnTo>
                      <a:pt x="2562" y="3744"/>
                    </a:lnTo>
                    <a:lnTo>
                      <a:pt x="2592" y="3726"/>
                    </a:lnTo>
                    <a:lnTo>
                      <a:pt x="2587" y="3719"/>
                    </a:lnTo>
                    <a:lnTo>
                      <a:pt x="2588" y="3705"/>
                    </a:lnTo>
                    <a:lnTo>
                      <a:pt x="2601" y="3702"/>
                    </a:lnTo>
                    <a:lnTo>
                      <a:pt x="2594" y="3696"/>
                    </a:lnTo>
                    <a:lnTo>
                      <a:pt x="2606" y="3675"/>
                    </a:lnTo>
                    <a:lnTo>
                      <a:pt x="2629" y="3691"/>
                    </a:lnTo>
                    <a:lnTo>
                      <a:pt x="2631" y="3682"/>
                    </a:lnTo>
                    <a:lnTo>
                      <a:pt x="2622" y="3668"/>
                    </a:lnTo>
                    <a:lnTo>
                      <a:pt x="2613" y="3672"/>
                    </a:lnTo>
                    <a:lnTo>
                      <a:pt x="2616" y="3661"/>
                    </a:lnTo>
                    <a:lnTo>
                      <a:pt x="2604" y="3656"/>
                    </a:lnTo>
                    <a:lnTo>
                      <a:pt x="2608" y="3646"/>
                    </a:lnTo>
                    <a:lnTo>
                      <a:pt x="2623" y="3653"/>
                    </a:lnTo>
                    <a:lnTo>
                      <a:pt x="2623" y="3637"/>
                    </a:lnTo>
                    <a:lnTo>
                      <a:pt x="2634" y="3623"/>
                    </a:lnTo>
                    <a:lnTo>
                      <a:pt x="2645" y="3626"/>
                    </a:lnTo>
                    <a:lnTo>
                      <a:pt x="2638" y="3614"/>
                    </a:lnTo>
                    <a:lnTo>
                      <a:pt x="2632" y="3614"/>
                    </a:lnTo>
                    <a:lnTo>
                      <a:pt x="2638" y="3605"/>
                    </a:lnTo>
                    <a:lnTo>
                      <a:pt x="2653" y="3603"/>
                    </a:lnTo>
                    <a:lnTo>
                      <a:pt x="2641" y="3595"/>
                    </a:lnTo>
                    <a:lnTo>
                      <a:pt x="2638" y="3593"/>
                    </a:lnTo>
                    <a:lnTo>
                      <a:pt x="2604" y="3586"/>
                    </a:lnTo>
                    <a:lnTo>
                      <a:pt x="2595" y="3591"/>
                    </a:lnTo>
                    <a:lnTo>
                      <a:pt x="2583" y="3584"/>
                    </a:lnTo>
                    <a:lnTo>
                      <a:pt x="2566" y="3591"/>
                    </a:lnTo>
                    <a:lnTo>
                      <a:pt x="2560" y="3581"/>
                    </a:lnTo>
                    <a:lnTo>
                      <a:pt x="2551" y="3581"/>
                    </a:lnTo>
                    <a:lnTo>
                      <a:pt x="2557" y="3559"/>
                    </a:lnTo>
                    <a:lnTo>
                      <a:pt x="2567" y="3558"/>
                    </a:lnTo>
                    <a:lnTo>
                      <a:pt x="2576" y="3565"/>
                    </a:lnTo>
                    <a:lnTo>
                      <a:pt x="2592" y="3556"/>
                    </a:lnTo>
                    <a:lnTo>
                      <a:pt x="2594" y="3542"/>
                    </a:lnTo>
                    <a:lnTo>
                      <a:pt x="2546" y="3508"/>
                    </a:lnTo>
                    <a:lnTo>
                      <a:pt x="2509" y="3472"/>
                    </a:lnTo>
                    <a:lnTo>
                      <a:pt x="2499" y="3473"/>
                    </a:lnTo>
                    <a:lnTo>
                      <a:pt x="2448" y="3440"/>
                    </a:lnTo>
                    <a:lnTo>
                      <a:pt x="2402" y="3458"/>
                    </a:lnTo>
                    <a:lnTo>
                      <a:pt x="2381" y="3458"/>
                    </a:lnTo>
                    <a:lnTo>
                      <a:pt x="2388" y="3480"/>
                    </a:lnTo>
                    <a:lnTo>
                      <a:pt x="2358" y="3473"/>
                    </a:lnTo>
                    <a:lnTo>
                      <a:pt x="2358" y="3463"/>
                    </a:lnTo>
                    <a:lnTo>
                      <a:pt x="2339" y="3451"/>
                    </a:lnTo>
                    <a:lnTo>
                      <a:pt x="2348" y="3433"/>
                    </a:lnTo>
                    <a:lnTo>
                      <a:pt x="2337" y="3433"/>
                    </a:lnTo>
                    <a:lnTo>
                      <a:pt x="2327" y="3408"/>
                    </a:lnTo>
                    <a:lnTo>
                      <a:pt x="2263" y="3412"/>
                    </a:lnTo>
                    <a:lnTo>
                      <a:pt x="2258" y="3371"/>
                    </a:lnTo>
                    <a:lnTo>
                      <a:pt x="2254" y="3328"/>
                    </a:lnTo>
                    <a:lnTo>
                      <a:pt x="2265" y="3310"/>
                    </a:lnTo>
                    <a:lnTo>
                      <a:pt x="2267" y="3287"/>
                    </a:lnTo>
                    <a:lnTo>
                      <a:pt x="2258" y="3275"/>
                    </a:lnTo>
                    <a:lnTo>
                      <a:pt x="2232" y="3270"/>
                    </a:lnTo>
                    <a:lnTo>
                      <a:pt x="2209" y="3189"/>
                    </a:lnTo>
                    <a:lnTo>
                      <a:pt x="2226" y="3168"/>
                    </a:lnTo>
                    <a:lnTo>
                      <a:pt x="2232" y="3152"/>
                    </a:lnTo>
                    <a:lnTo>
                      <a:pt x="2232" y="3141"/>
                    </a:lnTo>
                    <a:lnTo>
                      <a:pt x="2219" y="3131"/>
                    </a:lnTo>
                    <a:lnTo>
                      <a:pt x="2216" y="3113"/>
                    </a:lnTo>
                    <a:lnTo>
                      <a:pt x="2221" y="3097"/>
                    </a:lnTo>
                    <a:lnTo>
                      <a:pt x="2232" y="3078"/>
                    </a:lnTo>
                    <a:lnTo>
                      <a:pt x="2295" y="3111"/>
                    </a:lnTo>
                    <a:lnTo>
                      <a:pt x="2321" y="3138"/>
                    </a:lnTo>
                    <a:lnTo>
                      <a:pt x="2328" y="3132"/>
                    </a:lnTo>
                    <a:lnTo>
                      <a:pt x="2342" y="3138"/>
                    </a:lnTo>
                    <a:lnTo>
                      <a:pt x="2365" y="3103"/>
                    </a:lnTo>
                    <a:lnTo>
                      <a:pt x="2369" y="3089"/>
                    </a:lnTo>
                    <a:lnTo>
                      <a:pt x="2360" y="3080"/>
                    </a:lnTo>
                    <a:lnTo>
                      <a:pt x="2351" y="3080"/>
                    </a:lnTo>
                    <a:lnTo>
                      <a:pt x="2319" y="3032"/>
                    </a:lnTo>
                    <a:lnTo>
                      <a:pt x="2312" y="3018"/>
                    </a:lnTo>
                    <a:lnTo>
                      <a:pt x="2300" y="3013"/>
                    </a:lnTo>
                    <a:lnTo>
                      <a:pt x="2325" y="3009"/>
                    </a:lnTo>
                    <a:lnTo>
                      <a:pt x="2339" y="2973"/>
                    </a:lnTo>
                    <a:lnTo>
                      <a:pt x="2356" y="2952"/>
                    </a:lnTo>
                    <a:lnTo>
                      <a:pt x="2342" y="2937"/>
                    </a:lnTo>
                    <a:lnTo>
                      <a:pt x="2341" y="2913"/>
                    </a:lnTo>
                    <a:lnTo>
                      <a:pt x="2370" y="2902"/>
                    </a:lnTo>
                    <a:lnTo>
                      <a:pt x="2376" y="2879"/>
                    </a:lnTo>
                    <a:lnTo>
                      <a:pt x="2402" y="2850"/>
                    </a:lnTo>
                    <a:lnTo>
                      <a:pt x="2397" y="2834"/>
                    </a:lnTo>
                    <a:lnTo>
                      <a:pt x="2407" y="2821"/>
                    </a:lnTo>
                    <a:lnTo>
                      <a:pt x="2400" y="2795"/>
                    </a:lnTo>
                    <a:lnTo>
                      <a:pt x="2411" y="2793"/>
                    </a:lnTo>
                    <a:lnTo>
                      <a:pt x="2411" y="2802"/>
                    </a:lnTo>
                    <a:lnTo>
                      <a:pt x="2420" y="2793"/>
                    </a:lnTo>
                    <a:lnTo>
                      <a:pt x="2404" y="2771"/>
                    </a:lnTo>
                    <a:lnTo>
                      <a:pt x="2423" y="2776"/>
                    </a:lnTo>
                    <a:lnTo>
                      <a:pt x="2450" y="2762"/>
                    </a:lnTo>
                    <a:lnTo>
                      <a:pt x="2464" y="2764"/>
                    </a:lnTo>
                    <a:lnTo>
                      <a:pt x="2469" y="2774"/>
                    </a:lnTo>
                    <a:lnTo>
                      <a:pt x="2460" y="2781"/>
                    </a:lnTo>
                    <a:lnTo>
                      <a:pt x="2467" y="2790"/>
                    </a:lnTo>
                    <a:lnTo>
                      <a:pt x="2479" y="2785"/>
                    </a:lnTo>
                    <a:lnTo>
                      <a:pt x="2486" y="2769"/>
                    </a:lnTo>
                    <a:lnTo>
                      <a:pt x="2500" y="2778"/>
                    </a:lnTo>
                    <a:lnTo>
                      <a:pt x="2508" y="2765"/>
                    </a:lnTo>
                    <a:lnTo>
                      <a:pt x="2499" y="2753"/>
                    </a:lnTo>
                    <a:lnTo>
                      <a:pt x="2500" y="2739"/>
                    </a:lnTo>
                    <a:lnTo>
                      <a:pt x="2520" y="2730"/>
                    </a:lnTo>
                    <a:lnTo>
                      <a:pt x="2530" y="2704"/>
                    </a:lnTo>
                    <a:lnTo>
                      <a:pt x="2573" y="2739"/>
                    </a:lnTo>
                    <a:lnTo>
                      <a:pt x="2581" y="2735"/>
                    </a:lnTo>
                    <a:lnTo>
                      <a:pt x="2585" y="2725"/>
                    </a:lnTo>
                    <a:lnTo>
                      <a:pt x="2602" y="2725"/>
                    </a:lnTo>
                    <a:lnTo>
                      <a:pt x="2615" y="2707"/>
                    </a:lnTo>
                    <a:lnTo>
                      <a:pt x="2632" y="2700"/>
                    </a:lnTo>
                    <a:lnTo>
                      <a:pt x="2662" y="2702"/>
                    </a:lnTo>
                    <a:lnTo>
                      <a:pt x="2662" y="2709"/>
                    </a:lnTo>
                    <a:lnTo>
                      <a:pt x="2678" y="2723"/>
                    </a:lnTo>
                    <a:lnTo>
                      <a:pt x="2703" y="2716"/>
                    </a:lnTo>
                    <a:lnTo>
                      <a:pt x="2724" y="2720"/>
                    </a:lnTo>
                    <a:lnTo>
                      <a:pt x="2739" y="2735"/>
                    </a:lnTo>
                    <a:lnTo>
                      <a:pt x="2773" y="2737"/>
                    </a:lnTo>
                    <a:lnTo>
                      <a:pt x="2782" y="2774"/>
                    </a:lnTo>
                    <a:lnTo>
                      <a:pt x="2799" y="2781"/>
                    </a:lnTo>
                    <a:lnTo>
                      <a:pt x="2806" y="2762"/>
                    </a:lnTo>
                    <a:lnTo>
                      <a:pt x="2785" y="2727"/>
                    </a:lnTo>
                    <a:lnTo>
                      <a:pt x="2768" y="2727"/>
                    </a:lnTo>
                    <a:lnTo>
                      <a:pt x="2764" y="2713"/>
                    </a:lnTo>
                    <a:lnTo>
                      <a:pt x="2775" y="2704"/>
                    </a:lnTo>
                    <a:lnTo>
                      <a:pt x="2805" y="2711"/>
                    </a:lnTo>
                    <a:lnTo>
                      <a:pt x="2815" y="2706"/>
                    </a:lnTo>
                    <a:lnTo>
                      <a:pt x="2820" y="2716"/>
                    </a:lnTo>
                    <a:lnTo>
                      <a:pt x="2840" y="2721"/>
                    </a:lnTo>
                    <a:lnTo>
                      <a:pt x="2857" y="2727"/>
                    </a:lnTo>
                    <a:lnTo>
                      <a:pt x="2868" y="2720"/>
                    </a:lnTo>
                    <a:lnTo>
                      <a:pt x="2894" y="2727"/>
                    </a:lnTo>
                    <a:lnTo>
                      <a:pt x="2910" y="2679"/>
                    </a:lnTo>
                    <a:lnTo>
                      <a:pt x="2901" y="2653"/>
                    </a:lnTo>
                    <a:lnTo>
                      <a:pt x="2917" y="2648"/>
                    </a:lnTo>
                    <a:lnTo>
                      <a:pt x="2915" y="2616"/>
                    </a:lnTo>
                    <a:lnTo>
                      <a:pt x="2931" y="2623"/>
                    </a:lnTo>
                    <a:lnTo>
                      <a:pt x="2940" y="2619"/>
                    </a:lnTo>
                    <a:lnTo>
                      <a:pt x="2933" y="2611"/>
                    </a:lnTo>
                    <a:lnTo>
                      <a:pt x="2935" y="2602"/>
                    </a:lnTo>
                    <a:lnTo>
                      <a:pt x="2945" y="2602"/>
                    </a:lnTo>
                    <a:lnTo>
                      <a:pt x="2966" y="2581"/>
                    </a:lnTo>
                    <a:lnTo>
                      <a:pt x="2996" y="2600"/>
                    </a:lnTo>
                    <a:lnTo>
                      <a:pt x="3008" y="2598"/>
                    </a:lnTo>
                    <a:lnTo>
                      <a:pt x="3012" y="2586"/>
                    </a:lnTo>
                    <a:lnTo>
                      <a:pt x="3026" y="2581"/>
                    </a:lnTo>
                    <a:lnTo>
                      <a:pt x="3014" y="2551"/>
                    </a:lnTo>
                    <a:lnTo>
                      <a:pt x="3049" y="2540"/>
                    </a:lnTo>
                    <a:lnTo>
                      <a:pt x="3052" y="2519"/>
                    </a:lnTo>
                    <a:lnTo>
                      <a:pt x="3063" y="2526"/>
                    </a:lnTo>
                    <a:lnTo>
                      <a:pt x="3082" y="2521"/>
                    </a:lnTo>
                    <a:lnTo>
                      <a:pt x="3096" y="2546"/>
                    </a:lnTo>
                    <a:lnTo>
                      <a:pt x="3101" y="2540"/>
                    </a:lnTo>
                    <a:lnTo>
                      <a:pt x="3107" y="2549"/>
                    </a:lnTo>
                    <a:lnTo>
                      <a:pt x="3117" y="2546"/>
                    </a:lnTo>
                    <a:lnTo>
                      <a:pt x="3133" y="2553"/>
                    </a:lnTo>
                    <a:lnTo>
                      <a:pt x="3163" y="2540"/>
                    </a:lnTo>
                    <a:lnTo>
                      <a:pt x="3172" y="2544"/>
                    </a:lnTo>
                    <a:lnTo>
                      <a:pt x="3186" y="2532"/>
                    </a:lnTo>
                    <a:lnTo>
                      <a:pt x="3196" y="2533"/>
                    </a:lnTo>
                    <a:lnTo>
                      <a:pt x="3193" y="2546"/>
                    </a:lnTo>
                    <a:lnTo>
                      <a:pt x="3203" y="2549"/>
                    </a:lnTo>
                    <a:lnTo>
                      <a:pt x="3207" y="2537"/>
                    </a:lnTo>
                    <a:lnTo>
                      <a:pt x="3219" y="2526"/>
                    </a:lnTo>
                    <a:lnTo>
                      <a:pt x="3209" y="2475"/>
                    </a:lnTo>
                    <a:lnTo>
                      <a:pt x="3221" y="2470"/>
                    </a:lnTo>
                    <a:lnTo>
                      <a:pt x="3226" y="2479"/>
                    </a:lnTo>
                    <a:lnTo>
                      <a:pt x="3246" y="2482"/>
                    </a:lnTo>
                    <a:lnTo>
                      <a:pt x="3282" y="2465"/>
                    </a:lnTo>
                    <a:lnTo>
                      <a:pt x="3321" y="2414"/>
                    </a:lnTo>
                    <a:lnTo>
                      <a:pt x="3309" y="2380"/>
                    </a:lnTo>
                    <a:lnTo>
                      <a:pt x="3295" y="2352"/>
                    </a:lnTo>
                    <a:lnTo>
                      <a:pt x="3302" y="2338"/>
                    </a:lnTo>
                    <a:lnTo>
                      <a:pt x="3290" y="2340"/>
                    </a:lnTo>
                    <a:lnTo>
                      <a:pt x="3274" y="2328"/>
                    </a:lnTo>
                    <a:lnTo>
                      <a:pt x="3232" y="2345"/>
                    </a:lnTo>
                    <a:lnTo>
                      <a:pt x="3214" y="2331"/>
                    </a:lnTo>
                    <a:lnTo>
                      <a:pt x="3182" y="2351"/>
                    </a:lnTo>
                    <a:lnTo>
                      <a:pt x="3168" y="2352"/>
                    </a:lnTo>
                    <a:lnTo>
                      <a:pt x="3165" y="2330"/>
                    </a:lnTo>
                    <a:lnTo>
                      <a:pt x="3147" y="2331"/>
                    </a:lnTo>
                    <a:lnTo>
                      <a:pt x="3140" y="2331"/>
                    </a:lnTo>
                    <a:lnTo>
                      <a:pt x="3128" y="2326"/>
                    </a:lnTo>
                    <a:lnTo>
                      <a:pt x="3124" y="2321"/>
                    </a:lnTo>
                    <a:lnTo>
                      <a:pt x="3093" y="2270"/>
                    </a:lnTo>
                    <a:lnTo>
                      <a:pt x="3091" y="2272"/>
                    </a:lnTo>
                    <a:lnTo>
                      <a:pt x="3086" y="2265"/>
                    </a:lnTo>
                    <a:lnTo>
                      <a:pt x="3070" y="2275"/>
                    </a:lnTo>
                    <a:lnTo>
                      <a:pt x="3054" y="2272"/>
                    </a:lnTo>
                    <a:lnTo>
                      <a:pt x="3052" y="2287"/>
                    </a:lnTo>
                    <a:lnTo>
                      <a:pt x="3047" y="2286"/>
                    </a:lnTo>
                    <a:lnTo>
                      <a:pt x="3038" y="2294"/>
                    </a:lnTo>
                    <a:lnTo>
                      <a:pt x="3024" y="2293"/>
                    </a:lnTo>
                    <a:lnTo>
                      <a:pt x="3012" y="2300"/>
                    </a:lnTo>
                    <a:lnTo>
                      <a:pt x="3026" y="2331"/>
                    </a:lnTo>
                    <a:lnTo>
                      <a:pt x="3003" y="2330"/>
                    </a:lnTo>
                    <a:lnTo>
                      <a:pt x="2998" y="2321"/>
                    </a:lnTo>
                    <a:lnTo>
                      <a:pt x="2986" y="2328"/>
                    </a:lnTo>
                    <a:lnTo>
                      <a:pt x="2973" y="2319"/>
                    </a:lnTo>
                    <a:lnTo>
                      <a:pt x="2978" y="2314"/>
                    </a:lnTo>
                    <a:lnTo>
                      <a:pt x="2963" y="2307"/>
                    </a:lnTo>
                    <a:lnTo>
                      <a:pt x="2959" y="2291"/>
                    </a:lnTo>
                    <a:lnTo>
                      <a:pt x="2945" y="2277"/>
                    </a:lnTo>
                    <a:lnTo>
                      <a:pt x="2940" y="2250"/>
                    </a:lnTo>
                    <a:lnTo>
                      <a:pt x="2954" y="2242"/>
                    </a:lnTo>
                    <a:lnTo>
                      <a:pt x="2949" y="2238"/>
                    </a:lnTo>
                    <a:lnTo>
                      <a:pt x="2940" y="2243"/>
                    </a:lnTo>
                    <a:lnTo>
                      <a:pt x="2929" y="2224"/>
                    </a:lnTo>
                    <a:lnTo>
                      <a:pt x="2922" y="2226"/>
                    </a:lnTo>
                    <a:lnTo>
                      <a:pt x="2901" y="2178"/>
                    </a:lnTo>
                    <a:lnTo>
                      <a:pt x="2894" y="2180"/>
                    </a:lnTo>
                    <a:lnTo>
                      <a:pt x="2889" y="2175"/>
                    </a:lnTo>
                    <a:lnTo>
                      <a:pt x="2892" y="2163"/>
                    </a:lnTo>
                    <a:lnTo>
                      <a:pt x="2882" y="2154"/>
                    </a:lnTo>
                    <a:lnTo>
                      <a:pt x="2875" y="2129"/>
                    </a:lnTo>
                    <a:lnTo>
                      <a:pt x="2870" y="2127"/>
                    </a:lnTo>
                    <a:lnTo>
                      <a:pt x="2870" y="2119"/>
                    </a:lnTo>
                    <a:lnTo>
                      <a:pt x="2882" y="2110"/>
                    </a:lnTo>
                    <a:lnTo>
                      <a:pt x="2878" y="2075"/>
                    </a:lnTo>
                    <a:lnTo>
                      <a:pt x="2892" y="2064"/>
                    </a:lnTo>
                    <a:lnTo>
                      <a:pt x="2908" y="2066"/>
                    </a:lnTo>
                    <a:lnTo>
                      <a:pt x="2912" y="2062"/>
                    </a:lnTo>
                    <a:lnTo>
                      <a:pt x="2906" y="2055"/>
                    </a:lnTo>
                    <a:lnTo>
                      <a:pt x="2908" y="2045"/>
                    </a:lnTo>
                    <a:lnTo>
                      <a:pt x="2903" y="2040"/>
                    </a:lnTo>
                    <a:lnTo>
                      <a:pt x="2891" y="2040"/>
                    </a:lnTo>
                    <a:lnTo>
                      <a:pt x="2887" y="2020"/>
                    </a:lnTo>
                    <a:lnTo>
                      <a:pt x="2878" y="2015"/>
                    </a:lnTo>
                    <a:lnTo>
                      <a:pt x="2884" y="1994"/>
                    </a:lnTo>
                    <a:lnTo>
                      <a:pt x="2875" y="1966"/>
                    </a:lnTo>
                    <a:lnTo>
                      <a:pt x="2866" y="1959"/>
                    </a:lnTo>
                    <a:lnTo>
                      <a:pt x="2859" y="1968"/>
                    </a:lnTo>
                    <a:lnTo>
                      <a:pt x="2841" y="1966"/>
                    </a:lnTo>
                    <a:lnTo>
                      <a:pt x="2838" y="2022"/>
                    </a:lnTo>
                    <a:lnTo>
                      <a:pt x="2822" y="2029"/>
                    </a:lnTo>
                    <a:lnTo>
                      <a:pt x="2808" y="2054"/>
                    </a:lnTo>
                    <a:lnTo>
                      <a:pt x="2805" y="2069"/>
                    </a:lnTo>
                    <a:lnTo>
                      <a:pt x="2778" y="2071"/>
                    </a:lnTo>
                    <a:lnTo>
                      <a:pt x="2769" y="2084"/>
                    </a:lnTo>
                    <a:lnTo>
                      <a:pt x="2764" y="2106"/>
                    </a:lnTo>
                    <a:lnTo>
                      <a:pt x="2757" y="2110"/>
                    </a:lnTo>
                    <a:lnTo>
                      <a:pt x="2738" y="2105"/>
                    </a:lnTo>
                    <a:lnTo>
                      <a:pt x="2732" y="2094"/>
                    </a:lnTo>
                    <a:lnTo>
                      <a:pt x="2715" y="2094"/>
                    </a:lnTo>
                    <a:lnTo>
                      <a:pt x="2711" y="2089"/>
                    </a:lnTo>
                    <a:lnTo>
                      <a:pt x="2708" y="2092"/>
                    </a:lnTo>
                    <a:lnTo>
                      <a:pt x="2706" y="2089"/>
                    </a:lnTo>
                    <a:lnTo>
                      <a:pt x="2671" y="2089"/>
                    </a:lnTo>
                    <a:lnTo>
                      <a:pt x="2666" y="2068"/>
                    </a:lnTo>
                    <a:lnTo>
                      <a:pt x="2648" y="2055"/>
                    </a:lnTo>
                    <a:lnTo>
                      <a:pt x="2650" y="2041"/>
                    </a:lnTo>
                    <a:lnTo>
                      <a:pt x="2641" y="2033"/>
                    </a:lnTo>
                    <a:lnTo>
                      <a:pt x="2645" y="2033"/>
                    </a:lnTo>
                    <a:lnTo>
                      <a:pt x="2641" y="2026"/>
                    </a:lnTo>
                    <a:lnTo>
                      <a:pt x="2646" y="2024"/>
                    </a:lnTo>
                    <a:lnTo>
                      <a:pt x="2648" y="2010"/>
                    </a:lnTo>
                    <a:lnTo>
                      <a:pt x="2694" y="1990"/>
                    </a:lnTo>
                    <a:lnTo>
                      <a:pt x="2710" y="1994"/>
                    </a:lnTo>
                    <a:lnTo>
                      <a:pt x="2701" y="2008"/>
                    </a:lnTo>
                    <a:lnTo>
                      <a:pt x="2713" y="2017"/>
                    </a:lnTo>
                    <a:lnTo>
                      <a:pt x="2717" y="2038"/>
                    </a:lnTo>
                    <a:lnTo>
                      <a:pt x="2722" y="2040"/>
                    </a:lnTo>
                    <a:lnTo>
                      <a:pt x="2727" y="2029"/>
                    </a:lnTo>
                    <a:lnTo>
                      <a:pt x="2720" y="2022"/>
                    </a:lnTo>
                    <a:lnTo>
                      <a:pt x="2724" y="2008"/>
                    </a:lnTo>
                    <a:lnTo>
                      <a:pt x="2717" y="2006"/>
                    </a:lnTo>
                    <a:lnTo>
                      <a:pt x="2724" y="1992"/>
                    </a:lnTo>
                    <a:lnTo>
                      <a:pt x="2731" y="1990"/>
                    </a:lnTo>
                    <a:lnTo>
                      <a:pt x="2736" y="2001"/>
                    </a:lnTo>
                    <a:lnTo>
                      <a:pt x="2743" y="2001"/>
                    </a:lnTo>
                    <a:lnTo>
                      <a:pt x="2743" y="2011"/>
                    </a:lnTo>
                    <a:lnTo>
                      <a:pt x="2750" y="2001"/>
                    </a:lnTo>
                    <a:lnTo>
                      <a:pt x="2757" y="2010"/>
                    </a:lnTo>
                    <a:lnTo>
                      <a:pt x="2766" y="2006"/>
                    </a:lnTo>
                    <a:lnTo>
                      <a:pt x="2773" y="1989"/>
                    </a:lnTo>
                    <a:lnTo>
                      <a:pt x="2769" y="1985"/>
                    </a:lnTo>
                    <a:lnTo>
                      <a:pt x="2761" y="1980"/>
                    </a:lnTo>
                    <a:lnTo>
                      <a:pt x="2747" y="1983"/>
                    </a:lnTo>
                    <a:lnTo>
                      <a:pt x="2748" y="1975"/>
                    </a:lnTo>
                    <a:lnTo>
                      <a:pt x="2755" y="1978"/>
                    </a:lnTo>
                    <a:lnTo>
                      <a:pt x="2757" y="1973"/>
                    </a:lnTo>
                    <a:lnTo>
                      <a:pt x="2757" y="1964"/>
                    </a:lnTo>
                    <a:lnTo>
                      <a:pt x="2748" y="1966"/>
                    </a:lnTo>
                    <a:lnTo>
                      <a:pt x="2747" y="1961"/>
                    </a:lnTo>
                    <a:lnTo>
                      <a:pt x="2759" y="1954"/>
                    </a:lnTo>
                    <a:lnTo>
                      <a:pt x="2759" y="1950"/>
                    </a:lnTo>
                    <a:lnTo>
                      <a:pt x="2752" y="1950"/>
                    </a:lnTo>
                    <a:lnTo>
                      <a:pt x="2757" y="1943"/>
                    </a:lnTo>
                    <a:lnTo>
                      <a:pt x="2768" y="1954"/>
                    </a:lnTo>
                    <a:lnTo>
                      <a:pt x="2773" y="1934"/>
                    </a:lnTo>
                    <a:lnTo>
                      <a:pt x="2766" y="1917"/>
                    </a:lnTo>
                    <a:lnTo>
                      <a:pt x="2776" y="1903"/>
                    </a:lnTo>
                    <a:lnTo>
                      <a:pt x="2783" y="1903"/>
                    </a:lnTo>
                    <a:lnTo>
                      <a:pt x="2787" y="1881"/>
                    </a:lnTo>
                    <a:lnTo>
                      <a:pt x="2783" y="1878"/>
                    </a:lnTo>
                    <a:lnTo>
                      <a:pt x="2776" y="1885"/>
                    </a:lnTo>
                    <a:lnTo>
                      <a:pt x="2768" y="1881"/>
                    </a:lnTo>
                    <a:lnTo>
                      <a:pt x="2757" y="1897"/>
                    </a:lnTo>
                    <a:lnTo>
                      <a:pt x="2761" y="1883"/>
                    </a:lnTo>
                    <a:lnTo>
                      <a:pt x="2752" y="1881"/>
                    </a:lnTo>
                    <a:lnTo>
                      <a:pt x="2747" y="1867"/>
                    </a:lnTo>
                    <a:lnTo>
                      <a:pt x="2734" y="1874"/>
                    </a:lnTo>
                    <a:lnTo>
                      <a:pt x="2731" y="1855"/>
                    </a:lnTo>
                    <a:lnTo>
                      <a:pt x="2718" y="1845"/>
                    </a:lnTo>
                    <a:lnTo>
                      <a:pt x="2722" y="1834"/>
                    </a:lnTo>
                    <a:lnTo>
                      <a:pt x="2717" y="1822"/>
                    </a:lnTo>
                    <a:lnTo>
                      <a:pt x="2708" y="1829"/>
                    </a:lnTo>
                    <a:lnTo>
                      <a:pt x="2701" y="1829"/>
                    </a:lnTo>
                    <a:lnTo>
                      <a:pt x="2694" y="1831"/>
                    </a:lnTo>
                    <a:lnTo>
                      <a:pt x="2697" y="1848"/>
                    </a:lnTo>
                    <a:lnTo>
                      <a:pt x="2689" y="1855"/>
                    </a:lnTo>
                    <a:lnTo>
                      <a:pt x="2683" y="1857"/>
                    </a:lnTo>
                    <a:lnTo>
                      <a:pt x="2662" y="1850"/>
                    </a:lnTo>
                    <a:lnTo>
                      <a:pt x="2657" y="1855"/>
                    </a:lnTo>
                    <a:lnTo>
                      <a:pt x="2655" y="1874"/>
                    </a:lnTo>
                    <a:lnTo>
                      <a:pt x="2646" y="1869"/>
                    </a:lnTo>
                    <a:lnTo>
                      <a:pt x="2645" y="1873"/>
                    </a:lnTo>
                    <a:lnTo>
                      <a:pt x="2631" y="1874"/>
                    </a:lnTo>
                    <a:lnTo>
                      <a:pt x="2623" y="1883"/>
                    </a:lnTo>
                    <a:lnTo>
                      <a:pt x="2609" y="1885"/>
                    </a:lnTo>
                    <a:lnTo>
                      <a:pt x="2595" y="1903"/>
                    </a:lnTo>
                    <a:lnTo>
                      <a:pt x="2587" y="1903"/>
                    </a:lnTo>
                    <a:lnTo>
                      <a:pt x="2585" y="1896"/>
                    </a:lnTo>
                    <a:lnTo>
                      <a:pt x="2574" y="1890"/>
                    </a:lnTo>
                    <a:lnTo>
                      <a:pt x="2569" y="1878"/>
                    </a:lnTo>
                    <a:lnTo>
                      <a:pt x="2558" y="1876"/>
                    </a:lnTo>
                    <a:lnTo>
                      <a:pt x="2543" y="1845"/>
                    </a:lnTo>
                    <a:lnTo>
                      <a:pt x="2543" y="1834"/>
                    </a:lnTo>
                    <a:lnTo>
                      <a:pt x="2530" y="1831"/>
                    </a:lnTo>
                    <a:lnTo>
                      <a:pt x="2513" y="1816"/>
                    </a:lnTo>
                    <a:lnTo>
                      <a:pt x="2522" y="1797"/>
                    </a:lnTo>
                    <a:lnTo>
                      <a:pt x="2527" y="1802"/>
                    </a:lnTo>
                    <a:lnTo>
                      <a:pt x="2534" y="1799"/>
                    </a:lnTo>
                    <a:lnTo>
                      <a:pt x="2539" y="1787"/>
                    </a:lnTo>
                    <a:lnTo>
                      <a:pt x="2544" y="1785"/>
                    </a:lnTo>
                    <a:lnTo>
                      <a:pt x="2543" y="1762"/>
                    </a:lnTo>
                    <a:lnTo>
                      <a:pt x="2548" y="1755"/>
                    </a:lnTo>
                    <a:lnTo>
                      <a:pt x="2550" y="1760"/>
                    </a:lnTo>
                    <a:lnTo>
                      <a:pt x="2557" y="1757"/>
                    </a:lnTo>
                    <a:lnTo>
                      <a:pt x="2548" y="1750"/>
                    </a:lnTo>
                    <a:lnTo>
                      <a:pt x="2553" y="1744"/>
                    </a:lnTo>
                    <a:lnTo>
                      <a:pt x="2546" y="1746"/>
                    </a:lnTo>
                    <a:lnTo>
                      <a:pt x="2539" y="1739"/>
                    </a:lnTo>
                    <a:lnTo>
                      <a:pt x="2541" y="1734"/>
                    </a:lnTo>
                    <a:lnTo>
                      <a:pt x="2525" y="1727"/>
                    </a:lnTo>
                    <a:lnTo>
                      <a:pt x="2511" y="1697"/>
                    </a:lnTo>
                    <a:lnTo>
                      <a:pt x="2511" y="1685"/>
                    </a:lnTo>
                    <a:lnTo>
                      <a:pt x="2520" y="1688"/>
                    </a:lnTo>
                    <a:lnTo>
                      <a:pt x="2513" y="1671"/>
                    </a:lnTo>
                    <a:lnTo>
                      <a:pt x="2525" y="1662"/>
                    </a:lnTo>
                    <a:lnTo>
                      <a:pt x="2532" y="1660"/>
                    </a:lnTo>
                    <a:lnTo>
                      <a:pt x="2539" y="1671"/>
                    </a:lnTo>
                    <a:lnTo>
                      <a:pt x="2548" y="1671"/>
                    </a:lnTo>
                    <a:lnTo>
                      <a:pt x="2557" y="1635"/>
                    </a:lnTo>
                    <a:lnTo>
                      <a:pt x="2548" y="1621"/>
                    </a:lnTo>
                    <a:lnTo>
                      <a:pt x="2539" y="1625"/>
                    </a:lnTo>
                    <a:lnTo>
                      <a:pt x="2518" y="1613"/>
                    </a:lnTo>
                    <a:lnTo>
                      <a:pt x="2513" y="1597"/>
                    </a:lnTo>
                    <a:lnTo>
                      <a:pt x="2516" y="1574"/>
                    </a:lnTo>
                    <a:lnTo>
                      <a:pt x="2527" y="1569"/>
                    </a:lnTo>
                    <a:lnTo>
                      <a:pt x="2532" y="1548"/>
                    </a:lnTo>
                    <a:lnTo>
                      <a:pt x="2529" y="1528"/>
                    </a:lnTo>
                    <a:lnTo>
                      <a:pt x="2534" y="1511"/>
                    </a:lnTo>
                    <a:lnTo>
                      <a:pt x="2522" y="1502"/>
                    </a:lnTo>
                    <a:lnTo>
                      <a:pt x="2516" y="1490"/>
                    </a:lnTo>
                    <a:lnTo>
                      <a:pt x="2511" y="1488"/>
                    </a:lnTo>
                    <a:lnTo>
                      <a:pt x="2500" y="1495"/>
                    </a:lnTo>
                    <a:lnTo>
                      <a:pt x="2493" y="1490"/>
                    </a:lnTo>
                    <a:lnTo>
                      <a:pt x="2488" y="1493"/>
                    </a:lnTo>
                    <a:lnTo>
                      <a:pt x="2476" y="1476"/>
                    </a:lnTo>
                    <a:lnTo>
                      <a:pt x="2479" y="1472"/>
                    </a:lnTo>
                    <a:lnTo>
                      <a:pt x="2479" y="1463"/>
                    </a:lnTo>
                    <a:lnTo>
                      <a:pt x="2467" y="1460"/>
                    </a:lnTo>
                    <a:lnTo>
                      <a:pt x="2462" y="1437"/>
                    </a:lnTo>
                    <a:lnTo>
                      <a:pt x="2418" y="1440"/>
                    </a:lnTo>
                    <a:lnTo>
                      <a:pt x="2395" y="1428"/>
                    </a:lnTo>
                    <a:lnTo>
                      <a:pt x="2381" y="1435"/>
                    </a:lnTo>
                    <a:lnTo>
                      <a:pt x="2370" y="1397"/>
                    </a:lnTo>
                    <a:lnTo>
                      <a:pt x="2379" y="1391"/>
                    </a:lnTo>
                    <a:lnTo>
                      <a:pt x="2372" y="1368"/>
                    </a:lnTo>
                    <a:lnTo>
                      <a:pt x="2381" y="1365"/>
                    </a:lnTo>
                    <a:lnTo>
                      <a:pt x="2379" y="1351"/>
                    </a:lnTo>
                    <a:lnTo>
                      <a:pt x="2388" y="1347"/>
                    </a:lnTo>
                    <a:lnTo>
                      <a:pt x="2379" y="1340"/>
                    </a:lnTo>
                    <a:lnTo>
                      <a:pt x="2383" y="1332"/>
                    </a:lnTo>
                    <a:lnTo>
                      <a:pt x="2376" y="1321"/>
                    </a:lnTo>
                    <a:lnTo>
                      <a:pt x="2374" y="1296"/>
                    </a:lnTo>
                    <a:lnTo>
                      <a:pt x="2363" y="1284"/>
                    </a:lnTo>
                    <a:lnTo>
                      <a:pt x="2362" y="1249"/>
                    </a:lnTo>
                    <a:lnTo>
                      <a:pt x="2337" y="1198"/>
                    </a:lnTo>
                    <a:lnTo>
                      <a:pt x="2328" y="1200"/>
                    </a:lnTo>
                    <a:lnTo>
                      <a:pt x="2314" y="1177"/>
                    </a:lnTo>
                    <a:lnTo>
                      <a:pt x="2300" y="1172"/>
                    </a:lnTo>
                    <a:lnTo>
                      <a:pt x="2293" y="1152"/>
                    </a:lnTo>
                    <a:lnTo>
                      <a:pt x="2295" y="1140"/>
                    </a:lnTo>
                    <a:lnTo>
                      <a:pt x="2270" y="1110"/>
                    </a:lnTo>
                    <a:lnTo>
                      <a:pt x="2267" y="1100"/>
                    </a:lnTo>
                    <a:lnTo>
                      <a:pt x="2256" y="1089"/>
                    </a:lnTo>
                    <a:lnTo>
                      <a:pt x="2254" y="1080"/>
                    </a:lnTo>
                    <a:lnTo>
                      <a:pt x="2254" y="1066"/>
                    </a:lnTo>
                    <a:lnTo>
                      <a:pt x="2237" y="1050"/>
                    </a:lnTo>
                    <a:lnTo>
                      <a:pt x="2221" y="994"/>
                    </a:lnTo>
                    <a:lnTo>
                      <a:pt x="2211" y="996"/>
                    </a:lnTo>
                    <a:lnTo>
                      <a:pt x="2189" y="978"/>
                    </a:lnTo>
                    <a:lnTo>
                      <a:pt x="2182" y="954"/>
                    </a:lnTo>
                    <a:lnTo>
                      <a:pt x="2163" y="952"/>
                    </a:lnTo>
                    <a:lnTo>
                      <a:pt x="2153" y="941"/>
                    </a:lnTo>
                    <a:lnTo>
                      <a:pt x="2153" y="931"/>
                    </a:lnTo>
                    <a:lnTo>
                      <a:pt x="2144" y="924"/>
                    </a:lnTo>
                    <a:lnTo>
                      <a:pt x="2142" y="910"/>
                    </a:lnTo>
                    <a:lnTo>
                      <a:pt x="2135" y="906"/>
                    </a:lnTo>
                    <a:lnTo>
                      <a:pt x="2128" y="871"/>
                    </a:lnTo>
                    <a:lnTo>
                      <a:pt x="2105" y="824"/>
                    </a:lnTo>
                    <a:lnTo>
                      <a:pt x="2112" y="806"/>
                    </a:lnTo>
                    <a:lnTo>
                      <a:pt x="2109" y="794"/>
                    </a:lnTo>
                    <a:lnTo>
                      <a:pt x="2105" y="785"/>
                    </a:lnTo>
                    <a:lnTo>
                      <a:pt x="2098" y="789"/>
                    </a:lnTo>
                    <a:lnTo>
                      <a:pt x="2082" y="783"/>
                    </a:lnTo>
                    <a:lnTo>
                      <a:pt x="2075" y="768"/>
                    </a:lnTo>
                    <a:lnTo>
                      <a:pt x="2065" y="755"/>
                    </a:lnTo>
                    <a:lnTo>
                      <a:pt x="2056" y="757"/>
                    </a:lnTo>
                    <a:lnTo>
                      <a:pt x="2056" y="729"/>
                    </a:lnTo>
                    <a:lnTo>
                      <a:pt x="2045" y="722"/>
                    </a:lnTo>
                    <a:lnTo>
                      <a:pt x="2044" y="704"/>
                    </a:lnTo>
                    <a:lnTo>
                      <a:pt x="2047" y="667"/>
                    </a:lnTo>
                    <a:lnTo>
                      <a:pt x="2054" y="659"/>
                    </a:lnTo>
                    <a:lnTo>
                      <a:pt x="2066" y="655"/>
                    </a:lnTo>
                    <a:lnTo>
                      <a:pt x="2091" y="667"/>
                    </a:lnTo>
                    <a:lnTo>
                      <a:pt x="2088" y="641"/>
                    </a:lnTo>
                    <a:lnTo>
                      <a:pt x="2096" y="636"/>
                    </a:lnTo>
                    <a:lnTo>
                      <a:pt x="2095" y="615"/>
                    </a:lnTo>
                    <a:lnTo>
                      <a:pt x="2100" y="608"/>
                    </a:lnTo>
                    <a:lnTo>
                      <a:pt x="2098" y="592"/>
                    </a:lnTo>
                    <a:lnTo>
                      <a:pt x="2091" y="592"/>
                    </a:lnTo>
                    <a:lnTo>
                      <a:pt x="2089" y="551"/>
                    </a:lnTo>
                    <a:lnTo>
                      <a:pt x="2093" y="523"/>
                    </a:lnTo>
                    <a:lnTo>
                      <a:pt x="2100" y="516"/>
                    </a:lnTo>
                    <a:lnTo>
                      <a:pt x="2117" y="483"/>
                    </a:lnTo>
                    <a:lnTo>
                      <a:pt x="2133" y="469"/>
                    </a:lnTo>
                    <a:lnTo>
                      <a:pt x="2117" y="444"/>
                    </a:lnTo>
                    <a:lnTo>
                      <a:pt x="2116" y="414"/>
                    </a:lnTo>
                    <a:lnTo>
                      <a:pt x="2117" y="411"/>
                    </a:lnTo>
                    <a:lnTo>
                      <a:pt x="2126" y="409"/>
                    </a:lnTo>
                    <a:lnTo>
                      <a:pt x="2116" y="400"/>
                    </a:lnTo>
                    <a:lnTo>
                      <a:pt x="2112" y="376"/>
                    </a:lnTo>
                    <a:lnTo>
                      <a:pt x="2121" y="372"/>
                    </a:lnTo>
                    <a:lnTo>
                      <a:pt x="2128" y="353"/>
                    </a:lnTo>
                    <a:lnTo>
                      <a:pt x="2128" y="335"/>
                    </a:lnTo>
                    <a:lnTo>
                      <a:pt x="2146" y="321"/>
                    </a:lnTo>
                    <a:lnTo>
                      <a:pt x="2146" y="311"/>
                    </a:lnTo>
                    <a:lnTo>
                      <a:pt x="2151" y="305"/>
                    </a:lnTo>
                    <a:lnTo>
                      <a:pt x="2147" y="297"/>
                    </a:lnTo>
                    <a:lnTo>
                      <a:pt x="2163" y="272"/>
                    </a:lnTo>
                    <a:lnTo>
                      <a:pt x="2165" y="261"/>
                    </a:lnTo>
                    <a:lnTo>
                      <a:pt x="2153" y="251"/>
                    </a:lnTo>
                    <a:lnTo>
                      <a:pt x="2158" y="240"/>
                    </a:lnTo>
                    <a:lnTo>
                      <a:pt x="2149" y="233"/>
                    </a:lnTo>
                    <a:lnTo>
                      <a:pt x="2160" y="198"/>
                    </a:lnTo>
                    <a:lnTo>
                      <a:pt x="2154" y="188"/>
                    </a:lnTo>
                    <a:lnTo>
                      <a:pt x="2168" y="177"/>
                    </a:lnTo>
                    <a:lnTo>
                      <a:pt x="2168" y="161"/>
                    </a:lnTo>
                    <a:lnTo>
                      <a:pt x="2156" y="154"/>
                    </a:lnTo>
                    <a:lnTo>
                      <a:pt x="2146" y="165"/>
                    </a:lnTo>
                    <a:lnTo>
                      <a:pt x="2140" y="154"/>
                    </a:lnTo>
                    <a:lnTo>
                      <a:pt x="2146" y="144"/>
                    </a:lnTo>
                    <a:lnTo>
                      <a:pt x="2154" y="144"/>
                    </a:lnTo>
                    <a:lnTo>
                      <a:pt x="2154" y="133"/>
                    </a:lnTo>
                    <a:lnTo>
                      <a:pt x="2149" y="130"/>
                    </a:lnTo>
                    <a:lnTo>
                      <a:pt x="2137" y="130"/>
                    </a:lnTo>
                    <a:lnTo>
                      <a:pt x="2130" y="112"/>
                    </a:lnTo>
                    <a:lnTo>
                      <a:pt x="2117" y="116"/>
                    </a:lnTo>
                    <a:lnTo>
                      <a:pt x="2116" y="124"/>
                    </a:lnTo>
                    <a:lnTo>
                      <a:pt x="2098" y="139"/>
                    </a:lnTo>
                    <a:lnTo>
                      <a:pt x="2082" y="133"/>
                    </a:lnTo>
                    <a:lnTo>
                      <a:pt x="2065" y="110"/>
                    </a:lnTo>
                    <a:lnTo>
                      <a:pt x="2058" y="79"/>
                    </a:lnTo>
                    <a:lnTo>
                      <a:pt x="2058" y="59"/>
                    </a:lnTo>
                    <a:lnTo>
                      <a:pt x="2033" y="56"/>
                    </a:lnTo>
                    <a:lnTo>
                      <a:pt x="2022" y="44"/>
                    </a:lnTo>
                    <a:lnTo>
                      <a:pt x="2008" y="52"/>
                    </a:lnTo>
                    <a:lnTo>
                      <a:pt x="1987" y="52"/>
                    </a:lnTo>
                    <a:lnTo>
                      <a:pt x="1987" y="59"/>
                    </a:lnTo>
                    <a:lnTo>
                      <a:pt x="1979" y="65"/>
                    </a:lnTo>
                    <a:lnTo>
                      <a:pt x="1973" y="61"/>
                    </a:lnTo>
                    <a:lnTo>
                      <a:pt x="1965" y="49"/>
                    </a:lnTo>
                    <a:lnTo>
                      <a:pt x="1968" y="24"/>
                    </a:lnTo>
                    <a:lnTo>
                      <a:pt x="1965" y="26"/>
                    </a:lnTo>
                    <a:lnTo>
                      <a:pt x="1963" y="21"/>
                    </a:lnTo>
                    <a:lnTo>
                      <a:pt x="1957" y="8"/>
                    </a:lnTo>
                    <a:lnTo>
                      <a:pt x="1966" y="3"/>
                    </a:lnTo>
                    <a:lnTo>
                      <a:pt x="1961" y="0"/>
                    </a:lnTo>
                    <a:lnTo>
                      <a:pt x="1907" y="3"/>
                    </a:lnTo>
                    <a:lnTo>
                      <a:pt x="1905" y="5"/>
                    </a:lnTo>
                    <a:lnTo>
                      <a:pt x="1852" y="19"/>
                    </a:lnTo>
                    <a:lnTo>
                      <a:pt x="1850" y="19"/>
                    </a:lnTo>
                    <a:lnTo>
                      <a:pt x="1827" y="30"/>
                    </a:lnTo>
                    <a:lnTo>
                      <a:pt x="1762" y="65"/>
                    </a:lnTo>
                    <a:lnTo>
                      <a:pt x="1750" y="66"/>
                    </a:lnTo>
                    <a:lnTo>
                      <a:pt x="1733" y="70"/>
                    </a:lnTo>
                    <a:lnTo>
                      <a:pt x="1727" y="75"/>
                    </a:lnTo>
                    <a:lnTo>
                      <a:pt x="1718" y="84"/>
                    </a:lnTo>
                    <a:lnTo>
                      <a:pt x="1717" y="84"/>
                    </a:lnTo>
                    <a:lnTo>
                      <a:pt x="1718" y="84"/>
                    </a:lnTo>
                    <a:lnTo>
                      <a:pt x="1722" y="96"/>
                    </a:lnTo>
                    <a:lnTo>
                      <a:pt x="1722" y="98"/>
                    </a:lnTo>
                    <a:lnTo>
                      <a:pt x="1726" y="105"/>
                    </a:lnTo>
                    <a:lnTo>
                      <a:pt x="1718" y="110"/>
                    </a:lnTo>
                    <a:lnTo>
                      <a:pt x="1706" y="117"/>
                    </a:lnTo>
                    <a:lnTo>
                      <a:pt x="1706" y="133"/>
                    </a:lnTo>
                    <a:lnTo>
                      <a:pt x="1720" y="139"/>
                    </a:lnTo>
                    <a:lnTo>
                      <a:pt x="1724" y="140"/>
                    </a:lnTo>
                    <a:lnTo>
                      <a:pt x="1729" y="144"/>
                    </a:lnTo>
                    <a:lnTo>
                      <a:pt x="1748" y="153"/>
                    </a:lnTo>
                    <a:lnTo>
                      <a:pt x="1750" y="154"/>
                    </a:lnTo>
                    <a:lnTo>
                      <a:pt x="1757" y="163"/>
                    </a:lnTo>
                    <a:lnTo>
                      <a:pt x="1761" y="168"/>
                    </a:lnTo>
                    <a:lnTo>
                      <a:pt x="1762" y="168"/>
                    </a:lnTo>
                    <a:lnTo>
                      <a:pt x="1764" y="170"/>
                    </a:lnTo>
                    <a:lnTo>
                      <a:pt x="1768" y="170"/>
                    </a:lnTo>
                    <a:lnTo>
                      <a:pt x="1771" y="168"/>
                    </a:lnTo>
                    <a:lnTo>
                      <a:pt x="1766" y="161"/>
                    </a:lnTo>
                    <a:lnTo>
                      <a:pt x="1766" y="160"/>
                    </a:lnTo>
                    <a:lnTo>
                      <a:pt x="1768" y="160"/>
                    </a:lnTo>
                    <a:lnTo>
                      <a:pt x="1769" y="160"/>
                    </a:lnTo>
                    <a:lnTo>
                      <a:pt x="1773" y="160"/>
                    </a:lnTo>
                    <a:lnTo>
                      <a:pt x="1778" y="161"/>
                    </a:lnTo>
                    <a:lnTo>
                      <a:pt x="1780" y="161"/>
                    </a:lnTo>
                    <a:lnTo>
                      <a:pt x="1791" y="175"/>
                    </a:lnTo>
                    <a:lnTo>
                      <a:pt x="1794" y="184"/>
                    </a:lnTo>
                    <a:lnTo>
                      <a:pt x="1792" y="188"/>
                    </a:lnTo>
                    <a:lnTo>
                      <a:pt x="1791" y="189"/>
                    </a:lnTo>
                    <a:lnTo>
                      <a:pt x="1791" y="193"/>
                    </a:lnTo>
                    <a:lnTo>
                      <a:pt x="1791" y="212"/>
                    </a:lnTo>
                    <a:lnTo>
                      <a:pt x="1787" y="219"/>
                    </a:lnTo>
                    <a:lnTo>
                      <a:pt x="1785" y="223"/>
                    </a:lnTo>
                    <a:lnTo>
                      <a:pt x="1769" y="237"/>
                    </a:lnTo>
                    <a:lnTo>
                      <a:pt x="1759" y="239"/>
                    </a:lnTo>
                    <a:lnTo>
                      <a:pt x="1755" y="246"/>
                    </a:lnTo>
                    <a:lnTo>
                      <a:pt x="1755" y="247"/>
                    </a:lnTo>
                    <a:lnTo>
                      <a:pt x="1757" y="253"/>
                    </a:lnTo>
                    <a:lnTo>
                      <a:pt x="1780" y="265"/>
                    </a:lnTo>
                    <a:lnTo>
                      <a:pt x="1780" y="279"/>
                    </a:lnTo>
                    <a:lnTo>
                      <a:pt x="1776" y="286"/>
                    </a:lnTo>
                    <a:lnTo>
                      <a:pt x="1775" y="290"/>
                    </a:lnTo>
                    <a:lnTo>
                      <a:pt x="1773" y="291"/>
                    </a:lnTo>
                    <a:lnTo>
                      <a:pt x="1745" y="300"/>
                    </a:lnTo>
                    <a:lnTo>
                      <a:pt x="1741" y="302"/>
                    </a:lnTo>
                    <a:lnTo>
                      <a:pt x="1740" y="302"/>
                    </a:lnTo>
                    <a:lnTo>
                      <a:pt x="1740" y="300"/>
                    </a:lnTo>
                    <a:lnTo>
                      <a:pt x="1734" y="297"/>
                    </a:lnTo>
                    <a:lnTo>
                      <a:pt x="1734" y="295"/>
                    </a:lnTo>
                    <a:lnTo>
                      <a:pt x="1726" y="284"/>
                    </a:lnTo>
                    <a:lnTo>
                      <a:pt x="1722" y="277"/>
                    </a:lnTo>
                    <a:lnTo>
                      <a:pt x="1722" y="265"/>
                    </a:lnTo>
                    <a:lnTo>
                      <a:pt x="1733" y="258"/>
                    </a:lnTo>
                    <a:lnTo>
                      <a:pt x="1731" y="251"/>
                    </a:lnTo>
                    <a:lnTo>
                      <a:pt x="1720" y="247"/>
                    </a:lnTo>
                    <a:lnTo>
                      <a:pt x="1717" y="246"/>
                    </a:lnTo>
                    <a:lnTo>
                      <a:pt x="1703" y="244"/>
                    </a:lnTo>
                    <a:lnTo>
                      <a:pt x="1690" y="247"/>
                    </a:lnTo>
                    <a:lnTo>
                      <a:pt x="1704" y="232"/>
                    </a:lnTo>
                    <a:lnTo>
                      <a:pt x="1703" y="230"/>
                    </a:lnTo>
                    <a:lnTo>
                      <a:pt x="1701" y="230"/>
                    </a:lnTo>
                    <a:lnTo>
                      <a:pt x="1682" y="242"/>
                    </a:lnTo>
                    <a:lnTo>
                      <a:pt x="1676" y="251"/>
                    </a:lnTo>
                    <a:lnTo>
                      <a:pt x="1662" y="270"/>
                    </a:lnTo>
                    <a:lnTo>
                      <a:pt x="1662" y="272"/>
                    </a:lnTo>
                    <a:lnTo>
                      <a:pt x="1669" y="283"/>
                    </a:lnTo>
                    <a:lnTo>
                      <a:pt x="1680" y="281"/>
                    </a:lnTo>
                    <a:lnTo>
                      <a:pt x="1680" y="283"/>
                    </a:lnTo>
                    <a:lnTo>
                      <a:pt x="1682" y="284"/>
                    </a:lnTo>
                    <a:lnTo>
                      <a:pt x="1680" y="284"/>
                    </a:lnTo>
                    <a:lnTo>
                      <a:pt x="1678" y="286"/>
                    </a:lnTo>
                    <a:lnTo>
                      <a:pt x="1676" y="288"/>
                    </a:lnTo>
                    <a:lnTo>
                      <a:pt x="1676" y="286"/>
                    </a:lnTo>
                    <a:lnTo>
                      <a:pt x="1678" y="284"/>
                    </a:lnTo>
                    <a:lnTo>
                      <a:pt x="1675" y="284"/>
                    </a:lnTo>
                    <a:lnTo>
                      <a:pt x="1669" y="284"/>
                    </a:lnTo>
                    <a:lnTo>
                      <a:pt x="1664" y="281"/>
                    </a:lnTo>
                    <a:lnTo>
                      <a:pt x="1662" y="281"/>
                    </a:lnTo>
                    <a:lnTo>
                      <a:pt x="1662" y="279"/>
                    </a:lnTo>
                    <a:lnTo>
                      <a:pt x="1662" y="276"/>
                    </a:lnTo>
                    <a:lnTo>
                      <a:pt x="1660" y="274"/>
                    </a:lnTo>
                    <a:lnTo>
                      <a:pt x="1650" y="286"/>
                    </a:lnTo>
                    <a:lnTo>
                      <a:pt x="1650" y="290"/>
                    </a:lnTo>
                    <a:lnTo>
                      <a:pt x="1652" y="291"/>
                    </a:lnTo>
                    <a:lnTo>
                      <a:pt x="1655" y="293"/>
                    </a:lnTo>
                    <a:lnTo>
                      <a:pt x="1655" y="298"/>
                    </a:lnTo>
                    <a:lnTo>
                      <a:pt x="1639" y="311"/>
                    </a:lnTo>
                    <a:lnTo>
                      <a:pt x="1638" y="311"/>
                    </a:lnTo>
                    <a:lnTo>
                      <a:pt x="1638" y="337"/>
                    </a:lnTo>
                    <a:lnTo>
                      <a:pt x="1632" y="342"/>
                    </a:lnTo>
                    <a:lnTo>
                      <a:pt x="1627" y="349"/>
                    </a:lnTo>
                    <a:lnTo>
                      <a:pt x="1624" y="349"/>
                    </a:lnTo>
                    <a:lnTo>
                      <a:pt x="1618" y="351"/>
                    </a:lnTo>
                    <a:lnTo>
                      <a:pt x="1613" y="353"/>
                    </a:lnTo>
                    <a:lnTo>
                      <a:pt x="1599" y="353"/>
                    </a:lnTo>
                    <a:lnTo>
                      <a:pt x="1595" y="353"/>
                    </a:lnTo>
                    <a:lnTo>
                      <a:pt x="1592" y="362"/>
                    </a:lnTo>
                    <a:lnTo>
                      <a:pt x="1590" y="358"/>
                    </a:lnTo>
                    <a:lnTo>
                      <a:pt x="1587" y="360"/>
                    </a:lnTo>
                    <a:lnTo>
                      <a:pt x="1559" y="370"/>
                    </a:lnTo>
                    <a:lnTo>
                      <a:pt x="1552" y="388"/>
                    </a:lnTo>
                    <a:lnTo>
                      <a:pt x="1550" y="388"/>
                    </a:lnTo>
                    <a:lnTo>
                      <a:pt x="1548" y="390"/>
                    </a:lnTo>
                    <a:lnTo>
                      <a:pt x="1530" y="406"/>
                    </a:lnTo>
                    <a:lnTo>
                      <a:pt x="1530" y="407"/>
                    </a:lnTo>
                    <a:lnTo>
                      <a:pt x="1522" y="432"/>
                    </a:lnTo>
                    <a:lnTo>
                      <a:pt x="1523" y="444"/>
                    </a:lnTo>
                    <a:lnTo>
                      <a:pt x="1530" y="449"/>
                    </a:lnTo>
                    <a:lnTo>
                      <a:pt x="1532" y="451"/>
                    </a:lnTo>
                    <a:lnTo>
                      <a:pt x="1532" y="453"/>
                    </a:lnTo>
                    <a:lnTo>
                      <a:pt x="1530" y="464"/>
                    </a:lnTo>
                    <a:lnTo>
                      <a:pt x="1525" y="465"/>
                    </a:lnTo>
                    <a:lnTo>
                      <a:pt x="1523" y="467"/>
                    </a:lnTo>
                    <a:lnTo>
                      <a:pt x="1522" y="467"/>
                    </a:lnTo>
                    <a:lnTo>
                      <a:pt x="1509" y="455"/>
                    </a:lnTo>
                    <a:lnTo>
                      <a:pt x="1506" y="457"/>
                    </a:lnTo>
                    <a:lnTo>
                      <a:pt x="1504" y="457"/>
                    </a:lnTo>
                    <a:lnTo>
                      <a:pt x="1497" y="476"/>
                    </a:lnTo>
                    <a:lnTo>
                      <a:pt x="1488" y="464"/>
                    </a:lnTo>
                    <a:lnTo>
                      <a:pt x="1483" y="483"/>
                    </a:lnTo>
                    <a:lnTo>
                      <a:pt x="1437" y="499"/>
                    </a:lnTo>
                    <a:lnTo>
                      <a:pt x="1444" y="479"/>
                    </a:lnTo>
                    <a:lnTo>
                      <a:pt x="1458" y="478"/>
                    </a:lnTo>
                    <a:lnTo>
                      <a:pt x="1450" y="471"/>
                    </a:lnTo>
                    <a:lnTo>
                      <a:pt x="1465" y="472"/>
                    </a:lnTo>
                    <a:lnTo>
                      <a:pt x="1469" y="462"/>
                    </a:lnTo>
                    <a:lnTo>
                      <a:pt x="1441" y="437"/>
                    </a:lnTo>
                    <a:lnTo>
                      <a:pt x="1444" y="428"/>
                    </a:lnTo>
                    <a:lnTo>
                      <a:pt x="1439" y="416"/>
                    </a:lnTo>
                    <a:lnTo>
                      <a:pt x="1443" y="404"/>
                    </a:lnTo>
                    <a:lnTo>
                      <a:pt x="1425" y="409"/>
                    </a:lnTo>
                    <a:lnTo>
                      <a:pt x="1425" y="413"/>
                    </a:lnTo>
                    <a:lnTo>
                      <a:pt x="1418" y="409"/>
                    </a:lnTo>
                    <a:lnTo>
                      <a:pt x="1453" y="383"/>
                    </a:lnTo>
                    <a:lnTo>
                      <a:pt x="1462" y="372"/>
                    </a:lnTo>
                    <a:lnTo>
                      <a:pt x="1425" y="395"/>
                    </a:lnTo>
                    <a:lnTo>
                      <a:pt x="1404" y="420"/>
                    </a:lnTo>
                    <a:lnTo>
                      <a:pt x="1367" y="483"/>
                    </a:lnTo>
                    <a:lnTo>
                      <a:pt x="1376" y="483"/>
                    </a:lnTo>
                    <a:lnTo>
                      <a:pt x="1376" y="474"/>
                    </a:lnTo>
                    <a:lnTo>
                      <a:pt x="1383" y="467"/>
                    </a:lnTo>
                    <a:lnTo>
                      <a:pt x="1379" y="481"/>
                    </a:lnTo>
                    <a:lnTo>
                      <a:pt x="1400" y="490"/>
                    </a:lnTo>
                    <a:lnTo>
                      <a:pt x="1392" y="513"/>
                    </a:lnTo>
                    <a:lnTo>
                      <a:pt x="1385" y="522"/>
                    </a:lnTo>
                    <a:lnTo>
                      <a:pt x="1374" y="516"/>
                    </a:lnTo>
                    <a:lnTo>
                      <a:pt x="1379" y="497"/>
                    </a:lnTo>
                    <a:lnTo>
                      <a:pt x="1367" y="499"/>
                    </a:lnTo>
                    <a:lnTo>
                      <a:pt x="1362" y="506"/>
                    </a:lnTo>
                    <a:lnTo>
                      <a:pt x="1363" y="488"/>
                    </a:lnTo>
                    <a:lnTo>
                      <a:pt x="1348" y="511"/>
                    </a:lnTo>
                    <a:lnTo>
                      <a:pt x="1337" y="518"/>
                    </a:lnTo>
                    <a:lnTo>
                      <a:pt x="1339" y="525"/>
                    </a:lnTo>
                    <a:lnTo>
                      <a:pt x="1318" y="548"/>
                    </a:lnTo>
                    <a:lnTo>
                      <a:pt x="1307" y="555"/>
                    </a:lnTo>
                    <a:lnTo>
                      <a:pt x="1300" y="553"/>
                    </a:lnTo>
                    <a:lnTo>
                      <a:pt x="1276" y="616"/>
                    </a:lnTo>
                    <a:lnTo>
                      <a:pt x="1270" y="623"/>
                    </a:lnTo>
                    <a:lnTo>
                      <a:pt x="1272" y="611"/>
                    </a:lnTo>
                    <a:lnTo>
                      <a:pt x="1242" y="659"/>
                    </a:lnTo>
                    <a:lnTo>
                      <a:pt x="1228" y="669"/>
                    </a:lnTo>
                    <a:lnTo>
                      <a:pt x="1205" y="667"/>
                    </a:lnTo>
                    <a:lnTo>
                      <a:pt x="1223" y="674"/>
                    </a:lnTo>
                    <a:lnTo>
                      <a:pt x="1226" y="688"/>
                    </a:lnTo>
                    <a:lnTo>
                      <a:pt x="1233" y="685"/>
                    </a:lnTo>
                    <a:lnTo>
                      <a:pt x="1253" y="692"/>
                    </a:lnTo>
                    <a:lnTo>
                      <a:pt x="1223" y="694"/>
                    </a:lnTo>
                    <a:lnTo>
                      <a:pt x="1218" y="703"/>
                    </a:lnTo>
                    <a:lnTo>
                      <a:pt x="1202" y="708"/>
                    </a:lnTo>
                    <a:lnTo>
                      <a:pt x="1198" y="724"/>
                    </a:lnTo>
                    <a:lnTo>
                      <a:pt x="1190" y="717"/>
                    </a:lnTo>
                    <a:lnTo>
                      <a:pt x="1182" y="731"/>
                    </a:lnTo>
                    <a:lnTo>
                      <a:pt x="1198" y="745"/>
                    </a:lnTo>
                    <a:lnTo>
                      <a:pt x="1193" y="762"/>
                    </a:lnTo>
                    <a:lnTo>
                      <a:pt x="1200" y="776"/>
                    </a:lnTo>
                    <a:lnTo>
                      <a:pt x="1197" y="785"/>
                    </a:lnTo>
                    <a:lnTo>
                      <a:pt x="1211" y="803"/>
                    </a:lnTo>
                    <a:lnTo>
                      <a:pt x="1211" y="829"/>
                    </a:lnTo>
                    <a:lnTo>
                      <a:pt x="1207" y="824"/>
                    </a:lnTo>
                    <a:lnTo>
                      <a:pt x="1195" y="827"/>
                    </a:lnTo>
                    <a:lnTo>
                      <a:pt x="1156" y="861"/>
                    </a:lnTo>
                    <a:lnTo>
                      <a:pt x="1147" y="876"/>
                    </a:lnTo>
                    <a:lnTo>
                      <a:pt x="1153" y="855"/>
                    </a:lnTo>
                    <a:lnTo>
                      <a:pt x="1123" y="873"/>
                    </a:lnTo>
                    <a:lnTo>
                      <a:pt x="1103" y="866"/>
                    </a:lnTo>
                    <a:lnTo>
                      <a:pt x="1079" y="840"/>
                    </a:lnTo>
                    <a:lnTo>
                      <a:pt x="1031" y="834"/>
                    </a:lnTo>
                    <a:lnTo>
                      <a:pt x="1024" y="818"/>
                    </a:lnTo>
                    <a:lnTo>
                      <a:pt x="1030" y="801"/>
                    </a:lnTo>
                    <a:lnTo>
                      <a:pt x="1040" y="790"/>
                    </a:lnTo>
                    <a:lnTo>
                      <a:pt x="1031" y="778"/>
                    </a:lnTo>
                    <a:lnTo>
                      <a:pt x="1037" y="769"/>
                    </a:lnTo>
                    <a:lnTo>
                      <a:pt x="1084" y="738"/>
                    </a:lnTo>
                    <a:lnTo>
                      <a:pt x="1107" y="731"/>
                    </a:lnTo>
                    <a:lnTo>
                      <a:pt x="1102" y="717"/>
                    </a:lnTo>
                    <a:lnTo>
                      <a:pt x="1088" y="710"/>
                    </a:lnTo>
                    <a:lnTo>
                      <a:pt x="1081" y="697"/>
                    </a:lnTo>
                    <a:lnTo>
                      <a:pt x="1075" y="699"/>
                    </a:lnTo>
                    <a:lnTo>
                      <a:pt x="1077" y="692"/>
                    </a:lnTo>
                    <a:lnTo>
                      <a:pt x="1040" y="681"/>
                    </a:lnTo>
                    <a:lnTo>
                      <a:pt x="1028" y="664"/>
                    </a:lnTo>
                    <a:lnTo>
                      <a:pt x="984" y="667"/>
                    </a:lnTo>
                    <a:lnTo>
                      <a:pt x="921" y="699"/>
                    </a:lnTo>
                    <a:lnTo>
                      <a:pt x="894" y="695"/>
                    </a:lnTo>
                    <a:lnTo>
                      <a:pt x="873" y="697"/>
                    </a:lnTo>
                    <a:lnTo>
                      <a:pt x="866" y="701"/>
                    </a:lnTo>
                    <a:lnTo>
                      <a:pt x="868" y="704"/>
                    </a:lnTo>
                    <a:lnTo>
                      <a:pt x="940" y="727"/>
                    </a:lnTo>
                    <a:lnTo>
                      <a:pt x="949" y="760"/>
                    </a:lnTo>
                    <a:lnTo>
                      <a:pt x="959" y="755"/>
                    </a:lnTo>
                    <a:lnTo>
                      <a:pt x="951" y="768"/>
                    </a:lnTo>
                    <a:lnTo>
                      <a:pt x="956" y="768"/>
                    </a:lnTo>
                    <a:lnTo>
                      <a:pt x="954" y="778"/>
                    </a:lnTo>
                    <a:lnTo>
                      <a:pt x="961" y="775"/>
                    </a:lnTo>
                    <a:lnTo>
                      <a:pt x="954" y="785"/>
                    </a:lnTo>
                    <a:lnTo>
                      <a:pt x="961" y="806"/>
                    </a:lnTo>
                    <a:lnTo>
                      <a:pt x="966" y="808"/>
                    </a:lnTo>
                    <a:lnTo>
                      <a:pt x="961" y="813"/>
                    </a:lnTo>
                    <a:lnTo>
                      <a:pt x="965" y="868"/>
                    </a:lnTo>
                    <a:lnTo>
                      <a:pt x="977" y="882"/>
                    </a:lnTo>
                    <a:lnTo>
                      <a:pt x="991" y="875"/>
                    </a:lnTo>
                    <a:lnTo>
                      <a:pt x="1005" y="882"/>
                    </a:lnTo>
                    <a:lnTo>
                      <a:pt x="1010" y="878"/>
                    </a:lnTo>
                    <a:lnTo>
                      <a:pt x="1009" y="885"/>
                    </a:lnTo>
                    <a:lnTo>
                      <a:pt x="1030" y="899"/>
                    </a:lnTo>
                    <a:lnTo>
                      <a:pt x="1031" y="912"/>
                    </a:lnTo>
                    <a:lnTo>
                      <a:pt x="1026" y="920"/>
                    </a:lnTo>
                    <a:lnTo>
                      <a:pt x="1045" y="931"/>
                    </a:lnTo>
                    <a:lnTo>
                      <a:pt x="1038" y="940"/>
                    </a:lnTo>
                    <a:lnTo>
                      <a:pt x="1042" y="957"/>
                    </a:lnTo>
                    <a:lnTo>
                      <a:pt x="1038" y="973"/>
                    </a:lnTo>
                    <a:lnTo>
                      <a:pt x="1040" y="1003"/>
                    </a:lnTo>
                    <a:lnTo>
                      <a:pt x="1065" y="1045"/>
                    </a:lnTo>
                    <a:lnTo>
                      <a:pt x="1049" y="1031"/>
                    </a:lnTo>
                    <a:lnTo>
                      <a:pt x="1045" y="1021"/>
                    </a:lnTo>
                    <a:lnTo>
                      <a:pt x="1028" y="1012"/>
                    </a:lnTo>
                    <a:lnTo>
                      <a:pt x="1019" y="1015"/>
                    </a:lnTo>
                    <a:lnTo>
                      <a:pt x="1005" y="1035"/>
                    </a:lnTo>
                    <a:lnTo>
                      <a:pt x="1016" y="1038"/>
                    </a:lnTo>
                    <a:lnTo>
                      <a:pt x="1019" y="1047"/>
                    </a:lnTo>
                    <a:lnTo>
                      <a:pt x="1012" y="1040"/>
                    </a:lnTo>
                    <a:lnTo>
                      <a:pt x="1007" y="1042"/>
                    </a:lnTo>
                    <a:lnTo>
                      <a:pt x="1000" y="1036"/>
                    </a:lnTo>
                    <a:lnTo>
                      <a:pt x="1016" y="1008"/>
                    </a:lnTo>
                    <a:lnTo>
                      <a:pt x="1005" y="999"/>
                    </a:lnTo>
                    <a:lnTo>
                      <a:pt x="991" y="1001"/>
                    </a:lnTo>
                    <a:lnTo>
                      <a:pt x="982" y="992"/>
                    </a:lnTo>
                    <a:lnTo>
                      <a:pt x="940" y="1015"/>
                    </a:lnTo>
                    <a:lnTo>
                      <a:pt x="943" y="1005"/>
                    </a:lnTo>
                    <a:lnTo>
                      <a:pt x="910" y="1005"/>
                    </a:lnTo>
                    <a:lnTo>
                      <a:pt x="896" y="1064"/>
                    </a:lnTo>
                    <a:lnTo>
                      <a:pt x="884" y="1084"/>
                    </a:lnTo>
                    <a:lnTo>
                      <a:pt x="849" y="1112"/>
                    </a:lnTo>
                    <a:lnTo>
                      <a:pt x="840" y="1144"/>
                    </a:lnTo>
                    <a:lnTo>
                      <a:pt x="813" y="1179"/>
                    </a:lnTo>
                    <a:lnTo>
                      <a:pt x="810" y="1193"/>
                    </a:lnTo>
                    <a:lnTo>
                      <a:pt x="819" y="1217"/>
                    </a:lnTo>
                    <a:lnTo>
                      <a:pt x="857" y="1249"/>
                    </a:lnTo>
                    <a:lnTo>
                      <a:pt x="868" y="1251"/>
                    </a:lnTo>
                    <a:lnTo>
                      <a:pt x="894" y="1277"/>
                    </a:lnTo>
                    <a:lnTo>
                      <a:pt x="889" y="1284"/>
                    </a:lnTo>
                    <a:lnTo>
                      <a:pt x="905" y="1310"/>
                    </a:lnTo>
                    <a:lnTo>
                      <a:pt x="884" y="1314"/>
                    </a:lnTo>
                    <a:lnTo>
                      <a:pt x="856" y="1307"/>
                    </a:lnTo>
                    <a:lnTo>
                      <a:pt x="856" y="1317"/>
                    </a:lnTo>
                    <a:lnTo>
                      <a:pt x="864" y="1314"/>
                    </a:lnTo>
                    <a:lnTo>
                      <a:pt x="856" y="1325"/>
                    </a:lnTo>
                    <a:lnTo>
                      <a:pt x="843" y="1328"/>
                    </a:lnTo>
                    <a:lnTo>
                      <a:pt x="794" y="1316"/>
                    </a:lnTo>
                    <a:lnTo>
                      <a:pt x="766" y="1316"/>
                    </a:lnTo>
                    <a:lnTo>
                      <a:pt x="766" y="1326"/>
                    </a:lnTo>
                    <a:lnTo>
                      <a:pt x="755" y="1328"/>
                    </a:lnTo>
                    <a:lnTo>
                      <a:pt x="747" y="1340"/>
                    </a:lnTo>
                    <a:lnTo>
                      <a:pt x="738" y="1332"/>
                    </a:lnTo>
                    <a:lnTo>
                      <a:pt x="752" y="1321"/>
                    </a:lnTo>
                    <a:lnTo>
                      <a:pt x="757" y="1310"/>
                    </a:lnTo>
                    <a:lnTo>
                      <a:pt x="731" y="1317"/>
                    </a:lnTo>
                    <a:lnTo>
                      <a:pt x="710" y="1310"/>
                    </a:lnTo>
                    <a:lnTo>
                      <a:pt x="703" y="1298"/>
                    </a:lnTo>
                    <a:lnTo>
                      <a:pt x="654" y="1291"/>
                    </a:lnTo>
                    <a:lnTo>
                      <a:pt x="643" y="1302"/>
                    </a:lnTo>
                    <a:lnTo>
                      <a:pt x="650" y="1325"/>
                    </a:lnTo>
                    <a:lnTo>
                      <a:pt x="641" y="1339"/>
                    </a:lnTo>
                    <a:lnTo>
                      <a:pt x="627" y="1339"/>
                    </a:lnTo>
                    <a:lnTo>
                      <a:pt x="641" y="1353"/>
                    </a:lnTo>
                    <a:lnTo>
                      <a:pt x="636" y="1353"/>
                    </a:lnTo>
                    <a:lnTo>
                      <a:pt x="643" y="1365"/>
                    </a:lnTo>
                    <a:lnTo>
                      <a:pt x="655" y="1365"/>
                    </a:lnTo>
                    <a:lnTo>
                      <a:pt x="696" y="1398"/>
                    </a:lnTo>
                    <a:lnTo>
                      <a:pt x="710" y="1404"/>
                    </a:lnTo>
                    <a:lnTo>
                      <a:pt x="720" y="1395"/>
                    </a:lnTo>
                    <a:lnTo>
                      <a:pt x="727" y="1395"/>
                    </a:lnTo>
                    <a:lnTo>
                      <a:pt x="729" y="1384"/>
                    </a:lnTo>
                    <a:lnTo>
                      <a:pt x="734" y="1381"/>
                    </a:lnTo>
                    <a:lnTo>
                      <a:pt x="740" y="1390"/>
                    </a:lnTo>
                    <a:lnTo>
                      <a:pt x="755" y="1395"/>
                    </a:lnTo>
                    <a:lnTo>
                      <a:pt x="754" y="1411"/>
                    </a:lnTo>
                    <a:lnTo>
                      <a:pt x="764" y="1416"/>
                    </a:lnTo>
                    <a:lnTo>
                      <a:pt x="773" y="1435"/>
                    </a:lnTo>
                    <a:lnTo>
                      <a:pt x="771" y="1447"/>
                    </a:lnTo>
                    <a:lnTo>
                      <a:pt x="761" y="1455"/>
                    </a:lnTo>
                    <a:lnTo>
                      <a:pt x="750" y="1456"/>
                    </a:lnTo>
                    <a:lnTo>
                      <a:pt x="745" y="1474"/>
                    </a:lnTo>
                    <a:lnTo>
                      <a:pt x="731" y="1479"/>
                    </a:lnTo>
                    <a:lnTo>
                      <a:pt x="719" y="1470"/>
                    </a:lnTo>
                    <a:lnTo>
                      <a:pt x="687" y="1476"/>
                    </a:lnTo>
                    <a:lnTo>
                      <a:pt x="673" y="1472"/>
                    </a:lnTo>
                    <a:lnTo>
                      <a:pt x="655" y="1470"/>
                    </a:lnTo>
                    <a:lnTo>
                      <a:pt x="654" y="1463"/>
                    </a:lnTo>
                    <a:lnTo>
                      <a:pt x="648" y="1460"/>
                    </a:lnTo>
                    <a:lnTo>
                      <a:pt x="650" y="1453"/>
                    </a:lnTo>
                    <a:lnTo>
                      <a:pt x="632" y="1442"/>
                    </a:lnTo>
                    <a:lnTo>
                      <a:pt x="629" y="1451"/>
                    </a:lnTo>
                    <a:lnTo>
                      <a:pt x="617" y="1437"/>
                    </a:lnTo>
                    <a:lnTo>
                      <a:pt x="594" y="1430"/>
                    </a:lnTo>
                    <a:lnTo>
                      <a:pt x="597" y="1439"/>
                    </a:lnTo>
                    <a:lnTo>
                      <a:pt x="580" y="1446"/>
                    </a:lnTo>
                    <a:lnTo>
                      <a:pt x="578" y="1439"/>
                    </a:lnTo>
                    <a:lnTo>
                      <a:pt x="566" y="1440"/>
                    </a:lnTo>
                    <a:lnTo>
                      <a:pt x="562" y="1435"/>
                    </a:lnTo>
                    <a:lnTo>
                      <a:pt x="552" y="1435"/>
                    </a:lnTo>
                    <a:lnTo>
                      <a:pt x="548" y="1426"/>
                    </a:lnTo>
                    <a:lnTo>
                      <a:pt x="534" y="1425"/>
                    </a:lnTo>
                    <a:lnTo>
                      <a:pt x="545" y="1409"/>
                    </a:lnTo>
                    <a:lnTo>
                      <a:pt x="532" y="1400"/>
                    </a:lnTo>
                    <a:lnTo>
                      <a:pt x="543" y="1390"/>
                    </a:lnTo>
                    <a:lnTo>
                      <a:pt x="525" y="1395"/>
                    </a:lnTo>
                    <a:lnTo>
                      <a:pt x="532" y="1386"/>
                    </a:lnTo>
                    <a:lnTo>
                      <a:pt x="536" y="1381"/>
                    </a:lnTo>
                    <a:lnTo>
                      <a:pt x="529" y="1372"/>
                    </a:lnTo>
                    <a:lnTo>
                      <a:pt x="515" y="1367"/>
                    </a:lnTo>
                    <a:lnTo>
                      <a:pt x="520" y="1358"/>
                    </a:lnTo>
                    <a:lnTo>
                      <a:pt x="515" y="1356"/>
                    </a:lnTo>
                    <a:lnTo>
                      <a:pt x="515" y="1347"/>
                    </a:lnTo>
                    <a:lnTo>
                      <a:pt x="508" y="1347"/>
                    </a:lnTo>
                    <a:lnTo>
                      <a:pt x="502" y="1340"/>
                    </a:lnTo>
                    <a:lnTo>
                      <a:pt x="506" y="1337"/>
                    </a:lnTo>
                    <a:lnTo>
                      <a:pt x="499" y="1330"/>
                    </a:lnTo>
                    <a:lnTo>
                      <a:pt x="488" y="1328"/>
                    </a:lnTo>
                    <a:lnTo>
                      <a:pt x="485" y="1317"/>
                    </a:lnTo>
                    <a:lnTo>
                      <a:pt x="473" y="1317"/>
                    </a:lnTo>
                    <a:lnTo>
                      <a:pt x="485" y="1310"/>
                    </a:lnTo>
                    <a:lnTo>
                      <a:pt x="483" y="1303"/>
                    </a:lnTo>
                    <a:lnTo>
                      <a:pt x="495" y="1302"/>
                    </a:lnTo>
                    <a:lnTo>
                      <a:pt x="490" y="1296"/>
                    </a:lnTo>
                    <a:lnTo>
                      <a:pt x="495" y="1279"/>
                    </a:lnTo>
                    <a:lnTo>
                      <a:pt x="481" y="1252"/>
                    </a:lnTo>
                    <a:lnTo>
                      <a:pt x="501" y="1263"/>
                    </a:lnTo>
                    <a:lnTo>
                      <a:pt x="502" y="1259"/>
                    </a:lnTo>
                    <a:lnTo>
                      <a:pt x="494" y="1252"/>
                    </a:lnTo>
                    <a:lnTo>
                      <a:pt x="494" y="1245"/>
                    </a:lnTo>
                    <a:lnTo>
                      <a:pt x="490" y="1247"/>
                    </a:lnTo>
                    <a:lnTo>
                      <a:pt x="488" y="1237"/>
                    </a:lnTo>
                    <a:lnTo>
                      <a:pt x="480" y="1238"/>
                    </a:lnTo>
                    <a:lnTo>
                      <a:pt x="478" y="1226"/>
                    </a:lnTo>
                    <a:lnTo>
                      <a:pt x="462" y="1216"/>
                    </a:lnTo>
                    <a:lnTo>
                      <a:pt x="434" y="1209"/>
                    </a:lnTo>
                    <a:lnTo>
                      <a:pt x="429" y="1202"/>
                    </a:lnTo>
                    <a:lnTo>
                      <a:pt x="416" y="1209"/>
                    </a:lnTo>
                    <a:lnTo>
                      <a:pt x="393" y="1191"/>
                    </a:lnTo>
                    <a:lnTo>
                      <a:pt x="386" y="1189"/>
                    </a:lnTo>
                    <a:lnTo>
                      <a:pt x="399" y="1184"/>
                    </a:lnTo>
                    <a:lnTo>
                      <a:pt x="390" y="1182"/>
                    </a:lnTo>
                    <a:lnTo>
                      <a:pt x="388" y="1177"/>
                    </a:lnTo>
                    <a:lnTo>
                      <a:pt x="379" y="1182"/>
                    </a:lnTo>
                    <a:lnTo>
                      <a:pt x="364" y="1177"/>
                    </a:lnTo>
                    <a:lnTo>
                      <a:pt x="358" y="1182"/>
                    </a:lnTo>
                    <a:lnTo>
                      <a:pt x="346" y="1182"/>
                    </a:lnTo>
                    <a:lnTo>
                      <a:pt x="360" y="1173"/>
                    </a:lnTo>
                    <a:lnTo>
                      <a:pt x="353" y="1173"/>
                    </a:lnTo>
                    <a:lnTo>
                      <a:pt x="339" y="1175"/>
                    </a:lnTo>
                    <a:lnTo>
                      <a:pt x="351" y="1172"/>
                    </a:lnTo>
                    <a:lnTo>
                      <a:pt x="353" y="1161"/>
                    </a:lnTo>
                    <a:lnTo>
                      <a:pt x="365" y="1163"/>
                    </a:lnTo>
                    <a:lnTo>
                      <a:pt x="365" y="1159"/>
                    </a:lnTo>
                    <a:lnTo>
                      <a:pt x="332" y="1158"/>
                    </a:lnTo>
                    <a:lnTo>
                      <a:pt x="328" y="1156"/>
                    </a:lnTo>
                    <a:lnTo>
                      <a:pt x="339" y="1154"/>
                    </a:lnTo>
                    <a:lnTo>
                      <a:pt x="335" y="1149"/>
                    </a:lnTo>
                    <a:lnTo>
                      <a:pt x="302" y="1142"/>
                    </a:lnTo>
                    <a:lnTo>
                      <a:pt x="304" y="1133"/>
                    </a:lnTo>
                    <a:lnTo>
                      <a:pt x="306" y="1131"/>
                    </a:lnTo>
                    <a:lnTo>
                      <a:pt x="307" y="1126"/>
                    </a:lnTo>
                    <a:lnTo>
                      <a:pt x="300" y="1119"/>
                    </a:lnTo>
                    <a:lnTo>
                      <a:pt x="263" y="1115"/>
                    </a:lnTo>
                    <a:lnTo>
                      <a:pt x="258" y="1114"/>
                    </a:lnTo>
                    <a:lnTo>
                      <a:pt x="272" y="1112"/>
                    </a:lnTo>
                    <a:lnTo>
                      <a:pt x="288" y="1103"/>
                    </a:lnTo>
                    <a:lnTo>
                      <a:pt x="316" y="1108"/>
                    </a:lnTo>
                    <a:lnTo>
                      <a:pt x="323" y="1121"/>
                    </a:lnTo>
                    <a:lnTo>
                      <a:pt x="372" y="1147"/>
                    </a:lnTo>
                    <a:lnTo>
                      <a:pt x="372" y="1131"/>
                    </a:lnTo>
                    <a:lnTo>
                      <a:pt x="376" y="1129"/>
                    </a:lnTo>
                    <a:lnTo>
                      <a:pt x="381" y="1131"/>
                    </a:lnTo>
                    <a:lnTo>
                      <a:pt x="395" y="1144"/>
                    </a:lnTo>
                    <a:lnTo>
                      <a:pt x="413" y="1144"/>
                    </a:lnTo>
                    <a:lnTo>
                      <a:pt x="439" y="1138"/>
                    </a:lnTo>
                    <a:lnTo>
                      <a:pt x="430" y="1145"/>
                    </a:lnTo>
                    <a:lnTo>
                      <a:pt x="441" y="1156"/>
                    </a:lnTo>
                    <a:lnTo>
                      <a:pt x="457" y="1140"/>
                    </a:lnTo>
                    <a:lnTo>
                      <a:pt x="473" y="1144"/>
                    </a:lnTo>
                    <a:lnTo>
                      <a:pt x="511" y="1158"/>
                    </a:lnTo>
                    <a:lnTo>
                      <a:pt x="617" y="1145"/>
                    </a:lnTo>
                    <a:lnTo>
                      <a:pt x="650" y="1154"/>
                    </a:lnTo>
                    <a:lnTo>
                      <a:pt x="675" y="1154"/>
                    </a:lnTo>
                    <a:lnTo>
                      <a:pt x="715" y="1145"/>
                    </a:lnTo>
                    <a:lnTo>
                      <a:pt x="754" y="1122"/>
                    </a:lnTo>
                    <a:lnTo>
                      <a:pt x="794" y="1084"/>
                    </a:lnTo>
                    <a:lnTo>
                      <a:pt x="812" y="1059"/>
                    </a:lnTo>
                    <a:lnTo>
                      <a:pt x="836" y="994"/>
                    </a:lnTo>
                    <a:lnTo>
                      <a:pt x="835" y="943"/>
                    </a:lnTo>
                    <a:lnTo>
                      <a:pt x="826" y="931"/>
                    </a:lnTo>
                    <a:lnTo>
                      <a:pt x="812" y="933"/>
                    </a:lnTo>
                    <a:lnTo>
                      <a:pt x="810" y="922"/>
                    </a:lnTo>
                    <a:lnTo>
                      <a:pt x="806" y="910"/>
                    </a:lnTo>
                    <a:lnTo>
                      <a:pt x="794" y="906"/>
                    </a:lnTo>
                    <a:lnTo>
                      <a:pt x="791" y="883"/>
                    </a:lnTo>
                    <a:lnTo>
                      <a:pt x="782" y="873"/>
                    </a:lnTo>
                    <a:lnTo>
                      <a:pt x="771" y="876"/>
                    </a:lnTo>
                    <a:lnTo>
                      <a:pt x="759" y="868"/>
                    </a:lnTo>
                    <a:lnTo>
                      <a:pt x="754" y="871"/>
                    </a:lnTo>
                    <a:lnTo>
                      <a:pt x="755" y="878"/>
                    </a:lnTo>
                    <a:lnTo>
                      <a:pt x="750" y="880"/>
                    </a:lnTo>
                    <a:lnTo>
                      <a:pt x="738" y="871"/>
                    </a:lnTo>
                    <a:lnTo>
                      <a:pt x="741" y="868"/>
                    </a:lnTo>
                    <a:lnTo>
                      <a:pt x="738" y="862"/>
                    </a:lnTo>
                    <a:lnTo>
                      <a:pt x="722" y="861"/>
                    </a:lnTo>
                    <a:lnTo>
                      <a:pt x="690" y="840"/>
                    </a:lnTo>
                    <a:lnTo>
                      <a:pt x="687" y="843"/>
                    </a:lnTo>
                    <a:lnTo>
                      <a:pt x="701" y="854"/>
                    </a:lnTo>
                    <a:lnTo>
                      <a:pt x="685" y="857"/>
                    </a:lnTo>
                    <a:lnTo>
                      <a:pt x="615" y="834"/>
                    </a:lnTo>
                    <a:lnTo>
                      <a:pt x="608" y="840"/>
                    </a:lnTo>
                    <a:lnTo>
                      <a:pt x="627" y="845"/>
                    </a:lnTo>
                    <a:lnTo>
                      <a:pt x="606" y="841"/>
                    </a:lnTo>
                    <a:lnTo>
                      <a:pt x="604" y="845"/>
                    </a:lnTo>
                    <a:lnTo>
                      <a:pt x="596" y="833"/>
                    </a:lnTo>
                    <a:lnTo>
                      <a:pt x="578" y="829"/>
                    </a:lnTo>
                    <a:lnTo>
                      <a:pt x="557" y="813"/>
                    </a:lnTo>
                    <a:lnTo>
                      <a:pt x="473" y="789"/>
                    </a:lnTo>
                    <a:lnTo>
                      <a:pt x="455" y="789"/>
                    </a:lnTo>
                    <a:lnTo>
                      <a:pt x="448" y="782"/>
                    </a:lnTo>
                    <a:lnTo>
                      <a:pt x="437" y="783"/>
                    </a:lnTo>
                    <a:lnTo>
                      <a:pt x="430" y="778"/>
                    </a:lnTo>
                    <a:lnTo>
                      <a:pt x="388" y="776"/>
                    </a:lnTo>
                    <a:lnTo>
                      <a:pt x="379" y="778"/>
                    </a:lnTo>
                    <a:lnTo>
                      <a:pt x="388" y="783"/>
                    </a:lnTo>
                    <a:lnTo>
                      <a:pt x="385" y="790"/>
                    </a:lnTo>
                    <a:lnTo>
                      <a:pt x="379" y="787"/>
                    </a:lnTo>
                    <a:lnTo>
                      <a:pt x="372" y="790"/>
                    </a:lnTo>
                    <a:lnTo>
                      <a:pt x="353" y="790"/>
                    </a:lnTo>
                    <a:lnTo>
                      <a:pt x="332" y="785"/>
                    </a:lnTo>
                    <a:lnTo>
                      <a:pt x="307" y="789"/>
                    </a:lnTo>
                    <a:lnTo>
                      <a:pt x="269" y="808"/>
                    </a:lnTo>
                    <a:lnTo>
                      <a:pt x="276" y="792"/>
                    </a:lnTo>
                    <a:lnTo>
                      <a:pt x="281" y="785"/>
                    </a:lnTo>
                    <a:lnTo>
                      <a:pt x="269" y="783"/>
                    </a:lnTo>
                    <a:lnTo>
                      <a:pt x="244" y="789"/>
                    </a:lnTo>
                    <a:lnTo>
                      <a:pt x="242" y="785"/>
                    </a:lnTo>
                    <a:lnTo>
                      <a:pt x="219" y="789"/>
                    </a:lnTo>
                    <a:lnTo>
                      <a:pt x="212" y="787"/>
                    </a:lnTo>
                    <a:lnTo>
                      <a:pt x="212" y="782"/>
                    </a:lnTo>
                    <a:lnTo>
                      <a:pt x="198" y="782"/>
                    </a:lnTo>
                    <a:lnTo>
                      <a:pt x="190" y="789"/>
                    </a:lnTo>
                    <a:lnTo>
                      <a:pt x="184" y="778"/>
                    </a:lnTo>
                    <a:lnTo>
                      <a:pt x="191" y="773"/>
                    </a:lnTo>
                    <a:lnTo>
                      <a:pt x="195" y="775"/>
                    </a:lnTo>
                    <a:lnTo>
                      <a:pt x="239" y="773"/>
                    </a:lnTo>
                    <a:lnTo>
                      <a:pt x="249" y="762"/>
                    </a:lnTo>
                    <a:lnTo>
                      <a:pt x="248" y="752"/>
                    </a:lnTo>
                    <a:lnTo>
                      <a:pt x="234" y="748"/>
                    </a:lnTo>
                    <a:lnTo>
                      <a:pt x="211" y="750"/>
                    </a:lnTo>
                    <a:lnTo>
                      <a:pt x="207" y="745"/>
                    </a:lnTo>
                    <a:lnTo>
                      <a:pt x="193" y="745"/>
                    </a:lnTo>
                    <a:lnTo>
                      <a:pt x="179" y="736"/>
                    </a:lnTo>
                    <a:lnTo>
                      <a:pt x="172" y="736"/>
                    </a:lnTo>
                    <a:lnTo>
                      <a:pt x="172" y="741"/>
                    </a:lnTo>
                    <a:lnTo>
                      <a:pt x="188" y="759"/>
                    </a:lnTo>
                    <a:lnTo>
                      <a:pt x="184" y="760"/>
                    </a:lnTo>
                    <a:lnTo>
                      <a:pt x="165" y="755"/>
                    </a:lnTo>
                    <a:lnTo>
                      <a:pt x="165" y="771"/>
                    </a:lnTo>
                    <a:lnTo>
                      <a:pt x="174" y="775"/>
                    </a:lnTo>
                    <a:lnTo>
                      <a:pt x="149" y="776"/>
                    </a:lnTo>
                    <a:lnTo>
                      <a:pt x="114" y="773"/>
                    </a:lnTo>
                    <a:lnTo>
                      <a:pt x="119" y="782"/>
                    </a:lnTo>
                    <a:lnTo>
                      <a:pt x="119" y="783"/>
                    </a:lnTo>
                    <a:lnTo>
                      <a:pt x="123" y="785"/>
                    </a:lnTo>
                    <a:lnTo>
                      <a:pt x="123" y="789"/>
                    </a:lnTo>
                    <a:lnTo>
                      <a:pt x="125" y="794"/>
                    </a:lnTo>
                    <a:lnTo>
                      <a:pt x="125" y="797"/>
                    </a:lnTo>
                    <a:lnTo>
                      <a:pt x="125" y="801"/>
                    </a:lnTo>
                    <a:lnTo>
                      <a:pt x="125" y="803"/>
                    </a:lnTo>
                    <a:lnTo>
                      <a:pt x="123" y="804"/>
                    </a:lnTo>
                    <a:lnTo>
                      <a:pt x="119" y="808"/>
                    </a:lnTo>
                    <a:lnTo>
                      <a:pt x="116" y="808"/>
                    </a:lnTo>
                    <a:lnTo>
                      <a:pt x="114" y="808"/>
                    </a:lnTo>
                    <a:lnTo>
                      <a:pt x="111" y="808"/>
                    </a:lnTo>
                    <a:lnTo>
                      <a:pt x="109" y="808"/>
                    </a:lnTo>
                    <a:lnTo>
                      <a:pt x="105" y="810"/>
                    </a:lnTo>
                    <a:lnTo>
                      <a:pt x="102" y="808"/>
                    </a:lnTo>
                    <a:lnTo>
                      <a:pt x="98" y="804"/>
                    </a:lnTo>
                    <a:lnTo>
                      <a:pt x="95" y="803"/>
                    </a:lnTo>
                    <a:lnTo>
                      <a:pt x="91" y="801"/>
                    </a:lnTo>
                    <a:lnTo>
                      <a:pt x="89" y="799"/>
                    </a:lnTo>
                    <a:lnTo>
                      <a:pt x="88" y="799"/>
                    </a:lnTo>
                    <a:lnTo>
                      <a:pt x="84" y="799"/>
                    </a:lnTo>
                    <a:lnTo>
                      <a:pt x="77" y="797"/>
                    </a:lnTo>
                    <a:lnTo>
                      <a:pt x="81" y="806"/>
                    </a:lnTo>
                    <a:lnTo>
                      <a:pt x="82" y="810"/>
                    </a:lnTo>
                    <a:lnTo>
                      <a:pt x="84" y="811"/>
                    </a:lnTo>
                    <a:lnTo>
                      <a:pt x="84" y="813"/>
                    </a:lnTo>
                    <a:lnTo>
                      <a:pt x="82" y="815"/>
                    </a:lnTo>
                    <a:lnTo>
                      <a:pt x="81" y="817"/>
                    </a:lnTo>
                    <a:lnTo>
                      <a:pt x="82" y="818"/>
                    </a:lnTo>
                    <a:lnTo>
                      <a:pt x="82" y="822"/>
                    </a:lnTo>
                    <a:lnTo>
                      <a:pt x="82" y="824"/>
                    </a:lnTo>
                    <a:lnTo>
                      <a:pt x="82" y="827"/>
                    </a:lnTo>
                    <a:lnTo>
                      <a:pt x="81" y="829"/>
                    </a:lnTo>
                    <a:lnTo>
                      <a:pt x="77" y="831"/>
                    </a:lnTo>
                    <a:lnTo>
                      <a:pt x="77" y="833"/>
                    </a:lnTo>
                    <a:lnTo>
                      <a:pt x="75" y="834"/>
                    </a:lnTo>
                    <a:lnTo>
                      <a:pt x="74" y="834"/>
                    </a:lnTo>
                    <a:lnTo>
                      <a:pt x="70" y="834"/>
                    </a:lnTo>
                    <a:lnTo>
                      <a:pt x="67" y="836"/>
                    </a:lnTo>
                    <a:lnTo>
                      <a:pt x="65" y="838"/>
                    </a:lnTo>
                    <a:lnTo>
                      <a:pt x="61" y="840"/>
                    </a:lnTo>
                    <a:lnTo>
                      <a:pt x="60" y="843"/>
                    </a:lnTo>
                    <a:lnTo>
                      <a:pt x="58" y="847"/>
                    </a:lnTo>
                    <a:lnTo>
                      <a:pt x="56" y="848"/>
                    </a:lnTo>
                    <a:lnTo>
                      <a:pt x="53" y="850"/>
                    </a:lnTo>
                    <a:lnTo>
                      <a:pt x="49" y="852"/>
                    </a:lnTo>
                    <a:lnTo>
                      <a:pt x="46" y="854"/>
                    </a:lnTo>
                    <a:lnTo>
                      <a:pt x="42" y="855"/>
                    </a:lnTo>
                    <a:lnTo>
                      <a:pt x="38" y="859"/>
                    </a:lnTo>
                    <a:lnTo>
                      <a:pt x="38" y="861"/>
                    </a:lnTo>
                    <a:lnTo>
                      <a:pt x="40" y="862"/>
                    </a:lnTo>
                    <a:lnTo>
                      <a:pt x="42" y="864"/>
                    </a:lnTo>
                    <a:lnTo>
                      <a:pt x="40" y="869"/>
                    </a:lnTo>
                    <a:lnTo>
                      <a:pt x="42" y="875"/>
                    </a:lnTo>
                    <a:lnTo>
                      <a:pt x="40" y="880"/>
                    </a:lnTo>
                    <a:lnTo>
                      <a:pt x="38" y="883"/>
                    </a:lnTo>
                    <a:lnTo>
                      <a:pt x="38" y="887"/>
                    </a:lnTo>
                    <a:lnTo>
                      <a:pt x="37" y="892"/>
                    </a:lnTo>
                    <a:lnTo>
                      <a:pt x="33" y="896"/>
                    </a:lnTo>
                    <a:lnTo>
                      <a:pt x="30" y="896"/>
                    </a:lnTo>
                    <a:lnTo>
                      <a:pt x="26" y="894"/>
                    </a:lnTo>
                    <a:lnTo>
                      <a:pt x="0" y="917"/>
                    </a:lnTo>
                    <a:lnTo>
                      <a:pt x="5" y="922"/>
                    </a:lnTo>
                    <a:lnTo>
                      <a:pt x="14" y="919"/>
                    </a:lnTo>
                    <a:lnTo>
                      <a:pt x="23" y="920"/>
                    </a:lnTo>
                    <a:lnTo>
                      <a:pt x="21" y="938"/>
                    </a:lnTo>
                    <a:lnTo>
                      <a:pt x="9" y="968"/>
                    </a:lnTo>
                    <a:lnTo>
                      <a:pt x="31" y="1014"/>
                    </a:lnTo>
                    <a:lnTo>
                      <a:pt x="75" y="1022"/>
                    </a:lnTo>
                    <a:lnTo>
                      <a:pt x="104" y="1056"/>
                    </a:lnTo>
                    <a:lnTo>
                      <a:pt x="128" y="1068"/>
                    </a:lnTo>
                    <a:lnTo>
                      <a:pt x="128" y="1089"/>
                    </a:lnTo>
                    <a:lnTo>
                      <a:pt x="114" y="1119"/>
                    </a:lnTo>
                    <a:lnTo>
                      <a:pt x="118" y="1119"/>
                    </a:lnTo>
                    <a:lnTo>
                      <a:pt x="109" y="1126"/>
                    </a:lnTo>
                    <a:lnTo>
                      <a:pt x="89" y="1179"/>
                    </a:lnTo>
                    <a:lnTo>
                      <a:pt x="91" y="1184"/>
                    </a:lnTo>
                    <a:lnTo>
                      <a:pt x="93" y="1193"/>
                    </a:lnTo>
                    <a:lnTo>
                      <a:pt x="98" y="1200"/>
                    </a:lnTo>
                    <a:lnTo>
                      <a:pt x="109" y="1214"/>
                    </a:lnTo>
                    <a:lnTo>
                      <a:pt x="118" y="1221"/>
                    </a:lnTo>
                    <a:lnTo>
                      <a:pt x="553" y="2010"/>
                    </a:lnTo>
                    <a:lnTo>
                      <a:pt x="560" y="2015"/>
                    </a:lnTo>
                    <a:lnTo>
                      <a:pt x="555" y="2045"/>
                    </a:lnTo>
                    <a:lnTo>
                      <a:pt x="543" y="2034"/>
                    </a:lnTo>
                    <a:lnTo>
                      <a:pt x="538" y="2040"/>
                    </a:lnTo>
                    <a:lnTo>
                      <a:pt x="550" y="2055"/>
                    </a:lnTo>
                    <a:lnTo>
                      <a:pt x="548" y="2064"/>
                    </a:lnTo>
                    <a:lnTo>
                      <a:pt x="543" y="2064"/>
                    </a:lnTo>
                    <a:lnTo>
                      <a:pt x="550" y="2077"/>
                    </a:lnTo>
                    <a:lnTo>
                      <a:pt x="548" y="2091"/>
                    </a:lnTo>
                    <a:lnTo>
                      <a:pt x="529" y="2103"/>
                    </a:lnTo>
                    <a:lnTo>
                      <a:pt x="518" y="2092"/>
                    </a:lnTo>
                    <a:lnTo>
                      <a:pt x="485" y="2094"/>
                    </a:lnTo>
                    <a:lnTo>
                      <a:pt x="478" y="2112"/>
                    </a:lnTo>
                    <a:lnTo>
                      <a:pt x="481" y="2113"/>
                    </a:lnTo>
                    <a:lnTo>
                      <a:pt x="478" y="2127"/>
                    </a:lnTo>
                    <a:lnTo>
                      <a:pt x="485" y="2140"/>
                    </a:lnTo>
                    <a:lnTo>
                      <a:pt x="481" y="2147"/>
                    </a:lnTo>
                    <a:lnTo>
                      <a:pt x="446" y="2152"/>
                    </a:lnTo>
                    <a:lnTo>
                      <a:pt x="451" y="2138"/>
                    </a:lnTo>
                    <a:lnTo>
                      <a:pt x="444" y="2133"/>
                    </a:lnTo>
                    <a:lnTo>
                      <a:pt x="444" y="2124"/>
                    </a:lnTo>
                    <a:lnTo>
                      <a:pt x="432" y="2113"/>
                    </a:lnTo>
                    <a:lnTo>
                      <a:pt x="400" y="2064"/>
                    </a:lnTo>
                    <a:lnTo>
                      <a:pt x="385" y="2059"/>
                    </a:lnTo>
                    <a:lnTo>
                      <a:pt x="378" y="2029"/>
                    </a:lnTo>
                    <a:lnTo>
                      <a:pt x="353" y="2004"/>
                    </a:lnTo>
                    <a:lnTo>
                      <a:pt x="320" y="1989"/>
                    </a:lnTo>
                    <a:lnTo>
                      <a:pt x="314" y="1978"/>
                    </a:lnTo>
                    <a:lnTo>
                      <a:pt x="318" y="1971"/>
                    </a:lnTo>
                    <a:lnTo>
                      <a:pt x="332" y="1980"/>
                    </a:lnTo>
                    <a:lnTo>
                      <a:pt x="344" y="1964"/>
                    </a:lnTo>
                    <a:lnTo>
                      <a:pt x="334" y="1959"/>
                    </a:lnTo>
                    <a:lnTo>
                      <a:pt x="339" y="1943"/>
                    </a:lnTo>
                    <a:lnTo>
                      <a:pt x="334" y="1934"/>
                    </a:lnTo>
                    <a:lnTo>
                      <a:pt x="353" y="1936"/>
                    </a:lnTo>
                    <a:lnTo>
                      <a:pt x="369" y="1887"/>
                    </a:lnTo>
                    <a:lnTo>
                      <a:pt x="378" y="1892"/>
                    </a:lnTo>
                    <a:lnTo>
                      <a:pt x="388" y="1894"/>
                    </a:lnTo>
                    <a:lnTo>
                      <a:pt x="393" y="1908"/>
                    </a:lnTo>
                    <a:lnTo>
                      <a:pt x="409" y="1906"/>
                    </a:lnTo>
                    <a:lnTo>
                      <a:pt x="413" y="1901"/>
                    </a:lnTo>
                    <a:lnTo>
                      <a:pt x="460" y="1936"/>
                    </a:lnTo>
                    <a:lnTo>
                      <a:pt x="511" y="1954"/>
                    </a:lnTo>
                    <a:lnTo>
                      <a:pt x="520" y="1971"/>
                    </a:lnTo>
                    <a:lnTo>
                      <a:pt x="524" y="1971"/>
                    </a:lnTo>
                    <a:lnTo>
                      <a:pt x="541" y="1987"/>
                    </a:lnTo>
                    <a:lnTo>
                      <a:pt x="546" y="2004"/>
                    </a:lnTo>
                    <a:lnTo>
                      <a:pt x="553" y="2010"/>
                    </a:lnTo>
                    <a:lnTo>
                      <a:pt x="118" y="1221"/>
                    </a:lnTo>
                    <a:lnTo>
                      <a:pt x="777" y="1838"/>
                    </a:lnTo>
                    <a:lnTo>
                      <a:pt x="780" y="1850"/>
                    </a:lnTo>
                    <a:lnTo>
                      <a:pt x="775" y="1860"/>
                    </a:lnTo>
                    <a:lnTo>
                      <a:pt x="787" y="1869"/>
                    </a:lnTo>
                    <a:lnTo>
                      <a:pt x="775" y="1889"/>
                    </a:lnTo>
                    <a:lnTo>
                      <a:pt x="766" y="1890"/>
                    </a:lnTo>
                    <a:lnTo>
                      <a:pt x="762" y="1913"/>
                    </a:lnTo>
                    <a:lnTo>
                      <a:pt x="752" y="1917"/>
                    </a:lnTo>
                    <a:lnTo>
                      <a:pt x="762" y="1917"/>
                    </a:lnTo>
                    <a:lnTo>
                      <a:pt x="762" y="1922"/>
                    </a:lnTo>
                    <a:lnTo>
                      <a:pt x="759" y="1927"/>
                    </a:lnTo>
                    <a:lnTo>
                      <a:pt x="754" y="1924"/>
                    </a:lnTo>
                    <a:lnTo>
                      <a:pt x="750" y="1927"/>
                    </a:lnTo>
                    <a:lnTo>
                      <a:pt x="750" y="1920"/>
                    </a:lnTo>
                    <a:lnTo>
                      <a:pt x="741" y="1927"/>
                    </a:lnTo>
                    <a:lnTo>
                      <a:pt x="731" y="1924"/>
                    </a:lnTo>
                    <a:lnTo>
                      <a:pt x="729" y="1915"/>
                    </a:lnTo>
                    <a:lnTo>
                      <a:pt x="736" y="1892"/>
                    </a:lnTo>
                    <a:lnTo>
                      <a:pt x="727" y="1885"/>
                    </a:lnTo>
                    <a:lnTo>
                      <a:pt x="712" y="1862"/>
                    </a:lnTo>
                    <a:lnTo>
                      <a:pt x="703" y="1862"/>
                    </a:lnTo>
                    <a:lnTo>
                      <a:pt x="676" y="1853"/>
                    </a:lnTo>
                    <a:lnTo>
                      <a:pt x="675" y="1846"/>
                    </a:lnTo>
                    <a:lnTo>
                      <a:pt x="664" y="1852"/>
                    </a:lnTo>
                    <a:lnTo>
                      <a:pt x="648" y="1846"/>
                    </a:lnTo>
                    <a:lnTo>
                      <a:pt x="611" y="1820"/>
                    </a:lnTo>
                    <a:lnTo>
                      <a:pt x="615" y="1818"/>
                    </a:lnTo>
                    <a:lnTo>
                      <a:pt x="631" y="1822"/>
                    </a:lnTo>
                    <a:lnTo>
                      <a:pt x="629" y="1802"/>
                    </a:lnTo>
                    <a:lnTo>
                      <a:pt x="617" y="1785"/>
                    </a:lnTo>
                    <a:lnTo>
                      <a:pt x="597" y="1778"/>
                    </a:lnTo>
                    <a:lnTo>
                      <a:pt x="589" y="1755"/>
                    </a:lnTo>
                    <a:lnTo>
                      <a:pt x="632" y="1783"/>
                    </a:lnTo>
                    <a:lnTo>
                      <a:pt x="613" y="1757"/>
                    </a:lnTo>
                    <a:lnTo>
                      <a:pt x="617" y="1753"/>
                    </a:lnTo>
                    <a:lnTo>
                      <a:pt x="625" y="1764"/>
                    </a:lnTo>
                    <a:lnTo>
                      <a:pt x="622" y="1753"/>
                    </a:lnTo>
                    <a:lnTo>
                      <a:pt x="592" y="1706"/>
                    </a:lnTo>
                    <a:lnTo>
                      <a:pt x="613" y="1722"/>
                    </a:lnTo>
                    <a:lnTo>
                      <a:pt x="638" y="1760"/>
                    </a:lnTo>
                    <a:lnTo>
                      <a:pt x="654" y="1773"/>
                    </a:lnTo>
                    <a:lnTo>
                      <a:pt x="662" y="1774"/>
                    </a:lnTo>
                    <a:lnTo>
                      <a:pt x="661" y="1762"/>
                    </a:lnTo>
                    <a:lnTo>
                      <a:pt x="643" y="1744"/>
                    </a:lnTo>
                    <a:lnTo>
                      <a:pt x="671" y="1757"/>
                    </a:lnTo>
                    <a:lnTo>
                      <a:pt x="678" y="1748"/>
                    </a:lnTo>
                    <a:lnTo>
                      <a:pt x="683" y="1736"/>
                    </a:lnTo>
                    <a:lnTo>
                      <a:pt x="682" y="1729"/>
                    </a:lnTo>
                    <a:lnTo>
                      <a:pt x="650" y="1692"/>
                    </a:lnTo>
                    <a:lnTo>
                      <a:pt x="650" y="1701"/>
                    </a:lnTo>
                    <a:lnTo>
                      <a:pt x="636" y="1699"/>
                    </a:lnTo>
                    <a:lnTo>
                      <a:pt x="624" y="1688"/>
                    </a:lnTo>
                    <a:lnTo>
                      <a:pt x="617" y="1693"/>
                    </a:lnTo>
                    <a:lnTo>
                      <a:pt x="624" y="1704"/>
                    </a:lnTo>
                    <a:lnTo>
                      <a:pt x="611" y="1701"/>
                    </a:lnTo>
                    <a:lnTo>
                      <a:pt x="594" y="1683"/>
                    </a:lnTo>
                    <a:lnTo>
                      <a:pt x="580" y="1660"/>
                    </a:lnTo>
                    <a:lnTo>
                      <a:pt x="585" y="1660"/>
                    </a:lnTo>
                    <a:lnTo>
                      <a:pt x="599" y="1671"/>
                    </a:lnTo>
                    <a:lnTo>
                      <a:pt x="603" y="1664"/>
                    </a:lnTo>
                    <a:lnTo>
                      <a:pt x="610" y="1665"/>
                    </a:lnTo>
                    <a:lnTo>
                      <a:pt x="625" y="1676"/>
                    </a:lnTo>
                    <a:lnTo>
                      <a:pt x="652" y="1678"/>
                    </a:lnTo>
                    <a:lnTo>
                      <a:pt x="668" y="1692"/>
                    </a:lnTo>
                    <a:lnTo>
                      <a:pt x="678" y="1690"/>
                    </a:lnTo>
                    <a:lnTo>
                      <a:pt x="694" y="1706"/>
                    </a:lnTo>
                    <a:lnTo>
                      <a:pt x="696" y="1762"/>
                    </a:lnTo>
                    <a:lnTo>
                      <a:pt x="713" y="1771"/>
                    </a:lnTo>
                    <a:lnTo>
                      <a:pt x="715" y="1788"/>
                    </a:lnTo>
                    <a:lnTo>
                      <a:pt x="726" y="1790"/>
                    </a:lnTo>
                    <a:lnTo>
                      <a:pt x="736" y="1809"/>
                    </a:lnTo>
                    <a:lnTo>
                      <a:pt x="750" y="1816"/>
                    </a:lnTo>
                    <a:lnTo>
                      <a:pt x="759" y="1831"/>
                    </a:lnTo>
                    <a:lnTo>
                      <a:pt x="777" y="1838"/>
                    </a:lnTo>
                    <a:lnTo>
                      <a:pt x="118" y="1221"/>
                    </a:lnTo>
                    <a:lnTo>
                      <a:pt x="936" y="2187"/>
                    </a:lnTo>
                    <a:lnTo>
                      <a:pt x="970" y="2198"/>
                    </a:lnTo>
                    <a:lnTo>
                      <a:pt x="963" y="2210"/>
                    </a:lnTo>
                    <a:lnTo>
                      <a:pt x="977" y="2212"/>
                    </a:lnTo>
                    <a:lnTo>
                      <a:pt x="982" y="2214"/>
                    </a:lnTo>
                    <a:lnTo>
                      <a:pt x="984" y="2224"/>
                    </a:lnTo>
                    <a:lnTo>
                      <a:pt x="991" y="2224"/>
                    </a:lnTo>
                    <a:lnTo>
                      <a:pt x="993" y="2212"/>
                    </a:lnTo>
                    <a:lnTo>
                      <a:pt x="996" y="2208"/>
                    </a:lnTo>
                    <a:lnTo>
                      <a:pt x="1024" y="2214"/>
                    </a:lnTo>
                    <a:lnTo>
                      <a:pt x="1023" y="2200"/>
                    </a:lnTo>
                    <a:lnTo>
                      <a:pt x="1003" y="2191"/>
                    </a:lnTo>
                    <a:lnTo>
                      <a:pt x="1001" y="2184"/>
                    </a:lnTo>
                    <a:lnTo>
                      <a:pt x="1010" y="2189"/>
                    </a:lnTo>
                    <a:lnTo>
                      <a:pt x="1012" y="2185"/>
                    </a:lnTo>
                    <a:lnTo>
                      <a:pt x="994" y="2166"/>
                    </a:lnTo>
                    <a:lnTo>
                      <a:pt x="980" y="2163"/>
                    </a:lnTo>
                    <a:lnTo>
                      <a:pt x="966" y="2171"/>
                    </a:lnTo>
                    <a:lnTo>
                      <a:pt x="970" y="2184"/>
                    </a:lnTo>
                    <a:lnTo>
                      <a:pt x="961" y="2180"/>
                    </a:lnTo>
                    <a:lnTo>
                      <a:pt x="959" y="2166"/>
                    </a:lnTo>
                    <a:lnTo>
                      <a:pt x="975" y="2152"/>
                    </a:lnTo>
                    <a:lnTo>
                      <a:pt x="968" y="2138"/>
                    </a:lnTo>
                    <a:lnTo>
                      <a:pt x="954" y="2131"/>
                    </a:lnTo>
                    <a:lnTo>
                      <a:pt x="980" y="2131"/>
                    </a:lnTo>
                    <a:lnTo>
                      <a:pt x="986" y="2129"/>
                    </a:lnTo>
                    <a:lnTo>
                      <a:pt x="1003" y="2133"/>
                    </a:lnTo>
                    <a:lnTo>
                      <a:pt x="1001" y="2117"/>
                    </a:lnTo>
                    <a:lnTo>
                      <a:pt x="1014" y="2120"/>
                    </a:lnTo>
                    <a:lnTo>
                      <a:pt x="1016" y="2131"/>
                    </a:lnTo>
                    <a:lnTo>
                      <a:pt x="1003" y="2136"/>
                    </a:lnTo>
                    <a:lnTo>
                      <a:pt x="986" y="2133"/>
                    </a:lnTo>
                    <a:lnTo>
                      <a:pt x="975" y="2142"/>
                    </a:lnTo>
                    <a:lnTo>
                      <a:pt x="996" y="2149"/>
                    </a:lnTo>
                    <a:lnTo>
                      <a:pt x="1001" y="2147"/>
                    </a:lnTo>
                    <a:lnTo>
                      <a:pt x="1045" y="2178"/>
                    </a:lnTo>
                    <a:lnTo>
                      <a:pt x="1088" y="2200"/>
                    </a:lnTo>
                    <a:lnTo>
                      <a:pt x="1098" y="2194"/>
                    </a:lnTo>
                    <a:lnTo>
                      <a:pt x="1093" y="2207"/>
                    </a:lnTo>
                    <a:lnTo>
                      <a:pt x="1107" y="2219"/>
                    </a:lnTo>
                    <a:lnTo>
                      <a:pt x="1093" y="2219"/>
                    </a:lnTo>
                    <a:lnTo>
                      <a:pt x="1089" y="2236"/>
                    </a:lnTo>
                    <a:lnTo>
                      <a:pt x="1100" y="2257"/>
                    </a:lnTo>
                    <a:lnTo>
                      <a:pt x="1074" y="2242"/>
                    </a:lnTo>
                    <a:lnTo>
                      <a:pt x="1089" y="2259"/>
                    </a:lnTo>
                    <a:lnTo>
                      <a:pt x="1081" y="2266"/>
                    </a:lnTo>
                    <a:lnTo>
                      <a:pt x="1065" y="2263"/>
                    </a:lnTo>
                    <a:lnTo>
                      <a:pt x="1061" y="2272"/>
                    </a:lnTo>
                    <a:lnTo>
                      <a:pt x="1074" y="2280"/>
                    </a:lnTo>
                    <a:lnTo>
                      <a:pt x="1059" y="2282"/>
                    </a:lnTo>
                    <a:lnTo>
                      <a:pt x="1047" y="2250"/>
                    </a:lnTo>
                    <a:lnTo>
                      <a:pt x="1038" y="2254"/>
                    </a:lnTo>
                    <a:lnTo>
                      <a:pt x="996" y="2238"/>
                    </a:lnTo>
                    <a:lnTo>
                      <a:pt x="951" y="2208"/>
                    </a:lnTo>
                    <a:lnTo>
                      <a:pt x="936" y="2187"/>
                    </a:lnTo>
                    <a:lnTo>
                      <a:pt x="118" y="12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Freeform 51">
                <a:extLst>
                  <a:ext uri="{FF2B5EF4-FFF2-40B4-BE49-F238E27FC236}">
                    <a16:creationId xmlns:a16="http://schemas.microsoft.com/office/drawing/2014/main" id="{46A5FEF6-3164-49E8-21CC-578357E28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" y="966"/>
                <a:ext cx="1661" cy="2196"/>
              </a:xfrm>
              <a:custGeom>
                <a:avLst/>
                <a:gdLst>
                  <a:gd name="T0" fmla="*/ 183 w 3321"/>
                  <a:gd name="T1" fmla="*/ 1363 h 4391"/>
                  <a:gd name="T2" fmla="*/ 181 w 3321"/>
                  <a:gd name="T3" fmla="*/ 1451 h 4391"/>
                  <a:gd name="T4" fmla="*/ 248 w 3321"/>
                  <a:gd name="T5" fmla="*/ 1530 h 4391"/>
                  <a:gd name="T6" fmla="*/ 327 w 3321"/>
                  <a:gd name="T7" fmla="*/ 1665 h 4391"/>
                  <a:gd name="T8" fmla="*/ 313 w 3321"/>
                  <a:gd name="T9" fmla="*/ 1899 h 4391"/>
                  <a:gd name="T10" fmla="*/ 223 w 3321"/>
                  <a:gd name="T11" fmla="*/ 2050 h 4391"/>
                  <a:gd name="T12" fmla="*/ 327 w 3321"/>
                  <a:gd name="T13" fmla="*/ 2138 h 4391"/>
                  <a:gd name="T14" fmla="*/ 232 w 3321"/>
                  <a:gd name="T15" fmla="*/ 2447 h 4391"/>
                  <a:gd name="T16" fmla="*/ 286 w 3321"/>
                  <a:gd name="T17" fmla="*/ 2632 h 4391"/>
                  <a:gd name="T18" fmla="*/ 543 w 3321"/>
                  <a:gd name="T19" fmla="*/ 2776 h 4391"/>
                  <a:gd name="T20" fmla="*/ 813 w 3321"/>
                  <a:gd name="T21" fmla="*/ 3087 h 4391"/>
                  <a:gd name="T22" fmla="*/ 875 w 3321"/>
                  <a:gd name="T23" fmla="*/ 3261 h 4391"/>
                  <a:gd name="T24" fmla="*/ 1197 w 3321"/>
                  <a:gd name="T25" fmla="*/ 3479 h 4391"/>
                  <a:gd name="T26" fmla="*/ 1573 w 3321"/>
                  <a:gd name="T27" fmla="*/ 3461 h 4391"/>
                  <a:gd name="T28" fmla="*/ 1676 w 3321"/>
                  <a:gd name="T29" fmla="*/ 3705 h 4391"/>
                  <a:gd name="T30" fmla="*/ 1580 w 3321"/>
                  <a:gd name="T31" fmla="*/ 4004 h 4391"/>
                  <a:gd name="T32" fmla="*/ 1520 w 3321"/>
                  <a:gd name="T33" fmla="*/ 4180 h 4391"/>
                  <a:gd name="T34" fmla="*/ 2154 w 3321"/>
                  <a:gd name="T35" fmla="*/ 4331 h 4391"/>
                  <a:gd name="T36" fmla="*/ 2595 w 3321"/>
                  <a:gd name="T37" fmla="*/ 4336 h 4391"/>
                  <a:gd name="T38" fmla="*/ 2725 w 3321"/>
                  <a:gd name="T39" fmla="*/ 4150 h 4391"/>
                  <a:gd name="T40" fmla="*/ 2546 w 3321"/>
                  <a:gd name="T41" fmla="*/ 3837 h 4391"/>
                  <a:gd name="T42" fmla="*/ 2638 w 3321"/>
                  <a:gd name="T43" fmla="*/ 3614 h 4391"/>
                  <a:gd name="T44" fmla="*/ 2339 w 3321"/>
                  <a:gd name="T45" fmla="*/ 3451 h 4391"/>
                  <a:gd name="T46" fmla="*/ 2351 w 3321"/>
                  <a:gd name="T47" fmla="*/ 3080 h 4391"/>
                  <a:gd name="T48" fmla="*/ 2486 w 3321"/>
                  <a:gd name="T49" fmla="*/ 2769 h 4391"/>
                  <a:gd name="T50" fmla="*/ 2775 w 3321"/>
                  <a:gd name="T51" fmla="*/ 2704 h 4391"/>
                  <a:gd name="T52" fmla="*/ 3082 w 3321"/>
                  <a:gd name="T53" fmla="*/ 2521 h 4391"/>
                  <a:gd name="T54" fmla="*/ 3214 w 3321"/>
                  <a:gd name="T55" fmla="*/ 2331 h 4391"/>
                  <a:gd name="T56" fmla="*/ 2945 w 3321"/>
                  <a:gd name="T57" fmla="*/ 2277 h 4391"/>
                  <a:gd name="T58" fmla="*/ 2884 w 3321"/>
                  <a:gd name="T59" fmla="*/ 1994 h 4391"/>
                  <a:gd name="T60" fmla="*/ 2646 w 3321"/>
                  <a:gd name="T61" fmla="*/ 2024 h 4391"/>
                  <a:gd name="T62" fmla="*/ 2757 w 3321"/>
                  <a:gd name="T63" fmla="*/ 1973 h 4391"/>
                  <a:gd name="T64" fmla="*/ 2708 w 3321"/>
                  <a:gd name="T65" fmla="*/ 1829 h 4391"/>
                  <a:gd name="T66" fmla="*/ 2534 w 3321"/>
                  <a:gd name="T67" fmla="*/ 1799 h 4391"/>
                  <a:gd name="T68" fmla="*/ 2516 w 3321"/>
                  <a:gd name="T69" fmla="*/ 1574 h 4391"/>
                  <a:gd name="T70" fmla="*/ 2383 w 3321"/>
                  <a:gd name="T71" fmla="*/ 1332 h 4391"/>
                  <a:gd name="T72" fmla="*/ 2135 w 3321"/>
                  <a:gd name="T73" fmla="*/ 906 h 4391"/>
                  <a:gd name="T74" fmla="*/ 2100 w 3321"/>
                  <a:gd name="T75" fmla="*/ 516 h 4391"/>
                  <a:gd name="T76" fmla="*/ 2146 w 3321"/>
                  <a:gd name="T77" fmla="*/ 165 h 4391"/>
                  <a:gd name="T78" fmla="*/ 1957 w 3321"/>
                  <a:gd name="T79" fmla="*/ 8 h 4391"/>
                  <a:gd name="T80" fmla="*/ 1757 w 3321"/>
                  <a:gd name="T81" fmla="*/ 163 h 4391"/>
                  <a:gd name="T82" fmla="*/ 1780 w 3321"/>
                  <a:gd name="T83" fmla="*/ 265 h 4391"/>
                  <a:gd name="T84" fmla="*/ 1662 w 3321"/>
                  <a:gd name="T85" fmla="*/ 272 h 4391"/>
                  <a:gd name="T86" fmla="*/ 1627 w 3321"/>
                  <a:gd name="T87" fmla="*/ 349 h 4391"/>
                  <a:gd name="T88" fmla="*/ 1504 w 3321"/>
                  <a:gd name="T89" fmla="*/ 457 h 4391"/>
                  <a:gd name="T90" fmla="*/ 1400 w 3321"/>
                  <a:gd name="T91" fmla="*/ 490 h 4391"/>
                  <a:gd name="T92" fmla="*/ 1202 w 3321"/>
                  <a:gd name="T93" fmla="*/ 708 h 4391"/>
                  <a:gd name="T94" fmla="*/ 1102 w 3321"/>
                  <a:gd name="T95" fmla="*/ 717 h 4391"/>
                  <a:gd name="T96" fmla="*/ 991 w 3321"/>
                  <a:gd name="T97" fmla="*/ 875 h 4391"/>
                  <a:gd name="T98" fmla="*/ 982 w 3321"/>
                  <a:gd name="T99" fmla="*/ 992 h 4391"/>
                  <a:gd name="T100" fmla="*/ 747 w 3321"/>
                  <a:gd name="T101" fmla="*/ 1340 h 4391"/>
                  <a:gd name="T102" fmla="*/ 773 w 3321"/>
                  <a:gd name="T103" fmla="*/ 1435 h 4391"/>
                  <a:gd name="T104" fmla="*/ 532 w 3321"/>
                  <a:gd name="T105" fmla="*/ 1400 h 4391"/>
                  <a:gd name="T106" fmla="*/ 494 w 3321"/>
                  <a:gd name="T107" fmla="*/ 1245 h 4391"/>
                  <a:gd name="T108" fmla="*/ 328 w 3321"/>
                  <a:gd name="T109" fmla="*/ 1156 h 4391"/>
                  <a:gd name="T110" fmla="*/ 617 w 3321"/>
                  <a:gd name="T111" fmla="*/ 1145 h 4391"/>
                  <a:gd name="T112" fmla="*/ 687 w 3321"/>
                  <a:gd name="T113" fmla="*/ 843 h 4391"/>
                  <a:gd name="T114" fmla="*/ 276 w 3321"/>
                  <a:gd name="T115" fmla="*/ 792 h 4391"/>
                  <a:gd name="T116" fmla="*/ 165 w 3321"/>
                  <a:gd name="T117" fmla="*/ 771 h 4391"/>
                  <a:gd name="T118" fmla="*/ 77 w 3321"/>
                  <a:gd name="T119" fmla="*/ 797 h 4391"/>
                  <a:gd name="T120" fmla="*/ 42 w 3321"/>
                  <a:gd name="T121" fmla="*/ 855 h 4391"/>
                  <a:gd name="T122" fmla="*/ 118 w 3321"/>
                  <a:gd name="T123" fmla="*/ 1119 h 4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321" h="4391">
                    <a:moveTo>
                      <a:pt x="118" y="1221"/>
                    </a:moveTo>
                    <a:lnTo>
                      <a:pt x="123" y="1226"/>
                    </a:lnTo>
                    <a:lnTo>
                      <a:pt x="132" y="1233"/>
                    </a:lnTo>
                    <a:lnTo>
                      <a:pt x="137" y="1244"/>
                    </a:lnTo>
                    <a:lnTo>
                      <a:pt x="139" y="1245"/>
                    </a:lnTo>
                    <a:lnTo>
                      <a:pt x="142" y="1245"/>
                    </a:lnTo>
                    <a:lnTo>
                      <a:pt x="146" y="1252"/>
                    </a:lnTo>
                    <a:lnTo>
                      <a:pt x="149" y="1259"/>
                    </a:lnTo>
                    <a:lnTo>
                      <a:pt x="149" y="1261"/>
                    </a:lnTo>
                    <a:lnTo>
                      <a:pt x="158" y="1270"/>
                    </a:lnTo>
                    <a:lnTo>
                      <a:pt x="165" y="1275"/>
                    </a:lnTo>
                    <a:lnTo>
                      <a:pt x="170" y="1284"/>
                    </a:lnTo>
                    <a:lnTo>
                      <a:pt x="176" y="1291"/>
                    </a:lnTo>
                    <a:lnTo>
                      <a:pt x="181" y="1300"/>
                    </a:lnTo>
                    <a:lnTo>
                      <a:pt x="186" y="1312"/>
                    </a:lnTo>
                    <a:lnTo>
                      <a:pt x="190" y="1321"/>
                    </a:lnTo>
                    <a:lnTo>
                      <a:pt x="195" y="1333"/>
                    </a:lnTo>
                    <a:lnTo>
                      <a:pt x="195" y="1340"/>
                    </a:lnTo>
                    <a:lnTo>
                      <a:pt x="191" y="1340"/>
                    </a:lnTo>
                    <a:lnTo>
                      <a:pt x="186" y="1340"/>
                    </a:lnTo>
                    <a:lnTo>
                      <a:pt x="184" y="1342"/>
                    </a:lnTo>
                    <a:lnTo>
                      <a:pt x="177" y="1346"/>
                    </a:lnTo>
                    <a:lnTo>
                      <a:pt x="170" y="1353"/>
                    </a:lnTo>
                    <a:lnTo>
                      <a:pt x="172" y="1356"/>
                    </a:lnTo>
                    <a:lnTo>
                      <a:pt x="177" y="1358"/>
                    </a:lnTo>
                    <a:lnTo>
                      <a:pt x="183" y="1363"/>
                    </a:lnTo>
                    <a:lnTo>
                      <a:pt x="181" y="1367"/>
                    </a:lnTo>
                    <a:lnTo>
                      <a:pt x="179" y="1368"/>
                    </a:lnTo>
                    <a:lnTo>
                      <a:pt x="177" y="1374"/>
                    </a:lnTo>
                    <a:lnTo>
                      <a:pt x="176" y="1379"/>
                    </a:lnTo>
                    <a:lnTo>
                      <a:pt x="177" y="1384"/>
                    </a:lnTo>
                    <a:lnTo>
                      <a:pt x="179" y="1390"/>
                    </a:lnTo>
                    <a:lnTo>
                      <a:pt x="181" y="1393"/>
                    </a:lnTo>
                    <a:lnTo>
                      <a:pt x="179" y="1398"/>
                    </a:lnTo>
                    <a:lnTo>
                      <a:pt x="176" y="1404"/>
                    </a:lnTo>
                    <a:lnTo>
                      <a:pt x="174" y="1409"/>
                    </a:lnTo>
                    <a:lnTo>
                      <a:pt x="176" y="1412"/>
                    </a:lnTo>
                    <a:lnTo>
                      <a:pt x="179" y="1412"/>
                    </a:lnTo>
                    <a:lnTo>
                      <a:pt x="184" y="1411"/>
                    </a:lnTo>
                    <a:lnTo>
                      <a:pt x="188" y="1411"/>
                    </a:lnTo>
                    <a:lnTo>
                      <a:pt x="193" y="1414"/>
                    </a:lnTo>
                    <a:lnTo>
                      <a:pt x="193" y="1418"/>
                    </a:lnTo>
                    <a:lnTo>
                      <a:pt x="190" y="1421"/>
                    </a:lnTo>
                    <a:lnTo>
                      <a:pt x="193" y="1425"/>
                    </a:lnTo>
                    <a:lnTo>
                      <a:pt x="195" y="1426"/>
                    </a:lnTo>
                    <a:lnTo>
                      <a:pt x="190" y="1428"/>
                    </a:lnTo>
                    <a:lnTo>
                      <a:pt x="186" y="1430"/>
                    </a:lnTo>
                    <a:lnTo>
                      <a:pt x="181" y="1433"/>
                    </a:lnTo>
                    <a:lnTo>
                      <a:pt x="179" y="1437"/>
                    </a:lnTo>
                    <a:lnTo>
                      <a:pt x="179" y="1440"/>
                    </a:lnTo>
                    <a:lnTo>
                      <a:pt x="181" y="1446"/>
                    </a:lnTo>
                    <a:lnTo>
                      <a:pt x="181" y="1451"/>
                    </a:lnTo>
                    <a:lnTo>
                      <a:pt x="183" y="1456"/>
                    </a:lnTo>
                    <a:lnTo>
                      <a:pt x="188" y="1463"/>
                    </a:lnTo>
                    <a:lnTo>
                      <a:pt x="190" y="1467"/>
                    </a:lnTo>
                    <a:lnTo>
                      <a:pt x="193" y="1470"/>
                    </a:lnTo>
                    <a:lnTo>
                      <a:pt x="198" y="1470"/>
                    </a:lnTo>
                    <a:lnTo>
                      <a:pt x="204" y="1470"/>
                    </a:lnTo>
                    <a:lnTo>
                      <a:pt x="211" y="1469"/>
                    </a:lnTo>
                    <a:lnTo>
                      <a:pt x="214" y="1469"/>
                    </a:lnTo>
                    <a:lnTo>
                      <a:pt x="218" y="1470"/>
                    </a:lnTo>
                    <a:lnTo>
                      <a:pt x="216" y="1472"/>
                    </a:lnTo>
                    <a:lnTo>
                      <a:pt x="216" y="1476"/>
                    </a:lnTo>
                    <a:lnTo>
                      <a:pt x="218" y="1481"/>
                    </a:lnTo>
                    <a:lnTo>
                      <a:pt x="221" y="1484"/>
                    </a:lnTo>
                    <a:lnTo>
                      <a:pt x="225" y="1488"/>
                    </a:lnTo>
                    <a:lnTo>
                      <a:pt x="221" y="1491"/>
                    </a:lnTo>
                    <a:lnTo>
                      <a:pt x="218" y="1495"/>
                    </a:lnTo>
                    <a:lnTo>
                      <a:pt x="218" y="1498"/>
                    </a:lnTo>
                    <a:lnTo>
                      <a:pt x="219" y="1504"/>
                    </a:lnTo>
                    <a:lnTo>
                      <a:pt x="223" y="1511"/>
                    </a:lnTo>
                    <a:lnTo>
                      <a:pt x="225" y="1514"/>
                    </a:lnTo>
                    <a:lnTo>
                      <a:pt x="225" y="1520"/>
                    </a:lnTo>
                    <a:lnTo>
                      <a:pt x="228" y="1525"/>
                    </a:lnTo>
                    <a:lnTo>
                      <a:pt x="232" y="1525"/>
                    </a:lnTo>
                    <a:lnTo>
                      <a:pt x="237" y="1527"/>
                    </a:lnTo>
                    <a:lnTo>
                      <a:pt x="242" y="1527"/>
                    </a:lnTo>
                    <a:lnTo>
                      <a:pt x="248" y="1530"/>
                    </a:lnTo>
                    <a:lnTo>
                      <a:pt x="251" y="1535"/>
                    </a:lnTo>
                    <a:lnTo>
                      <a:pt x="253" y="1535"/>
                    </a:lnTo>
                    <a:lnTo>
                      <a:pt x="258" y="1534"/>
                    </a:lnTo>
                    <a:lnTo>
                      <a:pt x="260" y="1537"/>
                    </a:lnTo>
                    <a:lnTo>
                      <a:pt x="262" y="1539"/>
                    </a:lnTo>
                    <a:lnTo>
                      <a:pt x="260" y="1542"/>
                    </a:lnTo>
                    <a:lnTo>
                      <a:pt x="262" y="1544"/>
                    </a:lnTo>
                    <a:lnTo>
                      <a:pt x="265" y="1549"/>
                    </a:lnTo>
                    <a:lnTo>
                      <a:pt x="270" y="1553"/>
                    </a:lnTo>
                    <a:lnTo>
                      <a:pt x="270" y="1562"/>
                    </a:lnTo>
                    <a:lnTo>
                      <a:pt x="267" y="1569"/>
                    </a:lnTo>
                    <a:lnTo>
                      <a:pt x="265" y="1576"/>
                    </a:lnTo>
                    <a:lnTo>
                      <a:pt x="262" y="1581"/>
                    </a:lnTo>
                    <a:lnTo>
                      <a:pt x="260" y="1588"/>
                    </a:lnTo>
                    <a:lnTo>
                      <a:pt x="260" y="1593"/>
                    </a:lnTo>
                    <a:lnTo>
                      <a:pt x="258" y="1599"/>
                    </a:lnTo>
                    <a:lnTo>
                      <a:pt x="253" y="1604"/>
                    </a:lnTo>
                    <a:lnTo>
                      <a:pt x="249" y="1607"/>
                    </a:lnTo>
                    <a:lnTo>
                      <a:pt x="242" y="1613"/>
                    </a:lnTo>
                    <a:lnTo>
                      <a:pt x="272" y="1639"/>
                    </a:lnTo>
                    <a:lnTo>
                      <a:pt x="277" y="1641"/>
                    </a:lnTo>
                    <a:lnTo>
                      <a:pt x="288" y="1651"/>
                    </a:lnTo>
                    <a:lnTo>
                      <a:pt x="309" y="1655"/>
                    </a:lnTo>
                    <a:lnTo>
                      <a:pt x="314" y="1658"/>
                    </a:lnTo>
                    <a:lnTo>
                      <a:pt x="320" y="1660"/>
                    </a:lnTo>
                    <a:lnTo>
                      <a:pt x="327" y="1665"/>
                    </a:lnTo>
                    <a:lnTo>
                      <a:pt x="332" y="1667"/>
                    </a:lnTo>
                    <a:lnTo>
                      <a:pt x="337" y="1669"/>
                    </a:lnTo>
                    <a:lnTo>
                      <a:pt x="346" y="1674"/>
                    </a:lnTo>
                    <a:lnTo>
                      <a:pt x="351" y="1688"/>
                    </a:lnTo>
                    <a:lnTo>
                      <a:pt x="369" y="1699"/>
                    </a:lnTo>
                    <a:lnTo>
                      <a:pt x="371" y="1701"/>
                    </a:lnTo>
                    <a:lnTo>
                      <a:pt x="385" y="1716"/>
                    </a:lnTo>
                    <a:lnTo>
                      <a:pt x="371" y="1764"/>
                    </a:lnTo>
                    <a:lnTo>
                      <a:pt x="371" y="1771"/>
                    </a:lnTo>
                    <a:lnTo>
                      <a:pt x="367" y="1780"/>
                    </a:lnTo>
                    <a:lnTo>
                      <a:pt x="367" y="1783"/>
                    </a:lnTo>
                    <a:lnTo>
                      <a:pt x="360" y="1795"/>
                    </a:lnTo>
                    <a:lnTo>
                      <a:pt x="358" y="1802"/>
                    </a:lnTo>
                    <a:lnTo>
                      <a:pt x="355" y="1806"/>
                    </a:lnTo>
                    <a:lnTo>
                      <a:pt x="357" y="1809"/>
                    </a:lnTo>
                    <a:lnTo>
                      <a:pt x="348" y="1820"/>
                    </a:lnTo>
                    <a:lnTo>
                      <a:pt x="342" y="1829"/>
                    </a:lnTo>
                    <a:lnTo>
                      <a:pt x="337" y="1839"/>
                    </a:lnTo>
                    <a:lnTo>
                      <a:pt x="334" y="1848"/>
                    </a:lnTo>
                    <a:lnTo>
                      <a:pt x="330" y="1857"/>
                    </a:lnTo>
                    <a:lnTo>
                      <a:pt x="328" y="1866"/>
                    </a:lnTo>
                    <a:lnTo>
                      <a:pt x="323" y="1874"/>
                    </a:lnTo>
                    <a:lnTo>
                      <a:pt x="318" y="1885"/>
                    </a:lnTo>
                    <a:lnTo>
                      <a:pt x="314" y="1887"/>
                    </a:lnTo>
                    <a:lnTo>
                      <a:pt x="313" y="1896"/>
                    </a:lnTo>
                    <a:lnTo>
                      <a:pt x="313" y="1899"/>
                    </a:lnTo>
                    <a:lnTo>
                      <a:pt x="311" y="1904"/>
                    </a:lnTo>
                    <a:lnTo>
                      <a:pt x="306" y="1910"/>
                    </a:lnTo>
                    <a:lnTo>
                      <a:pt x="302" y="1918"/>
                    </a:lnTo>
                    <a:lnTo>
                      <a:pt x="299" y="1925"/>
                    </a:lnTo>
                    <a:lnTo>
                      <a:pt x="295" y="1932"/>
                    </a:lnTo>
                    <a:lnTo>
                      <a:pt x="293" y="1939"/>
                    </a:lnTo>
                    <a:lnTo>
                      <a:pt x="290" y="1945"/>
                    </a:lnTo>
                    <a:lnTo>
                      <a:pt x="283" y="1948"/>
                    </a:lnTo>
                    <a:lnTo>
                      <a:pt x="283" y="1954"/>
                    </a:lnTo>
                    <a:lnTo>
                      <a:pt x="279" y="1962"/>
                    </a:lnTo>
                    <a:lnTo>
                      <a:pt x="276" y="1969"/>
                    </a:lnTo>
                    <a:lnTo>
                      <a:pt x="272" y="1976"/>
                    </a:lnTo>
                    <a:lnTo>
                      <a:pt x="272" y="1978"/>
                    </a:lnTo>
                    <a:lnTo>
                      <a:pt x="270" y="1978"/>
                    </a:lnTo>
                    <a:lnTo>
                      <a:pt x="267" y="1985"/>
                    </a:lnTo>
                    <a:lnTo>
                      <a:pt x="263" y="1990"/>
                    </a:lnTo>
                    <a:lnTo>
                      <a:pt x="260" y="1994"/>
                    </a:lnTo>
                    <a:lnTo>
                      <a:pt x="256" y="1999"/>
                    </a:lnTo>
                    <a:lnTo>
                      <a:pt x="251" y="2008"/>
                    </a:lnTo>
                    <a:lnTo>
                      <a:pt x="246" y="2013"/>
                    </a:lnTo>
                    <a:lnTo>
                      <a:pt x="241" y="2020"/>
                    </a:lnTo>
                    <a:lnTo>
                      <a:pt x="239" y="2026"/>
                    </a:lnTo>
                    <a:lnTo>
                      <a:pt x="237" y="2034"/>
                    </a:lnTo>
                    <a:lnTo>
                      <a:pt x="235" y="2038"/>
                    </a:lnTo>
                    <a:lnTo>
                      <a:pt x="227" y="2041"/>
                    </a:lnTo>
                    <a:lnTo>
                      <a:pt x="223" y="2050"/>
                    </a:lnTo>
                    <a:lnTo>
                      <a:pt x="218" y="2057"/>
                    </a:lnTo>
                    <a:lnTo>
                      <a:pt x="212" y="2064"/>
                    </a:lnTo>
                    <a:lnTo>
                      <a:pt x="207" y="2071"/>
                    </a:lnTo>
                    <a:lnTo>
                      <a:pt x="202" y="2082"/>
                    </a:lnTo>
                    <a:lnTo>
                      <a:pt x="197" y="2092"/>
                    </a:lnTo>
                    <a:lnTo>
                      <a:pt x="188" y="2108"/>
                    </a:lnTo>
                    <a:lnTo>
                      <a:pt x="186" y="2110"/>
                    </a:lnTo>
                    <a:lnTo>
                      <a:pt x="184" y="2110"/>
                    </a:lnTo>
                    <a:lnTo>
                      <a:pt x="197" y="2115"/>
                    </a:lnTo>
                    <a:lnTo>
                      <a:pt x="219" y="2108"/>
                    </a:lnTo>
                    <a:lnTo>
                      <a:pt x="230" y="2087"/>
                    </a:lnTo>
                    <a:lnTo>
                      <a:pt x="242" y="2082"/>
                    </a:lnTo>
                    <a:lnTo>
                      <a:pt x="248" y="2073"/>
                    </a:lnTo>
                    <a:lnTo>
                      <a:pt x="253" y="2080"/>
                    </a:lnTo>
                    <a:lnTo>
                      <a:pt x="251" y="2091"/>
                    </a:lnTo>
                    <a:lnTo>
                      <a:pt x="242" y="2087"/>
                    </a:lnTo>
                    <a:lnTo>
                      <a:pt x="246" y="2098"/>
                    </a:lnTo>
                    <a:lnTo>
                      <a:pt x="251" y="2096"/>
                    </a:lnTo>
                    <a:lnTo>
                      <a:pt x="258" y="2113"/>
                    </a:lnTo>
                    <a:lnTo>
                      <a:pt x="235" y="2101"/>
                    </a:lnTo>
                    <a:lnTo>
                      <a:pt x="253" y="2126"/>
                    </a:lnTo>
                    <a:lnTo>
                      <a:pt x="267" y="2129"/>
                    </a:lnTo>
                    <a:lnTo>
                      <a:pt x="269" y="2126"/>
                    </a:lnTo>
                    <a:lnTo>
                      <a:pt x="290" y="2149"/>
                    </a:lnTo>
                    <a:lnTo>
                      <a:pt x="318" y="2147"/>
                    </a:lnTo>
                    <a:lnTo>
                      <a:pt x="327" y="2138"/>
                    </a:lnTo>
                    <a:lnTo>
                      <a:pt x="341" y="2136"/>
                    </a:lnTo>
                    <a:lnTo>
                      <a:pt x="353" y="2142"/>
                    </a:lnTo>
                    <a:lnTo>
                      <a:pt x="362" y="2157"/>
                    </a:lnTo>
                    <a:lnTo>
                      <a:pt x="385" y="2159"/>
                    </a:lnTo>
                    <a:lnTo>
                      <a:pt x="383" y="2178"/>
                    </a:lnTo>
                    <a:lnTo>
                      <a:pt x="307" y="2171"/>
                    </a:lnTo>
                    <a:lnTo>
                      <a:pt x="293" y="2187"/>
                    </a:lnTo>
                    <a:lnTo>
                      <a:pt x="299" y="2194"/>
                    </a:lnTo>
                    <a:lnTo>
                      <a:pt x="293" y="2205"/>
                    </a:lnTo>
                    <a:lnTo>
                      <a:pt x="279" y="2212"/>
                    </a:lnTo>
                    <a:lnTo>
                      <a:pt x="262" y="2203"/>
                    </a:lnTo>
                    <a:lnTo>
                      <a:pt x="256" y="2212"/>
                    </a:lnTo>
                    <a:lnTo>
                      <a:pt x="256" y="2235"/>
                    </a:lnTo>
                    <a:lnTo>
                      <a:pt x="244" y="2235"/>
                    </a:lnTo>
                    <a:lnTo>
                      <a:pt x="241" y="2224"/>
                    </a:lnTo>
                    <a:lnTo>
                      <a:pt x="230" y="2221"/>
                    </a:lnTo>
                    <a:lnTo>
                      <a:pt x="227" y="2236"/>
                    </a:lnTo>
                    <a:lnTo>
                      <a:pt x="237" y="2252"/>
                    </a:lnTo>
                    <a:lnTo>
                      <a:pt x="235" y="2268"/>
                    </a:lnTo>
                    <a:lnTo>
                      <a:pt x="246" y="2291"/>
                    </a:lnTo>
                    <a:lnTo>
                      <a:pt x="230" y="2300"/>
                    </a:lnTo>
                    <a:lnTo>
                      <a:pt x="227" y="2344"/>
                    </a:lnTo>
                    <a:lnTo>
                      <a:pt x="251" y="2419"/>
                    </a:lnTo>
                    <a:lnTo>
                      <a:pt x="239" y="2440"/>
                    </a:lnTo>
                    <a:lnTo>
                      <a:pt x="241" y="2447"/>
                    </a:lnTo>
                    <a:lnTo>
                      <a:pt x="232" y="2447"/>
                    </a:lnTo>
                    <a:lnTo>
                      <a:pt x="232" y="2461"/>
                    </a:lnTo>
                    <a:lnTo>
                      <a:pt x="239" y="2460"/>
                    </a:lnTo>
                    <a:lnTo>
                      <a:pt x="242" y="2474"/>
                    </a:lnTo>
                    <a:lnTo>
                      <a:pt x="256" y="2463"/>
                    </a:lnTo>
                    <a:lnTo>
                      <a:pt x="267" y="2463"/>
                    </a:lnTo>
                    <a:lnTo>
                      <a:pt x="288" y="2484"/>
                    </a:lnTo>
                    <a:lnTo>
                      <a:pt x="293" y="2498"/>
                    </a:lnTo>
                    <a:lnTo>
                      <a:pt x="292" y="2509"/>
                    </a:lnTo>
                    <a:lnTo>
                      <a:pt x="277" y="2510"/>
                    </a:lnTo>
                    <a:lnTo>
                      <a:pt x="267" y="2503"/>
                    </a:lnTo>
                    <a:lnTo>
                      <a:pt x="270" y="2498"/>
                    </a:lnTo>
                    <a:lnTo>
                      <a:pt x="256" y="2488"/>
                    </a:lnTo>
                    <a:lnTo>
                      <a:pt x="249" y="2491"/>
                    </a:lnTo>
                    <a:lnTo>
                      <a:pt x="255" y="2503"/>
                    </a:lnTo>
                    <a:lnTo>
                      <a:pt x="267" y="2510"/>
                    </a:lnTo>
                    <a:lnTo>
                      <a:pt x="246" y="2523"/>
                    </a:lnTo>
                    <a:lnTo>
                      <a:pt x="248" y="2537"/>
                    </a:lnTo>
                    <a:lnTo>
                      <a:pt x="239" y="2542"/>
                    </a:lnTo>
                    <a:lnTo>
                      <a:pt x="237" y="2558"/>
                    </a:lnTo>
                    <a:lnTo>
                      <a:pt x="241" y="2567"/>
                    </a:lnTo>
                    <a:lnTo>
                      <a:pt x="255" y="2565"/>
                    </a:lnTo>
                    <a:lnTo>
                      <a:pt x="256" y="2579"/>
                    </a:lnTo>
                    <a:lnTo>
                      <a:pt x="286" y="2595"/>
                    </a:lnTo>
                    <a:lnTo>
                      <a:pt x="288" y="2616"/>
                    </a:lnTo>
                    <a:lnTo>
                      <a:pt x="279" y="2625"/>
                    </a:lnTo>
                    <a:lnTo>
                      <a:pt x="286" y="2632"/>
                    </a:lnTo>
                    <a:lnTo>
                      <a:pt x="281" y="2667"/>
                    </a:lnTo>
                    <a:lnTo>
                      <a:pt x="295" y="2658"/>
                    </a:lnTo>
                    <a:lnTo>
                      <a:pt x="306" y="2665"/>
                    </a:lnTo>
                    <a:lnTo>
                      <a:pt x="304" y="2677"/>
                    </a:lnTo>
                    <a:lnTo>
                      <a:pt x="314" y="2684"/>
                    </a:lnTo>
                    <a:lnTo>
                      <a:pt x="318" y="2697"/>
                    </a:lnTo>
                    <a:lnTo>
                      <a:pt x="330" y="2702"/>
                    </a:lnTo>
                    <a:lnTo>
                      <a:pt x="328" y="2711"/>
                    </a:lnTo>
                    <a:lnTo>
                      <a:pt x="346" y="2744"/>
                    </a:lnTo>
                    <a:lnTo>
                      <a:pt x="344" y="2764"/>
                    </a:lnTo>
                    <a:lnTo>
                      <a:pt x="360" y="2778"/>
                    </a:lnTo>
                    <a:lnTo>
                      <a:pt x="364" y="2767"/>
                    </a:lnTo>
                    <a:lnTo>
                      <a:pt x="385" y="2764"/>
                    </a:lnTo>
                    <a:lnTo>
                      <a:pt x="397" y="2783"/>
                    </a:lnTo>
                    <a:lnTo>
                      <a:pt x="406" y="2783"/>
                    </a:lnTo>
                    <a:lnTo>
                      <a:pt x="420" y="2767"/>
                    </a:lnTo>
                    <a:lnTo>
                      <a:pt x="450" y="2772"/>
                    </a:lnTo>
                    <a:lnTo>
                      <a:pt x="457" y="2778"/>
                    </a:lnTo>
                    <a:lnTo>
                      <a:pt x="451" y="2799"/>
                    </a:lnTo>
                    <a:lnTo>
                      <a:pt x="466" y="2811"/>
                    </a:lnTo>
                    <a:lnTo>
                      <a:pt x="481" y="2793"/>
                    </a:lnTo>
                    <a:lnTo>
                      <a:pt x="490" y="2792"/>
                    </a:lnTo>
                    <a:lnTo>
                      <a:pt x="495" y="2779"/>
                    </a:lnTo>
                    <a:lnTo>
                      <a:pt x="508" y="2778"/>
                    </a:lnTo>
                    <a:lnTo>
                      <a:pt x="520" y="2771"/>
                    </a:lnTo>
                    <a:lnTo>
                      <a:pt x="543" y="2776"/>
                    </a:lnTo>
                    <a:lnTo>
                      <a:pt x="571" y="2802"/>
                    </a:lnTo>
                    <a:lnTo>
                      <a:pt x="585" y="2797"/>
                    </a:lnTo>
                    <a:lnTo>
                      <a:pt x="594" y="2829"/>
                    </a:lnTo>
                    <a:lnTo>
                      <a:pt x="587" y="2846"/>
                    </a:lnTo>
                    <a:lnTo>
                      <a:pt x="608" y="2865"/>
                    </a:lnTo>
                    <a:lnTo>
                      <a:pt x="613" y="2879"/>
                    </a:lnTo>
                    <a:lnTo>
                      <a:pt x="604" y="2883"/>
                    </a:lnTo>
                    <a:lnTo>
                      <a:pt x="608" y="2892"/>
                    </a:lnTo>
                    <a:lnTo>
                      <a:pt x="601" y="2899"/>
                    </a:lnTo>
                    <a:lnTo>
                      <a:pt x="601" y="2922"/>
                    </a:lnTo>
                    <a:lnTo>
                      <a:pt x="622" y="2930"/>
                    </a:lnTo>
                    <a:lnTo>
                      <a:pt x="625" y="2939"/>
                    </a:lnTo>
                    <a:lnTo>
                      <a:pt x="639" y="2937"/>
                    </a:lnTo>
                    <a:lnTo>
                      <a:pt x="636" y="2960"/>
                    </a:lnTo>
                    <a:lnTo>
                      <a:pt x="647" y="2964"/>
                    </a:lnTo>
                    <a:lnTo>
                      <a:pt x="666" y="2995"/>
                    </a:lnTo>
                    <a:lnTo>
                      <a:pt x="706" y="3006"/>
                    </a:lnTo>
                    <a:lnTo>
                      <a:pt x="720" y="3020"/>
                    </a:lnTo>
                    <a:lnTo>
                      <a:pt x="719" y="3052"/>
                    </a:lnTo>
                    <a:lnTo>
                      <a:pt x="731" y="3052"/>
                    </a:lnTo>
                    <a:lnTo>
                      <a:pt x="747" y="3041"/>
                    </a:lnTo>
                    <a:lnTo>
                      <a:pt x="780" y="3050"/>
                    </a:lnTo>
                    <a:lnTo>
                      <a:pt x="785" y="3053"/>
                    </a:lnTo>
                    <a:lnTo>
                      <a:pt x="778" y="3062"/>
                    </a:lnTo>
                    <a:lnTo>
                      <a:pt x="784" y="3073"/>
                    </a:lnTo>
                    <a:lnTo>
                      <a:pt x="813" y="3087"/>
                    </a:lnTo>
                    <a:lnTo>
                      <a:pt x="817" y="3101"/>
                    </a:lnTo>
                    <a:lnTo>
                      <a:pt x="796" y="3111"/>
                    </a:lnTo>
                    <a:lnTo>
                      <a:pt x="798" y="3127"/>
                    </a:lnTo>
                    <a:lnTo>
                      <a:pt x="782" y="3147"/>
                    </a:lnTo>
                    <a:lnTo>
                      <a:pt x="757" y="3155"/>
                    </a:lnTo>
                    <a:lnTo>
                      <a:pt x="745" y="3152"/>
                    </a:lnTo>
                    <a:lnTo>
                      <a:pt x="741" y="3143"/>
                    </a:lnTo>
                    <a:lnTo>
                      <a:pt x="726" y="3143"/>
                    </a:lnTo>
                    <a:lnTo>
                      <a:pt x="710" y="3148"/>
                    </a:lnTo>
                    <a:lnTo>
                      <a:pt x="710" y="3162"/>
                    </a:lnTo>
                    <a:lnTo>
                      <a:pt x="703" y="3180"/>
                    </a:lnTo>
                    <a:lnTo>
                      <a:pt x="738" y="3206"/>
                    </a:lnTo>
                    <a:lnTo>
                      <a:pt x="741" y="3215"/>
                    </a:lnTo>
                    <a:lnTo>
                      <a:pt x="736" y="3224"/>
                    </a:lnTo>
                    <a:lnTo>
                      <a:pt x="754" y="3241"/>
                    </a:lnTo>
                    <a:lnTo>
                      <a:pt x="747" y="3250"/>
                    </a:lnTo>
                    <a:lnTo>
                      <a:pt x="757" y="3270"/>
                    </a:lnTo>
                    <a:lnTo>
                      <a:pt x="755" y="3278"/>
                    </a:lnTo>
                    <a:lnTo>
                      <a:pt x="770" y="3285"/>
                    </a:lnTo>
                    <a:lnTo>
                      <a:pt x="780" y="3306"/>
                    </a:lnTo>
                    <a:lnTo>
                      <a:pt x="791" y="3306"/>
                    </a:lnTo>
                    <a:lnTo>
                      <a:pt x="796" y="3313"/>
                    </a:lnTo>
                    <a:lnTo>
                      <a:pt x="820" y="3301"/>
                    </a:lnTo>
                    <a:lnTo>
                      <a:pt x="828" y="3287"/>
                    </a:lnTo>
                    <a:lnTo>
                      <a:pt x="826" y="3259"/>
                    </a:lnTo>
                    <a:lnTo>
                      <a:pt x="875" y="3261"/>
                    </a:lnTo>
                    <a:lnTo>
                      <a:pt x="894" y="3234"/>
                    </a:lnTo>
                    <a:lnTo>
                      <a:pt x="914" y="3233"/>
                    </a:lnTo>
                    <a:lnTo>
                      <a:pt x="921" y="3231"/>
                    </a:lnTo>
                    <a:lnTo>
                      <a:pt x="926" y="3240"/>
                    </a:lnTo>
                    <a:lnTo>
                      <a:pt x="938" y="3226"/>
                    </a:lnTo>
                    <a:lnTo>
                      <a:pt x="949" y="3222"/>
                    </a:lnTo>
                    <a:lnTo>
                      <a:pt x="980" y="3248"/>
                    </a:lnTo>
                    <a:lnTo>
                      <a:pt x="989" y="3277"/>
                    </a:lnTo>
                    <a:lnTo>
                      <a:pt x="1017" y="3287"/>
                    </a:lnTo>
                    <a:lnTo>
                      <a:pt x="1026" y="3303"/>
                    </a:lnTo>
                    <a:lnTo>
                      <a:pt x="1000" y="3320"/>
                    </a:lnTo>
                    <a:lnTo>
                      <a:pt x="1017" y="3336"/>
                    </a:lnTo>
                    <a:lnTo>
                      <a:pt x="1021" y="3357"/>
                    </a:lnTo>
                    <a:lnTo>
                      <a:pt x="1031" y="3363"/>
                    </a:lnTo>
                    <a:lnTo>
                      <a:pt x="1026" y="3380"/>
                    </a:lnTo>
                    <a:lnTo>
                      <a:pt x="1065" y="3371"/>
                    </a:lnTo>
                    <a:lnTo>
                      <a:pt x="1077" y="3380"/>
                    </a:lnTo>
                    <a:lnTo>
                      <a:pt x="1098" y="3366"/>
                    </a:lnTo>
                    <a:lnTo>
                      <a:pt x="1109" y="3366"/>
                    </a:lnTo>
                    <a:lnTo>
                      <a:pt x="1119" y="3387"/>
                    </a:lnTo>
                    <a:lnTo>
                      <a:pt x="1139" y="3384"/>
                    </a:lnTo>
                    <a:lnTo>
                      <a:pt x="1135" y="3396"/>
                    </a:lnTo>
                    <a:lnTo>
                      <a:pt x="1165" y="3435"/>
                    </a:lnTo>
                    <a:lnTo>
                      <a:pt x="1158" y="3443"/>
                    </a:lnTo>
                    <a:lnTo>
                      <a:pt x="1167" y="3461"/>
                    </a:lnTo>
                    <a:lnTo>
                      <a:pt x="1197" y="3479"/>
                    </a:lnTo>
                    <a:lnTo>
                      <a:pt x="1205" y="3463"/>
                    </a:lnTo>
                    <a:lnTo>
                      <a:pt x="1221" y="3458"/>
                    </a:lnTo>
                    <a:lnTo>
                      <a:pt x="1235" y="3456"/>
                    </a:lnTo>
                    <a:lnTo>
                      <a:pt x="1255" y="3472"/>
                    </a:lnTo>
                    <a:lnTo>
                      <a:pt x="1262" y="3463"/>
                    </a:lnTo>
                    <a:lnTo>
                      <a:pt x="1277" y="3466"/>
                    </a:lnTo>
                    <a:lnTo>
                      <a:pt x="1283" y="3475"/>
                    </a:lnTo>
                    <a:lnTo>
                      <a:pt x="1297" y="3456"/>
                    </a:lnTo>
                    <a:lnTo>
                      <a:pt x="1349" y="3417"/>
                    </a:lnTo>
                    <a:lnTo>
                      <a:pt x="1356" y="3429"/>
                    </a:lnTo>
                    <a:lnTo>
                      <a:pt x="1371" y="3433"/>
                    </a:lnTo>
                    <a:lnTo>
                      <a:pt x="1374" y="3447"/>
                    </a:lnTo>
                    <a:lnTo>
                      <a:pt x="1390" y="3463"/>
                    </a:lnTo>
                    <a:lnTo>
                      <a:pt x="1411" y="3466"/>
                    </a:lnTo>
                    <a:lnTo>
                      <a:pt x="1425" y="3480"/>
                    </a:lnTo>
                    <a:lnTo>
                      <a:pt x="1437" y="3470"/>
                    </a:lnTo>
                    <a:lnTo>
                      <a:pt x="1432" y="3452"/>
                    </a:lnTo>
                    <a:lnTo>
                      <a:pt x="1443" y="3447"/>
                    </a:lnTo>
                    <a:lnTo>
                      <a:pt x="1453" y="3459"/>
                    </a:lnTo>
                    <a:lnTo>
                      <a:pt x="1465" y="3459"/>
                    </a:lnTo>
                    <a:lnTo>
                      <a:pt x="1481" y="3451"/>
                    </a:lnTo>
                    <a:lnTo>
                      <a:pt x="1485" y="3458"/>
                    </a:lnTo>
                    <a:lnTo>
                      <a:pt x="1513" y="3468"/>
                    </a:lnTo>
                    <a:lnTo>
                      <a:pt x="1530" y="3451"/>
                    </a:lnTo>
                    <a:lnTo>
                      <a:pt x="1545" y="3466"/>
                    </a:lnTo>
                    <a:lnTo>
                      <a:pt x="1573" y="3461"/>
                    </a:lnTo>
                    <a:lnTo>
                      <a:pt x="1583" y="3475"/>
                    </a:lnTo>
                    <a:lnTo>
                      <a:pt x="1601" y="3480"/>
                    </a:lnTo>
                    <a:lnTo>
                      <a:pt x="1617" y="3465"/>
                    </a:lnTo>
                    <a:lnTo>
                      <a:pt x="1629" y="3463"/>
                    </a:lnTo>
                    <a:lnTo>
                      <a:pt x="1627" y="3484"/>
                    </a:lnTo>
                    <a:lnTo>
                      <a:pt x="1645" y="3498"/>
                    </a:lnTo>
                    <a:lnTo>
                      <a:pt x="1650" y="3514"/>
                    </a:lnTo>
                    <a:lnTo>
                      <a:pt x="1639" y="3537"/>
                    </a:lnTo>
                    <a:lnTo>
                      <a:pt x="1639" y="3549"/>
                    </a:lnTo>
                    <a:lnTo>
                      <a:pt x="1620" y="3559"/>
                    </a:lnTo>
                    <a:lnTo>
                      <a:pt x="1620" y="3566"/>
                    </a:lnTo>
                    <a:lnTo>
                      <a:pt x="1632" y="3577"/>
                    </a:lnTo>
                    <a:lnTo>
                      <a:pt x="1652" y="3577"/>
                    </a:lnTo>
                    <a:lnTo>
                      <a:pt x="1657" y="3568"/>
                    </a:lnTo>
                    <a:lnTo>
                      <a:pt x="1662" y="3575"/>
                    </a:lnTo>
                    <a:lnTo>
                      <a:pt x="1655" y="3588"/>
                    </a:lnTo>
                    <a:lnTo>
                      <a:pt x="1639" y="3588"/>
                    </a:lnTo>
                    <a:lnTo>
                      <a:pt x="1634" y="3598"/>
                    </a:lnTo>
                    <a:lnTo>
                      <a:pt x="1638" y="3626"/>
                    </a:lnTo>
                    <a:lnTo>
                      <a:pt x="1657" y="3624"/>
                    </a:lnTo>
                    <a:lnTo>
                      <a:pt x="1673" y="3651"/>
                    </a:lnTo>
                    <a:lnTo>
                      <a:pt x="1668" y="3661"/>
                    </a:lnTo>
                    <a:lnTo>
                      <a:pt x="1685" y="3660"/>
                    </a:lnTo>
                    <a:lnTo>
                      <a:pt x="1678" y="3689"/>
                    </a:lnTo>
                    <a:lnTo>
                      <a:pt x="1685" y="3700"/>
                    </a:lnTo>
                    <a:lnTo>
                      <a:pt x="1676" y="3705"/>
                    </a:lnTo>
                    <a:lnTo>
                      <a:pt x="1687" y="3730"/>
                    </a:lnTo>
                    <a:lnTo>
                      <a:pt x="1682" y="3737"/>
                    </a:lnTo>
                    <a:lnTo>
                      <a:pt x="1617" y="3753"/>
                    </a:lnTo>
                    <a:lnTo>
                      <a:pt x="1599" y="3760"/>
                    </a:lnTo>
                    <a:lnTo>
                      <a:pt x="1599" y="3788"/>
                    </a:lnTo>
                    <a:lnTo>
                      <a:pt x="1564" y="3812"/>
                    </a:lnTo>
                    <a:lnTo>
                      <a:pt x="1566" y="3858"/>
                    </a:lnTo>
                    <a:lnTo>
                      <a:pt x="1578" y="3862"/>
                    </a:lnTo>
                    <a:lnTo>
                      <a:pt x="1573" y="3876"/>
                    </a:lnTo>
                    <a:lnTo>
                      <a:pt x="1578" y="3888"/>
                    </a:lnTo>
                    <a:lnTo>
                      <a:pt x="1641" y="3856"/>
                    </a:lnTo>
                    <a:lnTo>
                      <a:pt x="1638" y="3844"/>
                    </a:lnTo>
                    <a:lnTo>
                      <a:pt x="1668" y="3835"/>
                    </a:lnTo>
                    <a:lnTo>
                      <a:pt x="1680" y="3872"/>
                    </a:lnTo>
                    <a:lnTo>
                      <a:pt x="1660" y="3876"/>
                    </a:lnTo>
                    <a:lnTo>
                      <a:pt x="1631" y="3911"/>
                    </a:lnTo>
                    <a:lnTo>
                      <a:pt x="1613" y="3918"/>
                    </a:lnTo>
                    <a:lnTo>
                      <a:pt x="1608" y="3937"/>
                    </a:lnTo>
                    <a:lnTo>
                      <a:pt x="1611" y="3944"/>
                    </a:lnTo>
                    <a:lnTo>
                      <a:pt x="1627" y="3937"/>
                    </a:lnTo>
                    <a:lnTo>
                      <a:pt x="1632" y="3946"/>
                    </a:lnTo>
                    <a:lnTo>
                      <a:pt x="1615" y="3951"/>
                    </a:lnTo>
                    <a:lnTo>
                      <a:pt x="1599" y="3944"/>
                    </a:lnTo>
                    <a:lnTo>
                      <a:pt x="1581" y="3967"/>
                    </a:lnTo>
                    <a:lnTo>
                      <a:pt x="1552" y="3969"/>
                    </a:lnTo>
                    <a:lnTo>
                      <a:pt x="1580" y="4004"/>
                    </a:lnTo>
                    <a:lnTo>
                      <a:pt x="1592" y="4009"/>
                    </a:lnTo>
                    <a:lnTo>
                      <a:pt x="1597" y="3999"/>
                    </a:lnTo>
                    <a:lnTo>
                      <a:pt x="1627" y="4018"/>
                    </a:lnTo>
                    <a:lnTo>
                      <a:pt x="1659" y="4029"/>
                    </a:lnTo>
                    <a:lnTo>
                      <a:pt x="1660" y="4039"/>
                    </a:lnTo>
                    <a:lnTo>
                      <a:pt x="1652" y="4043"/>
                    </a:lnTo>
                    <a:lnTo>
                      <a:pt x="1627" y="4032"/>
                    </a:lnTo>
                    <a:lnTo>
                      <a:pt x="1620" y="4036"/>
                    </a:lnTo>
                    <a:lnTo>
                      <a:pt x="1622" y="4085"/>
                    </a:lnTo>
                    <a:lnTo>
                      <a:pt x="1617" y="4087"/>
                    </a:lnTo>
                    <a:lnTo>
                      <a:pt x="1615" y="4050"/>
                    </a:lnTo>
                    <a:lnTo>
                      <a:pt x="1602" y="4057"/>
                    </a:lnTo>
                    <a:lnTo>
                      <a:pt x="1604" y="4099"/>
                    </a:lnTo>
                    <a:lnTo>
                      <a:pt x="1587" y="4123"/>
                    </a:lnTo>
                    <a:lnTo>
                      <a:pt x="1595" y="4159"/>
                    </a:lnTo>
                    <a:lnTo>
                      <a:pt x="1601" y="4134"/>
                    </a:lnTo>
                    <a:lnTo>
                      <a:pt x="1611" y="4167"/>
                    </a:lnTo>
                    <a:lnTo>
                      <a:pt x="1592" y="4174"/>
                    </a:lnTo>
                    <a:lnTo>
                      <a:pt x="1592" y="4169"/>
                    </a:lnTo>
                    <a:lnTo>
                      <a:pt x="1581" y="4181"/>
                    </a:lnTo>
                    <a:lnTo>
                      <a:pt x="1559" y="4185"/>
                    </a:lnTo>
                    <a:lnTo>
                      <a:pt x="1576" y="4188"/>
                    </a:lnTo>
                    <a:lnTo>
                      <a:pt x="1559" y="4201"/>
                    </a:lnTo>
                    <a:lnTo>
                      <a:pt x="1553" y="4201"/>
                    </a:lnTo>
                    <a:lnTo>
                      <a:pt x="1555" y="4185"/>
                    </a:lnTo>
                    <a:lnTo>
                      <a:pt x="1520" y="4180"/>
                    </a:lnTo>
                    <a:lnTo>
                      <a:pt x="1511" y="4201"/>
                    </a:lnTo>
                    <a:lnTo>
                      <a:pt x="1518" y="4194"/>
                    </a:lnTo>
                    <a:lnTo>
                      <a:pt x="1523" y="4203"/>
                    </a:lnTo>
                    <a:lnTo>
                      <a:pt x="1541" y="4195"/>
                    </a:lnTo>
                    <a:lnTo>
                      <a:pt x="1530" y="4210"/>
                    </a:lnTo>
                    <a:lnTo>
                      <a:pt x="1508" y="4222"/>
                    </a:lnTo>
                    <a:lnTo>
                      <a:pt x="1515" y="4231"/>
                    </a:lnTo>
                    <a:lnTo>
                      <a:pt x="1537" y="4229"/>
                    </a:lnTo>
                    <a:lnTo>
                      <a:pt x="1578" y="4236"/>
                    </a:lnTo>
                    <a:lnTo>
                      <a:pt x="1617" y="4269"/>
                    </a:lnTo>
                    <a:lnTo>
                      <a:pt x="1650" y="4271"/>
                    </a:lnTo>
                    <a:lnTo>
                      <a:pt x="1655" y="4266"/>
                    </a:lnTo>
                    <a:lnTo>
                      <a:pt x="1646" y="4255"/>
                    </a:lnTo>
                    <a:lnTo>
                      <a:pt x="1678" y="4275"/>
                    </a:lnTo>
                    <a:lnTo>
                      <a:pt x="1683" y="4273"/>
                    </a:lnTo>
                    <a:lnTo>
                      <a:pt x="1703" y="4292"/>
                    </a:lnTo>
                    <a:lnTo>
                      <a:pt x="1764" y="4290"/>
                    </a:lnTo>
                    <a:lnTo>
                      <a:pt x="1935" y="4380"/>
                    </a:lnTo>
                    <a:lnTo>
                      <a:pt x="1936" y="4348"/>
                    </a:lnTo>
                    <a:lnTo>
                      <a:pt x="1949" y="4341"/>
                    </a:lnTo>
                    <a:lnTo>
                      <a:pt x="1982" y="4343"/>
                    </a:lnTo>
                    <a:lnTo>
                      <a:pt x="1994" y="4333"/>
                    </a:lnTo>
                    <a:lnTo>
                      <a:pt x="2038" y="4345"/>
                    </a:lnTo>
                    <a:lnTo>
                      <a:pt x="2075" y="4336"/>
                    </a:lnTo>
                    <a:lnTo>
                      <a:pt x="2102" y="4347"/>
                    </a:lnTo>
                    <a:lnTo>
                      <a:pt x="2154" y="4331"/>
                    </a:lnTo>
                    <a:lnTo>
                      <a:pt x="2177" y="4315"/>
                    </a:lnTo>
                    <a:lnTo>
                      <a:pt x="2209" y="4320"/>
                    </a:lnTo>
                    <a:lnTo>
                      <a:pt x="2214" y="4311"/>
                    </a:lnTo>
                    <a:lnTo>
                      <a:pt x="2230" y="4306"/>
                    </a:lnTo>
                    <a:lnTo>
                      <a:pt x="2251" y="4310"/>
                    </a:lnTo>
                    <a:lnTo>
                      <a:pt x="2251" y="4317"/>
                    </a:lnTo>
                    <a:lnTo>
                      <a:pt x="2270" y="4326"/>
                    </a:lnTo>
                    <a:lnTo>
                      <a:pt x="2298" y="4326"/>
                    </a:lnTo>
                    <a:lnTo>
                      <a:pt x="2351" y="4329"/>
                    </a:lnTo>
                    <a:lnTo>
                      <a:pt x="2348" y="4348"/>
                    </a:lnTo>
                    <a:lnTo>
                      <a:pt x="2376" y="4352"/>
                    </a:lnTo>
                    <a:lnTo>
                      <a:pt x="2381" y="4340"/>
                    </a:lnTo>
                    <a:lnTo>
                      <a:pt x="2395" y="4333"/>
                    </a:lnTo>
                    <a:lnTo>
                      <a:pt x="2399" y="4317"/>
                    </a:lnTo>
                    <a:lnTo>
                      <a:pt x="2432" y="4297"/>
                    </a:lnTo>
                    <a:lnTo>
                      <a:pt x="2444" y="4301"/>
                    </a:lnTo>
                    <a:lnTo>
                      <a:pt x="2455" y="4310"/>
                    </a:lnTo>
                    <a:lnTo>
                      <a:pt x="2453" y="4289"/>
                    </a:lnTo>
                    <a:lnTo>
                      <a:pt x="2458" y="4283"/>
                    </a:lnTo>
                    <a:lnTo>
                      <a:pt x="2476" y="4289"/>
                    </a:lnTo>
                    <a:lnTo>
                      <a:pt x="2486" y="4282"/>
                    </a:lnTo>
                    <a:lnTo>
                      <a:pt x="2515" y="4299"/>
                    </a:lnTo>
                    <a:lnTo>
                      <a:pt x="2534" y="4289"/>
                    </a:lnTo>
                    <a:lnTo>
                      <a:pt x="2558" y="4290"/>
                    </a:lnTo>
                    <a:lnTo>
                      <a:pt x="2564" y="4333"/>
                    </a:lnTo>
                    <a:lnTo>
                      <a:pt x="2595" y="4336"/>
                    </a:lnTo>
                    <a:lnTo>
                      <a:pt x="2606" y="4345"/>
                    </a:lnTo>
                    <a:lnTo>
                      <a:pt x="2636" y="4336"/>
                    </a:lnTo>
                    <a:lnTo>
                      <a:pt x="2662" y="4343"/>
                    </a:lnTo>
                    <a:lnTo>
                      <a:pt x="2676" y="4340"/>
                    </a:lnTo>
                    <a:lnTo>
                      <a:pt x="2683" y="4352"/>
                    </a:lnTo>
                    <a:lnTo>
                      <a:pt x="2696" y="4334"/>
                    </a:lnTo>
                    <a:lnTo>
                      <a:pt x="2701" y="4343"/>
                    </a:lnTo>
                    <a:lnTo>
                      <a:pt x="2722" y="4347"/>
                    </a:lnTo>
                    <a:lnTo>
                      <a:pt x="2743" y="4364"/>
                    </a:lnTo>
                    <a:lnTo>
                      <a:pt x="2755" y="4359"/>
                    </a:lnTo>
                    <a:lnTo>
                      <a:pt x="2783" y="4389"/>
                    </a:lnTo>
                    <a:lnTo>
                      <a:pt x="2819" y="4391"/>
                    </a:lnTo>
                    <a:lnTo>
                      <a:pt x="2826" y="4382"/>
                    </a:lnTo>
                    <a:lnTo>
                      <a:pt x="2838" y="4383"/>
                    </a:lnTo>
                    <a:lnTo>
                      <a:pt x="2852" y="4371"/>
                    </a:lnTo>
                    <a:lnTo>
                      <a:pt x="2847" y="4364"/>
                    </a:lnTo>
                    <a:lnTo>
                      <a:pt x="2854" y="4348"/>
                    </a:lnTo>
                    <a:lnTo>
                      <a:pt x="2852" y="4331"/>
                    </a:lnTo>
                    <a:lnTo>
                      <a:pt x="2877" y="4299"/>
                    </a:lnTo>
                    <a:lnTo>
                      <a:pt x="2878" y="4255"/>
                    </a:lnTo>
                    <a:lnTo>
                      <a:pt x="2854" y="4252"/>
                    </a:lnTo>
                    <a:lnTo>
                      <a:pt x="2834" y="4232"/>
                    </a:lnTo>
                    <a:lnTo>
                      <a:pt x="2787" y="4203"/>
                    </a:lnTo>
                    <a:lnTo>
                      <a:pt x="2759" y="4181"/>
                    </a:lnTo>
                    <a:lnTo>
                      <a:pt x="2743" y="4181"/>
                    </a:lnTo>
                    <a:lnTo>
                      <a:pt x="2725" y="4150"/>
                    </a:lnTo>
                    <a:lnTo>
                      <a:pt x="2692" y="4139"/>
                    </a:lnTo>
                    <a:lnTo>
                      <a:pt x="2681" y="4111"/>
                    </a:lnTo>
                    <a:lnTo>
                      <a:pt x="2687" y="4095"/>
                    </a:lnTo>
                    <a:lnTo>
                      <a:pt x="2683" y="4090"/>
                    </a:lnTo>
                    <a:lnTo>
                      <a:pt x="2678" y="4099"/>
                    </a:lnTo>
                    <a:lnTo>
                      <a:pt x="2667" y="4076"/>
                    </a:lnTo>
                    <a:lnTo>
                      <a:pt x="2660" y="4009"/>
                    </a:lnTo>
                    <a:lnTo>
                      <a:pt x="2652" y="4007"/>
                    </a:lnTo>
                    <a:lnTo>
                      <a:pt x="2646" y="4016"/>
                    </a:lnTo>
                    <a:lnTo>
                      <a:pt x="2659" y="4071"/>
                    </a:lnTo>
                    <a:lnTo>
                      <a:pt x="2646" y="4062"/>
                    </a:lnTo>
                    <a:lnTo>
                      <a:pt x="2648" y="4055"/>
                    </a:lnTo>
                    <a:lnTo>
                      <a:pt x="2645" y="4027"/>
                    </a:lnTo>
                    <a:lnTo>
                      <a:pt x="2639" y="4027"/>
                    </a:lnTo>
                    <a:lnTo>
                      <a:pt x="2638" y="4020"/>
                    </a:lnTo>
                    <a:lnTo>
                      <a:pt x="2594" y="3979"/>
                    </a:lnTo>
                    <a:lnTo>
                      <a:pt x="2587" y="3985"/>
                    </a:lnTo>
                    <a:lnTo>
                      <a:pt x="2566" y="3969"/>
                    </a:lnTo>
                    <a:lnTo>
                      <a:pt x="2537" y="3974"/>
                    </a:lnTo>
                    <a:lnTo>
                      <a:pt x="2529" y="3971"/>
                    </a:lnTo>
                    <a:lnTo>
                      <a:pt x="2518" y="3941"/>
                    </a:lnTo>
                    <a:lnTo>
                      <a:pt x="2527" y="3920"/>
                    </a:lnTo>
                    <a:lnTo>
                      <a:pt x="2534" y="3904"/>
                    </a:lnTo>
                    <a:lnTo>
                      <a:pt x="2543" y="3906"/>
                    </a:lnTo>
                    <a:lnTo>
                      <a:pt x="2539" y="3841"/>
                    </a:lnTo>
                    <a:lnTo>
                      <a:pt x="2546" y="3837"/>
                    </a:lnTo>
                    <a:lnTo>
                      <a:pt x="2539" y="3819"/>
                    </a:lnTo>
                    <a:lnTo>
                      <a:pt x="2541" y="3784"/>
                    </a:lnTo>
                    <a:lnTo>
                      <a:pt x="2532" y="3777"/>
                    </a:lnTo>
                    <a:lnTo>
                      <a:pt x="2548" y="3772"/>
                    </a:lnTo>
                    <a:lnTo>
                      <a:pt x="2536" y="3751"/>
                    </a:lnTo>
                    <a:lnTo>
                      <a:pt x="2550" y="3749"/>
                    </a:lnTo>
                    <a:lnTo>
                      <a:pt x="2560" y="3758"/>
                    </a:lnTo>
                    <a:lnTo>
                      <a:pt x="2562" y="3744"/>
                    </a:lnTo>
                    <a:lnTo>
                      <a:pt x="2592" y="3726"/>
                    </a:lnTo>
                    <a:lnTo>
                      <a:pt x="2587" y="3719"/>
                    </a:lnTo>
                    <a:lnTo>
                      <a:pt x="2588" y="3705"/>
                    </a:lnTo>
                    <a:lnTo>
                      <a:pt x="2601" y="3702"/>
                    </a:lnTo>
                    <a:lnTo>
                      <a:pt x="2594" y="3696"/>
                    </a:lnTo>
                    <a:lnTo>
                      <a:pt x="2606" y="3675"/>
                    </a:lnTo>
                    <a:lnTo>
                      <a:pt x="2629" y="3691"/>
                    </a:lnTo>
                    <a:lnTo>
                      <a:pt x="2631" y="3682"/>
                    </a:lnTo>
                    <a:lnTo>
                      <a:pt x="2622" y="3668"/>
                    </a:lnTo>
                    <a:lnTo>
                      <a:pt x="2613" y="3672"/>
                    </a:lnTo>
                    <a:lnTo>
                      <a:pt x="2616" y="3661"/>
                    </a:lnTo>
                    <a:lnTo>
                      <a:pt x="2604" y="3656"/>
                    </a:lnTo>
                    <a:lnTo>
                      <a:pt x="2608" y="3646"/>
                    </a:lnTo>
                    <a:lnTo>
                      <a:pt x="2623" y="3653"/>
                    </a:lnTo>
                    <a:lnTo>
                      <a:pt x="2623" y="3637"/>
                    </a:lnTo>
                    <a:lnTo>
                      <a:pt x="2634" y="3623"/>
                    </a:lnTo>
                    <a:lnTo>
                      <a:pt x="2645" y="3626"/>
                    </a:lnTo>
                    <a:lnTo>
                      <a:pt x="2638" y="3614"/>
                    </a:lnTo>
                    <a:lnTo>
                      <a:pt x="2632" y="3614"/>
                    </a:lnTo>
                    <a:lnTo>
                      <a:pt x="2638" y="3605"/>
                    </a:lnTo>
                    <a:lnTo>
                      <a:pt x="2653" y="3603"/>
                    </a:lnTo>
                    <a:lnTo>
                      <a:pt x="2641" y="3595"/>
                    </a:lnTo>
                    <a:lnTo>
                      <a:pt x="2638" y="3593"/>
                    </a:lnTo>
                    <a:lnTo>
                      <a:pt x="2604" y="3586"/>
                    </a:lnTo>
                    <a:lnTo>
                      <a:pt x="2595" y="3591"/>
                    </a:lnTo>
                    <a:lnTo>
                      <a:pt x="2583" y="3584"/>
                    </a:lnTo>
                    <a:lnTo>
                      <a:pt x="2566" y="3591"/>
                    </a:lnTo>
                    <a:lnTo>
                      <a:pt x="2560" y="3581"/>
                    </a:lnTo>
                    <a:lnTo>
                      <a:pt x="2551" y="3581"/>
                    </a:lnTo>
                    <a:lnTo>
                      <a:pt x="2557" y="3559"/>
                    </a:lnTo>
                    <a:lnTo>
                      <a:pt x="2567" y="3558"/>
                    </a:lnTo>
                    <a:lnTo>
                      <a:pt x="2576" y="3565"/>
                    </a:lnTo>
                    <a:lnTo>
                      <a:pt x="2592" y="3556"/>
                    </a:lnTo>
                    <a:lnTo>
                      <a:pt x="2594" y="3542"/>
                    </a:lnTo>
                    <a:lnTo>
                      <a:pt x="2546" y="3508"/>
                    </a:lnTo>
                    <a:lnTo>
                      <a:pt x="2509" y="3472"/>
                    </a:lnTo>
                    <a:lnTo>
                      <a:pt x="2499" y="3473"/>
                    </a:lnTo>
                    <a:lnTo>
                      <a:pt x="2448" y="3440"/>
                    </a:lnTo>
                    <a:lnTo>
                      <a:pt x="2402" y="3458"/>
                    </a:lnTo>
                    <a:lnTo>
                      <a:pt x="2381" y="3458"/>
                    </a:lnTo>
                    <a:lnTo>
                      <a:pt x="2388" y="3480"/>
                    </a:lnTo>
                    <a:lnTo>
                      <a:pt x="2358" y="3473"/>
                    </a:lnTo>
                    <a:lnTo>
                      <a:pt x="2358" y="3463"/>
                    </a:lnTo>
                    <a:lnTo>
                      <a:pt x="2339" y="3451"/>
                    </a:lnTo>
                    <a:lnTo>
                      <a:pt x="2348" y="3433"/>
                    </a:lnTo>
                    <a:lnTo>
                      <a:pt x="2337" y="3433"/>
                    </a:lnTo>
                    <a:lnTo>
                      <a:pt x="2327" y="3408"/>
                    </a:lnTo>
                    <a:lnTo>
                      <a:pt x="2263" y="3412"/>
                    </a:lnTo>
                    <a:lnTo>
                      <a:pt x="2258" y="3371"/>
                    </a:lnTo>
                    <a:lnTo>
                      <a:pt x="2254" y="3328"/>
                    </a:lnTo>
                    <a:lnTo>
                      <a:pt x="2265" y="3310"/>
                    </a:lnTo>
                    <a:lnTo>
                      <a:pt x="2267" y="3287"/>
                    </a:lnTo>
                    <a:lnTo>
                      <a:pt x="2258" y="3275"/>
                    </a:lnTo>
                    <a:lnTo>
                      <a:pt x="2232" y="3270"/>
                    </a:lnTo>
                    <a:lnTo>
                      <a:pt x="2209" y="3189"/>
                    </a:lnTo>
                    <a:lnTo>
                      <a:pt x="2226" y="3168"/>
                    </a:lnTo>
                    <a:lnTo>
                      <a:pt x="2232" y="3152"/>
                    </a:lnTo>
                    <a:lnTo>
                      <a:pt x="2232" y="3141"/>
                    </a:lnTo>
                    <a:lnTo>
                      <a:pt x="2219" y="3131"/>
                    </a:lnTo>
                    <a:lnTo>
                      <a:pt x="2216" y="3113"/>
                    </a:lnTo>
                    <a:lnTo>
                      <a:pt x="2221" y="3097"/>
                    </a:lnTo>
                    <a:lnTo>
                      <a:pt x="2232" y="3078"/>
                    </a:lnTo>
                    <a:lnTo>
                      <a:pt x="2295" y="3111"/>
                    </a:lnTo>
                    <a:lnTo>
                      <a:pt x="2321" y="3138"/>
                    </a:lnTo>
                    <a:lnTo>
                      <a:pt x="2328" y="3132"/>
                    </a:lnTo>
                    <a:lnTo>
                      <a:pt x="2342" y="3138"/>
                    </a:lnTo>
                    <a:lnTo>
                      <a:pt x="2365" y="3103"/>
                    </a:lnTo>
                    <a:lnTo>
                      <a:pt x="2369" y="3089"/>
                    </a:lnTo>
                    <a:lnTo>
                      <a:pt x="2360" y="3080"/>
                    </a:lnTo>
                    <a:lnTo>
                      <a:pt x="2351" y="3080"/>
                    </a:lnTo>
                    <a:lnTo>
                      <a:pt x="2319" y="3032"/>
                    </a:lnTo>
                    <a:lnTo>
                      <a:pt x="2312" y="3018"/>
                    </a:lnTo>
                    <a:lnTo>
                      <a:pt x="2300" y="3013"/>
                    </a:lnTo>
                    <a:lnTo>
                      <a:pt x="2325" y="3009"/>
                    </a:lnTo>
                    <a:lnTo>
                      <a:pt x="2339" y="2973"/>
                    </a:lnTo>
                    <a:lnTo>
                      <a:pt x="2356" y="2952"/>
                    </a:lnTo>
                    <a:lnTo>
                      <a:pt x="2342" y="2937"/>
                    </a:lnTo>
                    <a:lnTo>
                      <a:pt x="2341" y="2913"/>
                    </a:lnTo>
                    <a:lnTo>
                      <a:pt x="2370" y="2902"/>
                    </a:lnTo>
                    <a:lnTo>
                      <a:pt x="2376" y="2879"/>
                    </a:lnTo>
                    <a:lnTo>
                      <a:pt x="2402" y="2850"/>
                    </a:lnTo>
                    <a:lnTo>
                      <a:pt x="2397" y="2834"/>
                    </a:lnTo>
                    <a:lnTo>
                      <a:pt x="2407" y="2821"/>
                    </a:lnTo>
                    <a:lnTo>
                      <a:pt x="2400" y="2795"/>
                    </a:lnTo>
                    <a:lnTo>
                      <a:pt x="2411" y="2793"/>
                    </a:lnTo>
                    <a:lnTo>
                      <a:pt x="2411" y="2802"/>
                    </a:lnTo>
                    <a:lnTo>
                      <a:pt x="2420" y="2793"/>
                    </a:lnTo>
                    <a:lnTo>
                      <a:pt x="2404" y="2771"/>
                    </a:lnTo>
                    <a:lnTo>
                      <a:pt x="2423" y="2776"/>
                    </a:lnTo>
                    <a:lnTo>
                      <a:pt x="2450" y="2762"/>
                    </a:lnTo>
                    <a:lnTo>
                      <a:pt x="2464" y="2764"/>
                    </a:lnTo>
                    <a:lnTo>
                      <a:pt x="2469" y="2774"/>
                    </a:lnTo>
                    <a:lnTo>
                      <a:pt x="2460" y="2781"/>
                    </a:lnTo>
                    <a:lnTo>
                      <a:pt x="2467" y="2790"/>
                    </a:lnTo>
                    <a:lnTo>
                      <a:pt x="2479" y="2785"/>
                    </a:lnTo>
                    <a:lnTo>
                      <a:pt x="2486" y="2769"/>
                    </a:lnTo>
                    <a:lnTo>
                      <a:pt x="2500" y="2778"/>
                    </a:lnTo>
                    <a:lnTo>
                      <a:pt x="2508" y="2765"/>
                    </a:lnTo>
                    <a:lnTo>
                      <a:pt x="2499" y="2753"/>
                    </a:lnTo>
                    <a:lnTo>
                      <a:pt x="2500" y="2739"/>
                    </a:lnTo>
                    <a:lnTo>
                      <a:pt x="2520" y="2730"/>
                    </a:lnTo>
                    <a:lnTo>
                      <a:pt x="2530" y="2704"/>
                    </a:lnTo>
                    <a:lnTo>
                      <a:pt x="2573" y="2739"/>
                    </a:lnTo>
                    <a:lnTo>
                      <a:pt x="2581" y="2735"/>
                    </a:lnTo>
                    <a:lnTo>
                      <a:pt x="2585" y="2725"/>
                    </a:lnTo>
                    <a:lnTo>
                      <a:pt x="2602" y="2725"/>
                    </a:lnTo>
                    <a:lnTo>
                      <a:pt x="2615" y="2707"/>
                    </a:lnTo>
                    <a:lnTo>
                      <a:pt x="2632" y="2700"/>
                    </a:lnTo>
                    <a:lnTo>
                      <a:pt x="2662" y="2702"/>
                    </a:lnTo>
                    <a:lnTo>
                      <a:pt x="2662" y="2709"/>
                    </a:lnTo>
                    <a:lnTo>
                      <a:pt x="2678" y="2723"/>
                    </a:lnTo>
                    <a:lnTo>
                      <a:pt x="2703" y="2716"/>
                    </a:lnTo>
                    <a:lnTo>
                      <a:pt x="2724" y="2720"/>
                    </a:lnTo>
                    <a:lnTo>
                      <a:pt x="2739" y="2735"/>
                    </a:lnTo>
                    <a:lnTo>
                      <a:pt x="2773" y="2737"/>
                    </a:lnTo>
                    <a:lnTo>
                      <a:pt x="2782" y="2774"/>
                    </a:lnTo>
                    <a:lnTo>
                      <a:pt x="2799" y="2781"/>
                    </a:lnTo>
                    <a:lnTo>
                      <a:pt x="2806" y="2762"/>
                    </a:lnTo>
                    <a:lnTo>
                      <a:pt x="2785" y="2727"/>
                    </a:lnTo>
                    <a:lnTo>
                      <a:pt x="2768" y="2727"/>
                    </a:lnTo>
                    <a:lnTo>
                      <a:pt x="2764" y="2713"/>
                    </a:lnTo>
                    <a:lnTo>
                      <a:pt x="2775" y="2704"/>
                    </a:lnTo>
                    <a:lnTo>
                      <a:pt x="2805" y="2711"/>
                    </a:lnTo>
                    <a:lnTo>
                      <a:pt x="2815" y="2706"/>
                    </a:lnTo>
                    <a:lnTo>
                      <a:pt x="2820" y="2716"/>
                    </a:lnTo>
                    <a:lnTo>
                      <a:pt x="2840" y="2721"/>
                    </a:lnTo>
                    <a:lnTo>
                      <a:pt x="2857" y="2727"/>
                    </a:lnTo>
                    <a:lnTo>
                      <a:pt x="2868" y="2720"/>
                    </a:lnTo>
                    <a:lnTo>
                      <a:pt x="2894" y="2727"/>
                    </a:lnTo>
                    <a:lnTo>
                      <a:pt x="2910" y="2679"/>
                    </a:lnTo>
                    <a:lnTo>
                      <a:pt x="2901" y="2653"/>
                    </a:lnTo>
                    <a:lnTo>
                      <a:pt x="2917" y="2648"/>
                    </a:lnTo>
                    <a:lnTo>
                      <a:pt x="2915" y="2616"/>
                    </a:lnTo>
                    <a:lnTo>
                      <a:pt x="2931" y="2623"/>
                    </a:lnTo>
                    <a:lnTo>
                      <a:pt x="2940" y="2619"/>
                    </a:lnTo>
                    <a:lnTo>
                      <a:pt x="2933" y="2611"/>
                    </a:lnTo>
                    <a:lnTo>
                      <a:pt x="2935" y="2602"/>
                    </a:lnTo>
                    <a:lnTo>
                      <a:pt x="2945" y="2602"/>
                    </a:lnTo>
                    <a:lnTo>
                      <a:pt x="2966" y="2581"/>
                    </a:lnTo>
                    <a:lnTo>
                      <a:pt x="2996" y="2600"/>
                    </a:lnTo>
                    <a:lnTo>
                      <a:pt x="3008" y="2598"/>
                    </a:lnTo>
                    <a:lnTo>
                      <a:pt x="3012" y="2586"/>
                    </a:lnTo>
                    <a:lnTo>
                      <a:pt x="3026" y="2581"/>
                    </a:lnTo>
                    <a:lnTo>
                      <a:pt x="3014" y="2551"/>
                    </a:lnTo>
                    <a:lnTo>
                      <a:pt x="3049" y="2540"/>
                    </a:lnTo>
                    <a:lnTo>
                      <a:pt x="3052" y="2519"/>
                    </a:lnTo>
                    <a:lnTo>
                      <a:pt x="3063" y="2526"/>
                    </a:lnTo>
                    <a:lnTo>
                      <a:pt x="3082" y="2521"/>
                    </a:lnTo>
                    <a:lnTo>
                      <a:pt x="3096" y="2546"/>
                    </a:lnTo>
                    <a:lnTo>
                      <a:pt x="3101" y="2540"/>
                    </a:lnTo>
                    <a:lnTo>
                      <a:pt x="3107" y="2549"/>
                    </a:lnTo>
                    <a:lnTo>
                      <a:pt x="3117" y="2546"/>
                    </a:lnTo>
                    <a:lnTo>
                      <a:pt x="3133" y="2553"/>
                    </a:lnTo>
                    <a:lnTo>
                      <a:pt x="3163" y="2540"/>
                    </a:lnTo>
                    <a:lnTo>
                      <a:pt x="3172" y="2544"/>
                    </a:lnTo>
                    <a:lnTo>
                      <a:pt x="3186" y="2532"/>
                    </a:lnTo>
                    <a:lnTo>
                      <a:pt x="3196" y="2533"/>
                    </a:lnTo>
                    <a:lnTo>
                      <a:pt x="3193" y="2546"/>
                    </a:lnTo>
                    <a:lnTo>
                      <a:pt x="3203" y="2549"/>
                    </a:lnTo>
                    <a:lnTo>
                      <a:pt x="3207" y="2537"/>
                    </a:lnTo>
                    <a:lnTo>
                      <a:pt x="3219" y="2526"/>
                    </a:lnTo>
                    <a:lnTo>
                      <a:pt x="3209" y="2475"/>
                    </a:lnTo>
                    <a:lnTo>
                      <a:pt x="3221" y="2470"/>
                    </a:lnTo>
                    <a:lnTo>
                      <a:pt x="3226" y="2479"/>
                    </a:lnTo>
                    <a:lnTo>
                      <a:pt x="3246" y="2482"/>
                    </a:lnTo>
                    <a:lnTo>
                      <a:pt x="3282" y="2465"/>
                    </a:lnTo>
                    <a:lnTo>
                      <a:pt x="3321" y="2414"/>
                    </a:lnTo>
                    <a:lnTo>
                      <a:pt x="3309" y="2380"/>
                    </a:lnTo>
                    <a:lnTo>
                      <a:pt x="3295" y="2352"/>
                    </a:lnTo>
                    <a:lnTo>
                      <a:pt x="3302" y="2338"/>
                    </a:lnTo>
                    <a:lnTo>
                      <a:pt x="3290" y="2340"/>
                    </a:lnTo>
                    <a:lnTo>
                      <a:pt x="3274" y="2328"/>
                    </a:lnTo>
                    <a:lnTo>
                      <a:pt x="3232" y="2345"/>
                    </a:lnTo>
                    <a:lnTo>
                      <a:pt x="3214" y="2331"/>
                    </a:lnTo>
                    <a:lnTo>
                      <a:pt x="3182" y="2351"/>
                    </a:lnTo>
                    <a:lnTo>
                      <a:pt x="3168" y="2352"/>
                    </a:lnTo>
                    <a:lnTo>
                      <a:pt x="3165" y="2330"/>
                    </a:lnTo>
                    <a:lnTo>
                      <a:pt x="3147" y="2331"/>
                    </a:lnTo>
                    <a:lnTo>
                      <a:pt x="3140" y="2331"/>
                    </a:lnTo>
                    <a:lnTo>
                      <a:pt x="3128" y="2326"/>
                    </a:lnTo>
                    <a:lnTo>
                      <a:pt x="3124" y="2321"/>
                    </a:lnTo>
                    <a:lnTo>
                      <a:pt x="3093" y="2270"/>
                    </a:lnTo>
                    <a:lnTo>
                      <a:pt x="3091" y="2272"/>
                    </a:lnTo>
                    <a:lnTo>
                      <a:pt x="3086" y="2265"/>
                    </a:lnTo>
                    <a:lnTo>
                      <a:pt x="3070" y="2275"/>
                    </a:lnTo>
                    <a:lnTo>
                      <a:pt x="3054" y="2272"/>
                    </a:lnTo>
                    <a:lnTo>
                      <a:pt x="3052" y="2287"/>
                    </a:lnTo>
                    <a:lnTo>
                      <a:pt x="3047" y="2286"/>
                    </a:lnTo>
                    <a:lnTo>
                      <a:pt x="3038" y="2294"/>
                    </a:lnTo>
                    <a:lnTo>
                      <a:pt x="3024" y="2293"/>
                    </a:lnTo>
                    <a:lnTo>
                      <a:pt x="3012" y="2300"/>
                    </a:lnTo>
                    <a:lnTo>
                      <a:pt x="3026" y="2331"/>
                    </a:lnTo>
                    <a:lnTo>
                      <a:pt x="3003" y="2330"/>
                    </a:lnTo>
                    <a:lnTo>
                      <a:pt x="2998" y="2321"/>
                    </a:lnTo>
                    <a:lnTo>
                      <a:pt x="2986" y="2328"/>
                    </a:lnTo>
                    <a:lnTo>
                      <a:pt x="2973" y="2319"/>
                    </a:lnTo>
                    <a:lnTo>
                      <a:pt x="2978" y="2314"/>
                    </a:lnTo>
                    <a:lnTo>
                      <a:pt x="2963" y="2307"/>
                    </a:lnTo>
                    <a:lnTo>
                      <a:pt x="2959" y="2291"/>
                    </a:lnTo>
                    <a:lnTo>
                      <a:pt x="2945" y="2277"/>
                    </a:lnTo>
                    <a:lnTo>
                      <a:pt x="2940" y="2250"/>
                    </a:lnTo>
                    <a:lnTo>
                      <a:pt x="2954" y="2242"/>
                    </a:lnTo>
                    <a:lnTo>
                      <a:pt x="2949" y="2238"/>
                    </a:lnTo>
                    <a:lnTo>
                      <a:pt x="2940" y="2243"/>
                    </a:lnTo>
                    <a:lnTo>
                      <a:pt x="2929" y="2224"/>
                    </a:lnTo>
                    <a:lnTo>
                      <a:pt x="2922" y="2226"/>
                    </a:lnTo>
                    <a:lnTo>
                      <a:pt x="2901" y="2178"/>
                    </a:lnTo>
                    <a:lnTo>
                      <a:pt x="2894" y="2180"/>
                    </a:lnTo>
                    <a:lnTo>
                      <a:pt x="2889" y="2175"/>
                    </a:lnTo>
                    <a:lnTo>
                      <a:pt x="2892" y="2163"/>
                    </a:lnTo>
                    <a:lnTo>
                      <a:pt x="2882" y="2154"/>
                    </a:lnTo>
                    <a:lnTo>
                      <a:pt x="2875" y="2129"/>
                    </a:lnTo>
                    <a:lnTo>
                      <a:pt x="2870" y="2127"/>
                    </a:lnTo>
                    <a:lnTo>
                      <a:pt x="2870" y="2119"/>
                    </a:lnTo>
                    <a:lnTo>
                      <a:pt x="2882" y="2110"/>
                    </a:lnTo>
                    <a:lnTo>
                      <a:pt x="2878" y="2075"/>
                    </a:lnTo>
                    <a:lnTo>
                      <a:pt x="2892" y="2064"/>
                    </a:lnTo>
                    <a:lnTo>
                      <a:pt x="2908" y="2066"/>
                    </a:lnTo>
                    <a:lnTo>
                      <a:pt x="2912" y="2062"/>
                    </a:lnTo>
                    <a:lnTo>
                      <a:pt x="2906" y="2055"/>
                    </a:lnTo>
                    <a:lnTo>
                      <a:pt x="2908" y="2045"/>
                    </a:lnTo>
                    <a:lnTo>
                      <a:pt x="2903" y="2040"/>
                    </a:lnTo>
                    <a:lnTo>
                      <a:pt x="2891" y="2040"/>
                    </a:lnTo>
                    <a:lnTo>
                      <a:pt x="2887" y="2020"/>
                    </a:lnTo>
                    <a:lnTo>
                      <a:pt x="2878" y="2015"/>
                    </a:lnTo>
                    <a:lnTo>
                      <a:pt x="2884" y="1994"/>
                    </a:lnTo>
                    <a:lnTo>
                      <a:pt x="2875" y="1966"/>
                    </a:lnTo>
                    <a:lnTo>
                      <a:pt x="2866" y="1959"/>
                    </a:lnTo>
                    <a:lnTo>
                      <a:pt x="2859" y="1968"/>
                    </a:lnTo>
                    <a:lnTo>
                      <a:pt x="2841" y="1966"/>
                    </a:lnTo>
                    <a:lnTo>
                      <a:pt x="2838" y="2022"/>
                    </a:lnTo>
                    <a:lnTo>
                      <a:pt x="2822" y="2029"/>
                    </a:lnTo>
                    <a:lnTo>
                      <a:pt x="2808" y="2054"/>
                    </a:lnTo>
                    <a:lnTo>
                      <a:pt x="2805" y="2069"/>
                    </a:lnTo>
                    <a:lnTo>
                      <a:pt x="2778" y="2071"/>
                    </a:lnTo>
                    <a:lnTo>
                      <a:pt x="2769" y="2084"/>
                    </a:lnTo>
                    <a:lnTo>
                      <a:pt x="2764" y="2106"/>
                    </a:lnTo>
                    <a:lnTo>
                      <a:pt x="2757" y="2110"/>
                    </a:lnTo>
                    <a:lnTo>
                      <a:pt x="2738" y="2105"/>
                    </a:lnTo>
                    <a:lnTo>
                      <a:pt x="2732" y="2094"/>
                    </a:lnTo>
                    <a:lnTo>
                      <a:pt x="2715" y="2094"/>
                    </a:lnTo>
                    <a:lnTo>
                      <a:pt x="2711" y="2089"/>
                    </a:lnTo>
                    <a:lnTo>
                      <a:pt x="2708" y="2092"/>
                    </a:lnTo>
                    <a:lnTo>
                      <a:pt x="2706" y="2089"/>
                    </a:lnTo>
                    <a:lnTo>
                      <a:pt x="2671" y="2089"/>
                    </a:lnTo>
                    <a:lnTo>
                      <a:pt x="2666" y="2068"/>
                    </a:lnTo>
                    <a:lnTo>
                      <a:pt x="2648" y="2055"/>
                    </a:lnTo>
                    <a:lnTo>
                      <a:pt x="2650" y="2041"/>
                    </a:lnTo>
                    <a:lnTo>
                      <a:pt x="2641" y="2033"/>
                    </a:lnTo>
                    <a:lnTo>
                      <a:pt x="2645" y="2033"/>
                    </a:lnTo>
                    <a:lnTo>
                      <a:pt x="2641" y="2026"/>
                    </a:lnTo>
                    <a:lnTo>
                      <a:pt x="2646" y="2024"/>
                    </a:lnTo>
                    <a:lnTo>
                      <a:pt x="2648" y="2010"/>
                    </a:lnTo>
                    <a:lnTo>
                      <a:pt x="2694" y="1990"/>
                    </a:lnTo>
                    <a:lnTo>
                      <a:pt x="2710" y="1994"/>
                    </a:lnTo>
                    <a:lnTo>
                      <a:pt x="2701" y="2008"/>
                    </a:lnTo>
                    <a:lnTo>
                      <a:pt x="2713" y="2017"/>
                    </a:lnTo>
                    <a:lnTo>
                      <a:pt x="2717" y="2038"/>
                    </a:lnTo>
                    <a:lnTo>
                      <a:pt x="2722" y="2040"/>
                    </a:lnTo>
                    <a:lnTo>
                      <a:pt x="2727" y="2029"/>
                    </a:lnTo>
                    <a:lnTo>
                      <a:pt x="2720" y="2022"/>
                    </a:lnTo>
                    <a:lnTo>
                      <a:pt x="2724" y="2008"/>
                    </a:lnTo>
                    <a:lnTo>
                      <a:pt x="2717" y="2006"/>
                    </a:lnTo>
                    <a:lnTo>
                      <a:pt x="2724" y="1992"/>
                    </a:lnTo>
                    <a:lnTo>
                      <a:pt x="2731" y="1990"/>
                    </a:lnTo>
                    <a:lnTo>
                      <a:pt x="2736" y="2001"/>
                    </a:lnTo>
                    <a:lnTo>
                      <a:pt x="2743" y="2001"/>
                    </a:lnTo>
                    <a:lnTo>
                      <a:pt x="2743" y="2011"/>
                    </a:lnTo>
                    <a:lnTo>
                      <a:pt x="2750" y="2001"/>
                    </a:lnTo>
                    <a:lnTo>
                      <a:pt x="2757" y="2010"/>
                    </a:lnTo>
                    <a:lnTo>
                      <a:pt x="2766" y="2006"/>
                    </a:lnTo>
                    <a:lnTo>
                      <a:pt x="2773" y="1989"/>
                    </a:lnTo>
                    <a:lnTo>
                      <a:pt x="2769" y="1985"/>
                    </a:lnTo>
                    <a:lnTo>
                      <a:pt x="2761" y="1980"/>
                    </a:lnTo>
                    <a:lnTo>
                      <a:pt x="2747" y="1983"/>
                    </a:lnTo>
                    <a:lnTo>
                      <a:pt x="2748" y="1975"/>
                    </a:lnTo>
                    <a:lnTo>
                      <a:pt x="2755" y="1978"/>
                    </a:lnTo>
                    <a:lnTo>
                      <a:pt x="2757" y="1973"/>
                    </a:lnTo>
                    <a:lnTo>
                      <a:pt x="2757" y="1964"/>
                    </a:lnTo>
                    <a:lnTo>
                      <a:pt x="2748" y="1966"/>
                    </a:lnTo>
                    <a:lnTo>
                      <a:pt x="2747" y="1961"/>
                    </a:lnTo>
                    <a:lnTo>
                      <a:pt x="2759" y="1954"/>
                    </a:lnTo>
                    <a:lnTo>
                      <a:pt x="2759" y="1950"/>
                    </a:lnTo>
                    <a:lnTo>
                      <a:pt x="2752" y="1950"/>
                    </a:lnTo>
                    <a:lnTo>
                      <a:pt x="2757" y="1943"/>
                    </a:lnTo>
                    <a:lnTo>
                      <a:pt x="2768" y="1954"/>
                    </a:lnTo>
                    <a:lnTo>
                      <a:pt x="2773" y="1934"/>
                    </a:lnTo>
                    <a:lnTo>
                      <a:pt x="2766" y="1917"/>
                    </a:lnTo>
                    <a:lnTo>
                      <a:pt x="2776" y="1903"/>
                    </a:lnTo>
                    <a:lnTo>
                      <a:pt x="2783" y="1903"/>
                    </a:lnTo>
                    <a:lnTo>
                      <a:pt x="2787" y="1881"/>
                    </a:lnTo>
                    <a:lnTo>
                      <a:pt x="2783" y="1878"/>
                    </a:lnTo>
                    <a:lnTo>
                      <a:pt x="2776" y="1885"/>
                    </a:lnTo>
                    <a:lnTo>
                      <a:pt x="2768" y="1881"/>
                    </a:lnTo>
                    <a:lnTo>
                      <a:pt x="2757" y="1897"/>
                    </a:lnTo>
                    <a:lnTo>
                      <a:pt x="2761" y="1883"/>
                    </a:lnTo>
                    <a:lnTo>
                      <a:pt x="2752" y="1881"/>
                    </a:lnTo>
                    <a:lnTo>
                      <a:pt x="2747" y="1867"/>
                    </a:lnTo>
                    <a:lnTo>
                      <a:pt x="2734" y="1874"/>
                    </a:lnTo>
                    <a:lnTo>
                      <a:pt x="2731" y="1855"/>
                    </a:lnTo>
                    <a:lnTo>
                      <a:pt x="2718" y="1845"/>
                    </a:lnTo>
                    <a:lnTo>
                      <a:pt x="2722" y="1834"/>
                    </a:lnTo>
                    <a:lnTo>
                      <a:pt x="2717" y="1822"/>
                    </a:lnTo>
                    <a:lnTo>
                      <a:pt x="2708" y="1829"/>
                    </a:lnTo>
                    <a:lnTo>
                      <a:pt x="2701" y="1829"/>
                    </a:lnTo>
                    <a:lnTo>
                      <a:pt x="2694" y="1831"/>
                    </a:lnTo>
                    <a:lnTo>
                      <a:pt x="2697" y="1848"/>
                    </a:lnTo>
                    <a:lnTo>
                      <a:pt x="2689" y="1855"/>
                    </a:lnTo>
                    <a:lnTo>
                      <a:pt x="2683" y="1857"/>
                    </a:lnTo>
                    <a:lnTo>
                      <a:pt x="2662" y="1850"/>
                    </a:lnTo>
                    <a:lnTo>
                      <a:pt x="2657" y="1855"/>
                    </a:lnTo>
                    <a:lnTo>
                      <a:pt x="2655" y="1874"/>
                    </a:lnTo>
                    <a:lnTo>
                      <a:pt x="2646" y="1869"/>
                    </a:lnTo>
                    <a:lnTo>
                      <a:pt x="2645" y="1873"/>
                    </a:lnTo>
                    <a:lnTo>
                      <a:pt x="2631" y="1874"/>
                    </a:lnTo>
                    <a:lnTo>
                      <a:pt x="2623" y="1883"/>
                    </a:lnTo>
                    <a:lnTo>
                      <a:pt x="2609" y="1885"/>
                    </a:lnTo>
                    <a:lnTo>
                      <a:pt x="2595" y="1903"/>
                    </a:lnTo>
                    <a:lnTo>
                      <a:pt x="2587" y="1903"/>
                    </a:lnTo>
                    <a:lnTo>
                      <a:pt x="2585" y="1896"/>
                    </a:lnTo>
                    <a:lnTo>
                      <a:pt x="2574" y="1890"/>
                    </a:lnTo>
                    <a:lnTo>
                      <a:pt x="2569" y="1878"/>
                    </a:lnTo>
                    <a:lnTo>
                      <a:pt x="2558" y="1876"/>
                    </a:lnTo>
                    <a:lnTo>
                      <a:pt x="2543" y="1845"/>
                    </a:lnTo>
                    <a:lnTo>
                      <a:pt x="2543" y="1834"/>
                    </a:lnTo>
                    <a:lnTo>
                      <a:pt x="2530" y="1831"/>
                    </a:lnTo>
                    <a:lnTo>
                      <a:pt x="2513" y="1816"/>
                    </a:lnTo>
                    <a:lnTo>
                      <a:pt x="2522" y="1797"/>
                    </a:lnTo>
                    <a:lnTo>
                      <a:pt x="2527" y="1802"/>
                    </a:lnTo>
                    <a:lnTo>
                      <a:pt x="2534" y="1799"/>
                    </a:lnTo>
                    <a:lnTo>
                      <a:pt x="2539" y="1787"/>
                    </a:lnTo>
                    <a:lnTo>
                      <a:pt x="2544" y="1785"/>
                    </a:lnTo>
                    <a:lnTo>
                      <a:pt x="2543" y="1762"/>
                    </a:lnTo>
                    <a:lnTo>
                      <a:pt x="2548" y="1755"/>
                    </a:lnTo>
                    <a:lnTo>
                      <a:pt x="2550" y="1760"/>
                    </a:lnTo>
                    <a:lnTo>
                      <a:pt x="2557" y="1757"/>
                    </a:lnTo>
                    <a:lnTo>
                      <a:pt x="2548" y="1750"/>
                    </a:lnTo>
                    <a:lnTo>
                      <a:pt x="2553" y="1744"/>
                    </a:lnTo>
                    <a:lnTo>
                      <a:pt x="2546" y="1746"/>
                    </a:lnTo>
                    <a:lnTo>
                      <a:pt x="2539" y="1739"/>
                    </a:lnTo>
                    <a:lnTo>
                      <a:pt x="2541" y="1734"/>
                    </a:lnTo>
                    <a:lnTo>
                      <a:pt x="2525" y="1727"/>
                    </a:lnTo>
                    <a:lnTo>
                      <a:pt x="2511" y="1697"/>
                    </a:lnTo>
                    <a:lnTo>
                      <a:pt x="2511" y="1685"/>
                    </a:lnTo>
                    <a:lnTo>
                      <a:pt x="2520" y="1688"/>
                    </a:lnTo>
                    <a:lnTo>
                      <a:pt x="2513" y="1671"/>
                    </a:lnTo>
                    <a:lnTo>
                      <a:pt x="2525" y="1662"/>
                    </a:lnTo>
                    <a:lnTo>
                      <a:pt x="2532" y="1660"/>
                    </a:lnTo>
                    <a:lnTo>
                      <a:pt x="2539" y="1671"/>
                    </a:lnTo>
                    <a:lnTo>
                      <a:pt x="2548" y="1671"/>
                    </a:lnTo>
                    <a:lnTo>
                      <a:pt x="2557" y="1635"/>
                    </a:lnTo>
                    <a:lnTo>
                      <a:pt x="2548" y="1621"/>
                    </a:lnTo>
                    <a:lnTo>
                      <a:pt x="2539" y="1625"/>
                    </a:lnTo>
                    <a:lnTo>
                      <a:pt x="2518" y="1613"/>
                    </a:lnTo>
                    <a:lnTo>
                      <a:pt x="2513" y="1597"/>
                    </a:lnTo>
                    <a:lnTo>
                      <a:pt x="2516" y="1574"/>
                    </a:lnTo>
                    <a:lnTo>
                      <a:pt x="2527" y="1569"/>
                    </a:lnTo>
                    <a:lnTo>
                      <a:pt x="2532" y="1548"/>
                    </a:lnTo>
                    <a:lnTo>
                      <a:pt x="2529" y="1528"/>
                    </a:lnTo>
                    <a:lnTo>
                      <a:pt x="2534" y="1511"/>
                    </a:lnTo>
                    <a:lnTo>
                      <a:pt x="2522" y="1502"/>
                    </a:lnTo>
                    <a:lnTo>
                      <a:pt x="2516" y="1490"/>
                    </a:lnTo>
                    <a:lnTo>
                      <a:pt x="2511" y="1488"/>
                    </a:lnTo>
                    <a:lnTo>
                      <a:pt x="2500" y="1495"/>
                    </a:lnTo>
                    <a:lnTo>
                      <a:pt x="2493" y="1490"/>
                    </a:lnTo>
                    <a:lnTo>
                      <a:pt x="2488" y="1493"/>
                    </a:lnTo>
                    <a:lnTo>
                      <a:pt x="2476" y="1476"/>
                    </a:lnTo>
                    <a:lnTo>
                      <a:pt x="2479" y="1472"/>
                    </a:lnTo>
                    <a:lnTo>
                      <a:pt x="2479" y="1463"/>
                    </a:lnTo>
                    <a:lnTo>
                      <a:pt x="2467" y="1460"/>
                    </a:lnTo>
                    <a:lnTo>
                      <a:pt x="2462" y="1437"/>
                    </a:lnTo>
                    <a:lnTo>
                      <a:pt x="2418" y="1440"/>
                    </a:lnTo>
                    <a:lnTo>
                      <a:pt x="2395" y="1428"/>
                    </a:lnTo>
                    <a:lnTo>
                      <a:pt x="2381" y="1435"/>
                    </a:lnTo>
                    <a:lnTo>
                      <a:pt x="2370" y="1397"/>
                    </a:lnTo>
                    <a:lnTo>
                      <a:pt x="2379" y="1391"/>
                    </a:lnTo>
                    <a:lnTo>
                      <a:pt x="2372" y="1368"/>
                    </a:lnTo>
                    <a:lnTo>
                      <a:pt x="2381" y="1365"/>
                    </a:lnTo>
                    <a:lnTo>
                      <a:pt x="2379" y="1351"/>
                    </a:lnTo>
                    <a:lnTo>
                      <a:pt x="2388" y="1347"/>
                    </a:lnTo>
                    <a:lnTo>
                      <a:pt x="2379" y="1340"/>
                    </a:lnTo>
                    <a:lnTo>
                      <a:pt x="2383" y="1332"/>
                    </a:lnTo>
                    <a:lnTo>
                      <a:pt x="2376" y="1321"/>
                    </a:lnTo>
                    <a:lnTo>
                      <a:pt x="2374" y="1296"/>
                    </a:lnTo>
                    <a:lnTo>
                      <a:pt x="2363" y="1284"/>
                    </a:lnTo>
                    <a:lnTo>
                      <a:pt x="2362" y="1249"/>
                    </a:lnTo>
                    <a:lnTo>
                      <a:pt x="2337" y="1198"/>
                    </a:lnTo>
                    <a:lnTo>
                      <a:pt x="2328" y="1200"/>
                    </a:lnTo>
                    <a:lnTo>
                      <a:pt x="2314" y="1177"/>
                    </a:lnTo>
                    <a:lnTo>
                      <a:pt x="2300" y="1172"/>
                    </a:lnTo>
                    <a:lnTo>
                      <a:pt x="2293" y="1152"/>
                    </a:lnTo>
                    <a:lnTo>
                      <a:pt x="2295" y="1140"/>
                    </a:lnTo>
                    <a:lnTo>
                      <a:pt x="2270" y="1110"/>
                    </a:lnTo>
                    <a:lnTo>
                      <a:pt x="2267" y="1100"/>
                    </a:lnTo>
                    <a:lnTo>
                      <a:pt x="2256" y="1089"/>
                    </a:lnTo>
                    <a:lnTo>
                      <a:pt x="2254" y="1080"/>
                    </a:lnTo>
                    <a:lnTo>
                      <a:pt x="2254" y="1066"/>
                    </a:lnTo>
                    <a:lnTo>
                      <a:pt x="2237" y="1050"/>
                    </a:lnTo>
                    <a:lnTo>
                      <a:pt x="2221" y="994"/>
                    </a:lnTo>
                    <a:lnTo>
                      <a:pt x="2211" y="996"/>
                    </a:lnTo>
                    <a:lnTo>
                      <a:pt x="2189" y="978"/>
                    </a:lnTo>
                    <a:lnTo>
                      <a:pt x="2182" y="954"/>
                    </a:lnTo>
                    <a:lnTo>
                      <a:pt x="2163" y="952"/>
                    </a:lnTo>
                    <a:lnTo>
                      <a:pt x="2153" y="941"/>
                    </a:lnTo>
                    <a:lnTo>
                      <a:pt x="2153" y="931"/>
                    </a:lnTo>
                    <a:lnTo>
                      <a:pt x="2144" y="924"/>
                    </a:lnTo>
                    <a:lnTo>
                      <a:pt x="2142" y="910"/>
                    </a:lnTo>
                    <a:lnTo>
                      <a:pt x="2135" y="906"/>
                    </a:lnTo>
                    <a:lnTo>
                      <a:pt x="2128" y="871"/>
                    </a:lnTo>
                    <a:lnTo>
                      <a:pt x="2105" y="824"/>
                    </a:lnTo>
                    <a:lnTo>
                      <a:pt x="2112" y="806"/>
                    </a:lnTo>
                    <a:lnTo>
                      <a:pt x="2109" y="794"/>
                    </a:lnTo>
                    <a:lnTo>
                      <a:pt x="2105" y="785"/>
                    </a:lnTo>
                    <a:lnTo>
                      <a:pt x="2098" y="789"/>
                    </a:lnTo>
                    <a:lnTo>
                      <a:pt x="2082" y="783"/>
                    </a:lnTo>
                    <a:lnTo>
                      <a:pt x="2075" y="768"/>
                    </a:lnTo>
                    <a:lnTo>
                      <a:pt x="2065" y="755"/>
                    </a:lnTo>
                    <a:lnTo>
                      <a:pt x="2056" y="757"/>
                    </a:lnTo>
                    <a:lnTo>
                      <a:pt x="2056" y="729"/>
                    </a:lnTo>
                    <a:lnTo>
                      <a:pt x="2045" y="722"/>
                    </a:lnTo>
                    <a:lnTo>
                      <a:pt x="2044" y="704"/>
                    </a:lnTo>
                    <a:lnTo>
                      <a:pt x="2047" y="667"/>
                    </a:lnTo>
                    <a:lnTo>
                      <a:pt x="2054" y="659"/>
                    </a:lnTo>
                    <a:lnTo>
                      <a:pt x="2066" y="655"/>
                    </a:lnTo>
                    <a:lnTo>
                      <a:pt x="2091" y="667"/>
                    </a:lnTo>
                    <a:lnTo>
                      <a:pt x="2088" y="641"/>
                    </a:lnTo>
                    <a:lnTo>
                      <a:pt x="2096" y="636"/>
                    </a:lnTo>
                    <a:lnTo>
                      <a:pt x="2095" y="615"/>
                    </a:lnTo>
                    <a:lnTo>
                      <a:pt x="2100" y="608"/>
                    </a:lnTo>
                    <a:lnTo>
                      <a:pt x="2098" y="592"/>
                    </a:lnTo>
                    <a:lnTo>
                      <a:pt x="2091" y="592"/>
                    </a:lnTo>
                    <a:lnTo>
                      <a:pt x="2089" y="551"/>
                    </a:lnTo>
                    <a:lnTo>
                      <a:pt x="2093" y="523"/>
                    </a:lnTo>
                    <a:lnTo>
                      <a:pt x="2100" y="516"/>
                    </a:lnTo>
                    <a:lnTo>
                      <a:pt x="2117" y="483"/>
                    </a:lnTo>
                    <a:lnTo>
                      <a:pt x="2133" y="469"/>
                    </a:lnTo>
                    <a:lnTo>
                      <a:pt x="2117" y="444"/>
                    </a:lnTo>
                    <a:lnTo>
                      <a:pt x="2116" y="414"/>
                    </a:lnTo>
                    <a:lnTo>
                      <a:pt x="2117" y="411"/>
                    </a:lnTo>
                    <a:lnTo>
                      <a:pt x="2126" y="409"/>
                    </a:lnTo>
                    <a:lnTo>
                      <a:pt x="2116" y="400"/>
                    </a:lnTo>
                    <a:lnTo>
                      <a:pt x="2112" y="376"/>
                    </a:lnTo>
                    <a:lnTo>
                      <a:pt x="2121" y="372"/>
                    </a:lnTo>
                    <a:lnTo>
                      <a:pt x="2128" y="353"/>
                    </a:lnTo>
                    <a:lnTo>
                      <a:pt x="2128" y="335"/>
                    </a:lnTo>
                    <a:lnTo>
                      <a:pt x="2146" y="321"/>
                    </a:lnTo>
                    <a:lnTo>
                      <a:pt x="2146" y="311"/>
                    </a:lnTo>
                    <a:lnTo>
                      <a:pt x="2151" y="305"/>
                    </a:lnTo>
                    <a:lnTo>
                      <a:pt x="2147" y="297"/>
                    </a:lnTo>
                    <a:lnTo>
                      <a:pt x="2163" y="272"/>
                    </a:lnTo>
                    <a:lnTo>
                      <a:pt x="2165" y="261"/>
                    </a:lnTo>
                    <a:lnTo>
                      <a:pt x="2153" y="251"/>
                    </a:lnTo>
                    <a:lnTo>
                      <a:pt x="2158" y="240"/>
                    </a:lnTo>
                    <a:lnTo>
                      <a:pt x="2149" y="233"/>
                    </a:lnTo>
                    <a:lnTo>
                      <a:pt x="2160" y="198"/>
                    </a:lnTo>
                    <a:lnTo>
                      <a:pt x="2154" y="188"/>
                    </a:lnTo>
                    <a:lnTo>
                      <a:pt x="2168" y="177"/>
                    </a:lnTo>
                    <a:lnTo>
                      <a:pt x="2168" y="161"/>
                    </a:lnTo>
                    <a:lnTo>
                      <a:pt x="2156" y="154"/>
                    </a:lnTo>
                    <a:lnTo>
                      <a:pt x="2146" y="165"/>
                    </a:lnTo>
                    <a:lnTo>
                      <a:pt x="2140" y="154"/>
                    </a:lnTo>
                    <a:lnTo>
                      <a:pt x="2146" y="144"/>
                    </a:lnTo>
                    <a:lnTo>
                      <a:pt x="2154" y="144"/>
                    </a:lnTo>
                    <a:lnTo>
                      <a:pt x="2154" y="133"/>
                    </a:lnTo>
                    <a:lnTo>
                      <a:pt x="2149" y="130"/>
                    </a:lnTo>
                    <a:lnTo>
                      <a:pt x="2137" y="130"/>
                    </a:lnTo>
                    <a:lnTo>
                      <a:pt x="2130" y="112"/>
                    </a:lnTo>
                    <a:lnTo>
                      <a:pt x="2117" y="116"/>
                    </a:lnTo>
                    <a:lnTo>
                      <a:pt x="2116" y="124"/>
                    </a:lnTo>
                    <a:lnTo>
                      <a:pt x="2098" y="139"/>
                    </a:lnTo>
                    <a:lnTo>
                      <a:pt x="2082" y="133"/>
                    </a:lnTo>
                    <a:lnTo>
                      <a:pt x="2065" y="110"/>
                    </a:lnTo>
                    <a:lnTo>
                      <a:pt x="2058" y="79"/>
                    </a:lnTo>
                    <a:lnTo>
                      <a:pt x="2058" y="59"/>
                    </a:lnTo>
                    <a:lnTo>
                      <a:pt x="2033" y="56"/>
                    </a:lnTo>
                    <a:lnTo>
                      <a:pt x="2022" y="44"/>
                    </a:lnTo>
                    <a:lnTo>
                      <a:pt x="2008" y="52"/>
                    </a:lnTo>
                    <a:lnTo>
                      <a:pt x="1987" y="52"/>
                    </a:lnTo>
                    <a:lnTo>
                      <a:pt x="1987" y="59"/>
                    </a:lnTo>
                    <a:lnTo>
                      <a:pt x="1979" y="65"/>
                    </a:lnTo>
                    <a:lnTo>
                      <a:pt x="1973" y="61"/>
                    </a:lnTo>
                    <a:lnTo>
                      <a:pt x="1965" y="49"/>
                    </a:lnTo>
                    <a:lnTo>
                      <a:pt x="1968" y="24"/>
                    </a:lnTo>
                    <a:lnTo>
                      <a:pt x="1965" y="26"/>
                    </a:lnTo>
                    <a:lnTo>
                      <a:pt x="1963" y="21"/>
                    </a:lnTo>
                    <a:lnTo>
                      <a:pt x="1957" y="8"/>
                    </a:lnTo>
                    <a:lnTo>
                      <a:pt x="1966" y="3"/>
                    </a:lnTo>
                    <a:lnTo>
                      <a:pt x="1961" y="0"/>
                    </a:lnTo>
                    <a:lnTo>
                      <a:pt x="1907" y="3"/>
                    </a:lnTo>
                    <a:lnTo>
                      <a:pt x="1905" y="5"/>
                    </a:lnTo>
                    <a:lnTo>
                      <a:pt x="1852" y="19"/>
                    </a:lnTo>
                    <a:lnTo>
                      <a:pt x="1850" y="19"/>
                    </a:lnTo>
                    <a:lnTo>
                      <a:pt x="1827" y="30"/>
                    </a:lnTo>
                    <a:lnTo>
                      <a:pt x="1762" y="65"/>
                    </a:lnTo>
                    <a:lnTo>
                      <a:pt x="1750" y="66"/>
                    </a:lnTo>
                    <a:lnTo>
                      <a:pt x="1733" y="70"/>
                    </a:lnTo>
                    <a:lnTo>
                      <a:pt x="1727" y="75"/>
                    </a:lnTo>
                    <a:lnTo>
                      <a:pt x="1718" y="84"/>
                    </a:lnTo>
                    <a:lnTo>
                      <a:pt x="1717" y="84"/>
                    </a:lnTo>
                    <a:lnTo>
                      <a:pt x="1718" y="84"/>
                    </a:lnTo>
                    <a:lnTo>
                      <a:pt x="1722" y="96"/>
                    </a:lnTo>
                    <a:lnTo>
                      <a:pt x="1722" y="98"/>
                    </a:lnTo>
                    <a:lnTo>
                      <a:pt x="1726" y="105"/>
                    </a:lnTo>
                    <a:lnTo>
                      <a:pt x="1718" y="110"/>
                    </a:lnTo>
                    <a:lnTo>
                      <a:pt x="1706" y="117"/>
                    </a:lnTo>
                    <a:lnTo>
                      <a:pt x="1706" y="133"/>
                    </a:lnTo>
                    <a:lnTo>
                      <a:pt x="1720" y="139"/>
                    </a:lnTo>
                    <a:lnTo>
                      <a:pt x="1724" y="140"/>
                    </a:lnTo>
                    <a:lnTo>
                      <a:pt x="1729" y="144"/>
                    </a:lnTo>
                    <a:lnTo>
                      <a:pt x="1748" y="153"/>
                    </a:lnTo>
                    <a:lnTo>
                      <a:pt x="1750" y="154"/>
                    </a:lnTo>
                    <a:lnTo>
                      <a:pt x="1757" y="163"/>
                    </a:lnTo>
                    <a:lnTo>
                      <a:pt x="1761" y="168"/>
                    </a:lnTo>
                    <a:lnTo>
                      <a:pt x="1762" y="168"/>
                    </a:lnTo>
                    <a:lnTo>
                      <a:pt x="1764" y="170"/>
                    </a:lnTo>
                    <a:lnTo>
                      <a:pt x="1768" y="170"/>
                    </a:lnTo>
                    <a:lnTo>
                      <a:pt x="1771" y="168"/>
                    </a:lnTo>
                    <a:lnTo>
                      <a:pt x="1766" y="161"/>
                    </a:lnTo>
                    <a:lnTo>
                      <a:pt x="1766" y="160"/>
                    </a:lnTo>
                    <a:lnTo>
                      <a:pt x="1768" y="160"/>
                    </a:lnTo>
                    <a:lnTo>
                      <a:pt x="1769" y="160"/>
                    </a:lnTo>
                    <a:lnTo>
                      <a:pt x="1773" y="160"/>
                    </a:lnTo>
                    <a:lnTo>
                      <a:pt x="1778" y="161"/>
                    </a:lnTo>
                    <a:lnTo>
                      <a:pt x="1780" y="161"/>
                    </a:lnTo>
                    <a:lnTo>
                      <a:pt x="1791" y="175"/>
                    </a:lnTo>
                    <a:lnTo>
                      <a:pt x="1794" y="184"/>
                    </a:lnTo>
                    <a:lnTo>
                      <a:pt x="1792" y="188"/>
                    </a:lnTo>
                    <a:lnTo>
                      <a:pt x="1791" y="189"/>
                    </a:lnTo>
                    <a:lnTo>
                      <a:pt x="1791" y="193"/>
                    </a:lnTo>
                    <a:lnTo>
                      <a:pt x="1791" y="212"/>
                    </a:lnTo>
                    <a:lnTo>
                      <a:pt x="1787" y="219"/>
                    </a:lnTo>
                    <a:lnTo>
                      <a:pt x="1785" y="223"/>
                    </a:lnTo>
                    <a:lnTo>
                      <a:pt x="1769" y="237"/>
                    </a:lnTo>
                    <a:lnTo>
                      <a:pt x="1759" y="239"/>
                    </a:lnTo>
                    <a:lnTo>
                      <a:pt x="1755" y="246"/>
                    </a:lnTo>
                    <a:lnTo>
                      <a:pt x="1755" y="247"/>
                    </a:lnTo>
                    <a:lnTo>
                      <a:pt x="1757" y="253"/>
                    </a:lnTo>
                    <a:lnTo>
                      <a:pt x="1780" y="265"/>
                    </a:lnTo>
                    <a:lnTo>
                      <a:pt x="1780" y="279"/>
                    </a:lnTo>
                    <a:lnTo>
                      <a:pt x="1776" y="286"/>
                    </a:lnTo>
                    <a:lnTo>
                      <a:pt x="1775" y="290"/>
                    </a:lnTo>
                    <a:lnTo>
                      <a:pt x="1773" y="291"/>
                    </a:lnTo>
                    <a:lnTo>
                      <a:pt x="1745" y="300"/>
                    </a:lnTo>
                    <a:lnTo>
                      <a:pt x="1741" y="302"/>
                    </a:lnTo>
                    <a:lnTo>
                      <a:pt x="1740" y="302"/>
                    </a:lnTo>
                    <a:lnTo>
                      <a:pt x="1740" y="300"/>
                    </a:lnTo>
                    <a:lnTo>
                      <a:pt x="1734" y="297"/>
                    </a:lnTo>
                    <a:lnTo>
                      <a:pt x="1734" y="295"/>
                    </a:lnTo>
                    <a:lnTo>
                      <a:pt x="1726" y="284"/>
                    </a:lnTo>
                    <a:lnTo>
                      <a:pt x="1722" y="277"/>
                    </a:lnTo>
                    <a:lnTo>
                      <a:pt x="1722" y="265"/>
                    </a:lnTo>
                    <a:lnTo>
                      <a:pt x="1733" y="258"/>
                    </a:lnTo>
                    <a:lnTo>
                      <a:pt x="1731" y="251"/>
                    </a:lnTo>
                    <a:lnTo>
                      <a:pt x="1720" y="247"/>
                    </a:lnTo>
                    <a:lnTo>
                      <a:pt x="1717" y="246"/>
                    </a:lnTo>
                    <a:lnTo>
                      <a:pt x="1703" y="244"/>
                    </a:lnTo>
                    <a:lnTo>
                      <a:pt x="1690" y="247"/>
                    </a:lnTo>
                    <a:lnTo>
                      <a:pt x="1704" y="232"/>
                    </a:lnTo>
                    <a:lnTo>
                      <a:pt x="1703" y="230"/>
                    </a:lnTo>
                    <a:lnTo>
                      <a:pt x="1701" y="230"/>
                    </a:lnTo>
                    <a:lnTo>
                      <a:pt x="1682" y="242"/>
                    </a:lnTo>
                    <a:lnTo>
                      <a:pt x="1676" y="251"/>
                    </a:lnTo>
                    <a:lnTo>
                      <a:pt x="1662" y="270"/>
                    </a:lnTo>
                    <a:lnTo>
                      <a:pt x="1662" y="272"/>
                    </a:lnTo>
                    <a:lnTo>
                      <a:pt x="1669" y="283"/>
                    </a:lnTo>
                    <a:lnTo>
                      <a:pt x="1680" y="281"/>
                    </a:lnTo>
                    <a:lnTo>
                      <a:pt x="1680" y="283"/>
                    </a:lnTo>
                    <a:lnTo>
                      <a:pt x="1682" y="284"/>
                    </a:lnTo>
                    <a:lnTo>
                      <a:pt x="1680" y="284"/>
                    </a:lnTo>
                    <a:lnTo>
                      <a:pt x="1678" y="286"/>
                    </a:lnTo>
                    <a:lnTo>
                      <a:pt x="1676" y="288"/>
                    </a:lnTo>
                    <a:lnTo>
                      <a:pt x="1676" y="286"/>
                    </a:lnTo>
                    <a:lnTo>
                      <a:pt x="1678" y="284"/>
                    </a:lnTo>
                    <a:lnTo>
                      <a:pt x="1675" y="284"/>
                    </a:lnTo>
                    <a:lnTo>
                      <a:pt x="1669" y="284"/>
                    </a:lnTo>
                    <a:lnTo>
                      <a:pt x="1664" y="281"/>
                    </a:lnTo>
                    <a:lnTo>
                      <a:pt x="1662" y="281"/>
                    </a:lnTo>
                    <a:lnTo>
                      <a:pt x="1662" y="279"/>
                    </a:lnTo>
                    <a:lnTo>
                      <a:pt x="1662" y="276"/>
                    </a:lnTo>
                    <a:lnTo>
                      <a:pt x="1660" y="274"/>
                    </a:lnTo>
                    <a:lnTo>
                      <a:pt x="1650" y="286"/>
                    </a:lnTo>
                    <a:lnTo>
                      <a:pt x="1650" y="290"/>
                    </a:lnTo>
                    <a:lnTo>
                      <a:pt x="1652" y="291"/>
                    </a:lnTo>
                    <a:lnTo>
                      <a:pt x="1655" y="293"/>
                    </a:lnTo>
                    <a:lnTo>
                      <a:pt x="1655" y="298"/>
                    </a:lnTo>
                    <a:lnTo>
                      <a:pt x="1639" y="311"/>
                    </a:lnTo>
                    <a:lnTo>
                      <a:pt x="1638" y="311"/>
                    </a:lnTo>
                    <a:lnTo>
                      <a:pt x="1638" y="337"/>
                    </a:lnTo>
                    <a:lnTo>
                      <a:pt x="1632" y="342"/>
                    </a:lnTo>
                    <a:lnTo>
                      <a:pt x="1627" y="349"/>
                    </a:lnTo>
                    <a:lnTo>
                      <a:pt x="1624" y="349"/>
                    </a:lnTo>
                    <a:lnTo>
                      <a:pt x="1618" y="351"/>
                    </a:lnTo>
                    <a:lnTo>
                      <a:pt x="1613" y="353"/>
                    </a:lnTo>
                    <a:lnTo>
                      <a:pt x="1599" y="353"/>
                    </a:lnTo>
                    <a:lnTo>
                      <a:pt x="1595" y="353"/>
                    </a:lnTo>
                    <a:lnTo>
                      <a:pt x="1592" y="362"/>
                    </a:lnTo>
                    <a:lnTo>
                      <a:pt x="1590" y="358"/>
                    </a:lnTo>
                    <a:lnTo>
                      <a:pt x="1587" y="360"/>
                    </a:lnTo>
                    <a:lnTo>
                      <a:pt x="1559" y="370"/>
                    </a:lnTo>
                    <a:lnTo>
                      <a:pt x="1552" y="388"/>
                    </a:lnTo>
                    <a:lnTo>
                      <a:pt x="1550" y="388"/>
                    </a:lnTo>
                    <a:lnTo>
                      <a:pt x="1548" y="390"/>
                    </a:lnTo>
                    <a:lnTo>
                      <a:pt x="1530" y="406"/>
                    </a:lnTo>
                    <a:lnTo>
                      <a:pt x="1530" y="407"/>
                    </a:lnTo>
                    <a:lnTo>
                      <a:pt x="1522" y="432"/>
                    </a:lnTo>
                    <a:lnTo>
                      <a:pt x="1523" y="444"/>
                    </a:lnTo>
                    <a:lnTo>
                      <a:pt x="1530" y="449"/>
                    </a:lnTo>
                    <a:lnTo>
                      <a:pt x="1532" y="451"/>
                    </a:lnTo>
                    <a:lnTo>
                      <a:pt x="1532" y="453"/>
                    </a:lnTo>
                    <a:lnTo>
                      <a:pt x="1530" y="464"/>
                    </a:lnTo>
                    <a:lnTo>
                      <a:pt x="1525" y="465"/>
                    </a:lnTo>
                    <a:lnTo>
                      <a:pt x="1523" y="467"/>
                    </a:lnTo>
                    <a:lnTo>
                      <a:pt x="1522" y="467"/>
                    </a:lnTo>
                    <a:lnTo>
                      <a:pt x="1509" y="455"/>
                    </a:lnTo>
                    <a:lnTo>
                      <a:pt x="1506" y="457"/>
                    </a:lnTo>
                    <a:lnTo>
                      <a:pt x="1504" y="457"/>
                    </a:lnTo>
                    <a:lnTo>
                      <a:pt x="1497" y="476"/>
                    </a:lnTo>
                    <a:lnTo>
                      <a:pt x="1488" y="464"/>
                    </a:lnTo>
                    <a:lnTo>
                      <a:pt x="1483" y="483"/>
                    </a:lnTo>
                    <a:lnTo>
                      <a:pt x="1437" y="499"/>
                    </a:lnTo>
                    <a:lnTo>
                      <a:pt x="1444" y="479"/>
                    </a:lnTo>
                    <a:lnTo>
                      <a:pt x="1458" y="478"/>
                    </a:lnTo>
                    <a:lnTo>
                      <a:pt x="1450" y="471"/>
                    </a:lnTo>
                    <a:lnTo>
                      <a:pt x="1465" y="472"/>
                    </a:lnTo>
                    <a:lnTo>
                      <a:pt x="1469" y="462"/>
                    </a:lnTo>
                    <a:lnTo>
                      <a:pt x="1441" y="437"/>
                    </a:lnTo>
                    <a:lnTo>
                      <a:pt x="1444" y="428"/>
                    </a:lnTo>
                    <a:lnTo>
                      <a:pt x="1439" y="416"/>
                    </a:lnTo>
                    <a:lnTo>
                      <a:pt x="1443" y="404"/>
                    </a:lnTo>
                    <a:lnTo>
                      <a:pt x="1425" y="409"/>
                    </a:lnTo>
                    <a:lnTo>
                      <a:pt x="1425" y="413"/>
                    </a:lnTo>
                    <a:lnTo>
                      <a:pt x="1418" y="409"/>
                    </a:lnTo>
                    <a:lnTo>
                      <a:pt x="1453" y="383"/>
                    </a:lnTo>
                    <a:lnTo>
                      <a:pt x="1462" y="372"/>
                    </a:lnTo>
                    <a:lnTo>
                      <a:pt x="1425" y="395"/>
                    </a:lnTo>
                    <a:lnTo>
                      <a:pt x="1404" y="420"/>
                    </a:lnTo>
                    <a:lnTo>
                      <a:pt x="1367" y="483"/>
                    </a:lnTo>
                    <a:lnTo>
                      <a:pt x="1376" y="483"/>
                    </a:lnTo>
                    <a:lnTo>
                      <a:pt x="1376" y="474"/>
                    </a:lnTo>
                    <a:lnTo>
                      <a:pt x="1383" y="467"/>
                    </a:lnTo>
                    <a:lnTo>
                      <a:pt x="1379" y="481"/>
                    </a:lnTo>
                    <a:lnTo>
                      <a:pt x="1400" y="490"/>
                    </a:lnTo>
                    <a:lnTo>
                      <a:pt x="1392" y="513"/>
                    </a:lnTo>
                    <a:lnTo>
                      <a:pt x="1385" y="522"/>
                    </a:lnTo>
                    <a:lnTo>
                      <a:pt x="1374" y="516"/>
                    </a:lnTo>
                    <a:lnTo>
                      <a:pt x="1379" y="497"/>
                    </a:lnTo>
                    <a:lnTo>
                      <a:pt x="1367" y="499"/>
                    </a:lnTo>
                    <a:lnTo>
                      <a:pt x="1362" y="506"/>
                    </a:lnTo>
                    <a:lnTo>
                      <a:pt x="1363" y="488"/>
                    </a:lnTo>
                    <a:lnTo>
                      <a:pt x="1348" y="511"/>
                    </a:lnTo>
                    <a:lnTo>
                      <a:pt x="1337" y="518"/>
                    </a:lnTo>
                    <a:lnTo>
                      <a:pt x="1339" y="525"/>
                    </a:lnTo>
                    <a:lnTo>
                      <a:pt x="1318" y="548"/>
                    </a:lnTo>
                    <a:lnTo>
                      <a:pt x="1307" y="555"/>
                    </a:lnTo>
                    <a:lnTo>
                      <a:pt x="1300" y="553"/>
                    </a:lnTo>
                    <a:lnTo>
                      <a:pt x="1276" y="616"/>
                    </a:lnTo>
                    <a:lnTo>
                      <a:pt x="1270" y="623"/>
                    </a:lnTo>
                    <a:lnTo>
                      <a:pt x="1272" y="611"/>
                    </a:lnTo>
                    <a:lnTo>
                      <a:pt x="1242" y="659"/>
                    </a:lnTo>
                    <a:lnTo>
                      <a:pt x="1228" y="669"/>
                    </a:lnTo>
                    <a:lnTo>
                      <a:pt x="1205" y="667"/>
                    </a:lnTo>
                    <a:lnTo>
                      <a:pt x="1223" y="674"/>
                    </a:lnTo>
                    <a:lnTo>
                      <a:pt x="1226" y="688"/>
                    </a:lnTo>
                    <a:lnTo>
                      <a:pt x="1233" y="685"/>
                    </a:lnTo>
                    <a:lnTo>
                      <a:pt x="1253" y="692"/>
                    </a:lnTo>
                    <a:lnTo>
                      <a:pt x="1223" y="694"/>
                    </a:lnTo>
                    <a:lnTo>
                      <a:pt x="1218" y="703"/>
                    </a:lnTo>
                    <a:lnTo>
                      <a:pt x="1202" y="708"/>
                    </a:lnTo>
                    <a:lnTo>
                      <a:pt x="1198" y="724"/>
                    </a:lnTo>
                    <a:lnTo>
                      <a:pt x="1190" y="717"/>
                    </a:lnTo>
                    <a:lnTo>
                      <a:pt x="1182" y="731"/>
                    </a:lnTo>
                    <a:lnTo>
                      <a:pt x="1198" y="745"/>
                    </a:lnTo>
                    <a:lnTo>
                      <a:pt x="1193" y="762"/>
                    </a:lnTo>
                    <a:lnTo>
                      <a:pt x="1200" y="776"/>
                    </a:lnTo>
                    <a:lnTo>
                      <a:pt x="1197" y="785"/>
                    </a:lnTo>
                    <a:lnTo>
                      <a:pt x="1211" y="803"/>
                    </a:lnTo>
                    <a:lnTo>
                      <a:pt x="1211" y="829"/>
                    </a:lnTo>
                    <a:lnTo>
                      <a:pt x="1207" y="824"/>
                    </a:lnTo>
                    <a:lnTo>
                      <a:pt x="1195" y="827"/>
                    </a:lnTo>
                    <a:lnTo>
                      <a:pt x="1156" y="861"/>
                    </a:lnTo>
                    <a:lnTo>
                      <a:pt x="1147" y="876"/>
                    </a:lnTo>
                    <a:lnTo>
                      <a:pt x="1153" y="855"/>
                    </a:lnTo>
                    <a:lnTo>
                      <a:pt x="1123" y="873"/>
                    </a:lnTo>
                    <a:lnTo>
                      <a:pt x="1103" y="866"/>
                    </a:lnTo>
                    <a:lnTo>
                      <a:pt x="1079" y="840"/>
                    </a:lnTo>
                    <a:lnTo>
                      <a:pt x="1031" y="834"/>
                    </a:lnTo>
                    <a:lnTo>
                      <a:pt x="1024" y="818"/>
                    </a:lnTo>
                    <a:lnTo>
                      <a:pt x="1030" y="801"/>
                    </a:lnTo>
                    <a:lnTo>
                      <a:pt x="1040" y="790"/>
                    </a:lnTo>
                    <a:lnTo>
                      <a:pt x="1031" y="778"/>
                    </a:lnTo>
                    <a:lnTo>
                      <a:pt x="1037" y="769"/>
                    </a:lnTo>
                    <a:lnTo>
                      <a:pt x="1084" y="738"/>
                    </a:lnTo>
                    <a:lnTo>
                      <a:pt x="1107" y="731"/>
                    </a:lnTo>
                    <a:lnTo>
                      <a:pt x="1102" y="717"/>
                    </a:lnTo>
                    <a:lnTo>
                      <a:pt x="1088" y="710"/>
                    </a:lnTo>
                    <a:lnTo>
                      <a:pt x="1081" y="697"/>
                    </a:lnTo>
                    <a:lnTo>
                      <a:pt x="1075" y="699"/>
                    </a:lnTo>
                    <a:lnTo>
                      <a:pt x="1077" y="692"/>
                    </a:lnTo>
                    <a:lnTo>
                      <a:pt x="1040" y="681"/>
                    </a:lnTo>
                    <a:lnTo>
                      <a:pt x="1028" y="664"/>
                    </a:lnTo>
                    <a:lnTo>
                      <a:pt x="984" y="667"/>
                    </a:lnTo>
                    <a:lnTo>
                      <a:pt x="921" y="699"/>
                    </a:lnTo>
                    <a:lnTo>
                      <a:pt x="894" y="695"/>
                    </a:lnTo>
                    <a:lnTo>
                      <a:pt x="873" y="697"/>
                    </a:lnTo>
                    <a:lnTo>
                      <a:pt x="866" y="701"/>
                    </a:lnTo>
                    <a:lnTo>
                      <a:pt x="868" y="704"/>
                    </a:lnTo>
                    <a:lnTo>
                      <a:pt x="940" y="727"/>
                    </a:lnTo>
                    <a:lnTo>
                      <a:pt x="949" y="760"/>
                    </a:lnTo>
                    <a:lnTo>
                      <a:pt x="959" y="755"/>
                    </a:lnTo>
                    <a:lnTo>
                      <a:pt x="951" y="768"/>
                    </a:lnTo>
                    <a:lnTo>
                      <a:pt x="956" y="768"/>
                    </a:lnTo>
                    <a:lnTo>
                      <a:pt x="954" y="778"/>
                    </a:lnTo>
                    <a:lnTo>
                      <a:pt x="961" y="775"/>
                    </a:lnTo>
                    <a:lnTo>
                      <a:pt x="954" y="785"/>
                    </a:lnTo>
                    <a:lnTo>
                      <a:pt x="961" y="806"/>
                    </a:lnTo>
                    <a:lnTo>
                      <a:pt x="966" y="808"/>
                    </a:lnTo>
                    <a:lnTo>
                      <a:pt x="961" y="813"/>
                    </a:lnTo>
                    <a:lnTo>
                      <a:pt x="965" y="868"/>
                    </a:lnTo>
                    <a:lnTo>
                      <a:pt x="977" y="882"/>
                    </a:lnTo>
                    <a:lnTo>
                      <a:pt x="991" y="875"/>
                    </a:lnTo>
                    <a:lnTo>
                      <a:pt x="1005" y="882"/>
                    </a:lnTo>
                    <a:lnTo>
                      <a:pt x="1010" y="878"/>
                    </a:lnTo>
                    <a:lnTo>
                      <a:pt x="1009" y="885"/>
                    </a:lnTo>
                    <a:lnTo>
                      <a:pt x="1030" y="899"/>
                    </a:lnTo>
                    <a:lnTo>
                      <a:pt x="1031" y="912"/>
                    </a:lnTo>
                    <a:lnTo>
                      <a:pt x="1026" y="920"/>
                    </a:lnTo>
                    <a:lnTo>
                      <a:pt x="1045" y="931"/>
                    </a:lnTo>
                    <a:lnTo>
                      <a:pt x="1038" y="940"/>
                    </a:lnTo>
                    <a:lnTo>
                      <a:pt x="1042" y="957"/>
                    </a:lnTo>
                    <a:lnTo>
                      <a:pt x="1038" y="973"/>
                    </a:lnTo>
                    <a:lnTo>
                      <a:pt x="1040" y="1003"/>
                    </a:lnTo>
                    <a:lnTo>
                      <a:pt x="1065" y="1045"/>
                    </a:lnTo>
                    <a:lnTo>
                      <a:pt x="1049" y="1031"/>
                    </a:lnTo>
                    <a:lnTo>
                      <a:pt x="1045" y="1021"/>
                    </a:lnTo>
                    <a:lnTo>
                      <a:pt x="1028" y="1012"/>
                    </a:lnTo>
                    <a:lnTo>
                      <a:pt x="1019" y="1015"/>
                    </a:lnTo>
                    <a:lnTo>
                      <a:pt x="1005" y="1035"/>
                    </a:lnTo>
                    <a:lnTo>
                      <a:pt x="1016" y="1038"/>
                    </a:lnTo>
                    <a:lnTo>
                      <a:pt x="1019" y="1047"/>
                    </a:lnTo>
                    <a:lnTo>
                      <a:pt x="1012" y="1040"/>
                    </a:lnTo>
                    <a:lnTo>
                      <a:pt x="1007" y="1042"/>
                    </a:lnTo>
                    <a:lnTo>
                      <a:pt x="1000" y="1036"/>
                    </a:lnTo>
                    <a:lnTo>
                      <a:pt x="1016" y="1008"/>
                    </a:lnTo>
                    <a:lnTo>
                      <a:pt x="1005" y="999"/>
                    </a:lnTo>
                    <a:lnTo>
                      <a:pt x="991" y="1001"/>
                    </a:lnTo>
                    <a:lnTo>
                      <a:pt x="982" y="992"/>
                    </a:lnTo>
                    <a:lnTo>
                      <a:pt x="940" y="1015"/>
                    </a:lnTo>
                    <a:lnTo>
                      <a:pt x="943" y="1005"/>
                    </a:lnTo>
                    <a:lnTo>
                      <a:pt x="910" y="1005"/>
                    </a:lnTo>
                    <a:lnTo>
                      <a:pt x="896" y="1064"/>
                    </a:lnTo>
                    <a:lnTo>
                      <a:pt x="884" y="1084"/>
                    </a:lnTo>
                    <a:lnTo>
                      <a:pt x="849" y="1112"/>
                    </a:lnTo>
                    <a:lnTo>
                      <a:pt x="840" y="1144"/>
                    </a:lnTo>
                    <a:lnTo>
                      <a:pt x="813" y="1179"/>
                    </a:lnTo>
                    <a:lnTo>
                      <a:pt x="810" y="1193"/>
                    </a:lnTo>
                    <a:lnTo>
                      <a:pt x="819" y="1217"/>
                    </a:lnTo>
                    <a:lnTo>
                      <a:pt x="857" y="1249"/>
                    </a:lnTo>
                    <a:lnTo>
                      <a:pt x="868" y="1251"/>
                    </a:lnTo>
                    <a:lnTo>
                      <a:pt x="894" y="1277"/>
                    </a:lnTo>
                    <a:lnTo>
                      <a:pt x="889" y="1284"/>
                    </a:lnTo>
                    <a:lnTo>
                      <a:pt x="905" y="1310"/>
                    </a:lnTo>
                    <a:lnTo>
                      <a:pt x="884" y="1314"/>
                    </a:lnTo>
                    <a:lnTo>
                      <a:pt x="856" y="1307"/>
                    </a:lnTo>
                    <a:lnTo>
                      <a:pt x="856" y="1317"/>
                    </a:lnTo>
                    <a:lnTo>
                      <a:pt x="864" y="1314"/>
                    </a:lnTo>
                    <a:lnTo>
                      <a:pt x="856" y="1325"/>
                    </a:lnTo>
                    <a:lnTo>
                      <a:pt x="843" y="1328"/>
                    </a:lnTo>
                    <a:lnTo>
                      <a:pt x="794" y="1316"/>
                    </a:lnTo>
                    <a:lnTo>
                      <a:pt x="766" y="1316"/>
                    </a:lnTo>
                    <a:lnTo>
                      <a:pt x="766" y="1326"/>
                    </a:lnTo>
                    <a:lnTo>
                      <a:pt x="755" y="1328"/>
                    </a:lnTo>
                    <a:lnTo>
                      <a:pt x="747" y="1340"/>
                    </a:lnTo>
                    <a:lnTo>
                      <a:pt x="738" y="1332"/>
                    </a:lnTo>
                    <a:lnTo>
                      <a:pt x="752" y="1321"/>
                    </a:lnTo>
                    <a:lnTo>
                      <a:pt x="757" y="1310"/>
                    </a:lnTo>
                    <a:lnTo>
                      <a:pt x="731" y="1317"/>
                    </a:lnTo>
                    <a:lnTo>
                      <a:pt x="710" y="1310"/>
                    </a:lnTo>
                    <a:lnTo>
                      <a:pt x="703" y="1298"/>
                    </a:lnTo>
                    <a:lnTo>
                      <a:pt x="654" y="1291"/>
                    </a:lnTo>
                    <a:lnTo>
                      <a:pt x="643" y="1302"/>
                    </a:lnTo>
                    <a:lnTo>
                      <a:pt x="650" y="1325"/>
                    </a:lnTo>
                    <a:lnTo>
                      <a:pt x="641" y="1339"/>
                    </a:lnTo>
                    <a:lnTo>
                      <a:pt x="627" y="1339"/>
                    </a:lnTo>
                    <a:lnTo>
                      <a:pt x="641" y="1353"/>
                    </a:lnTo>
                    <a:lnTo>
                      <a:pt x="636" y="1353"/>
                    </a:lnTo>
                    <a:lnTo>
                      <a:pt x="643" y="1365"/>
                    </a:lnTo>
                    <a:lnTo>
                      <a:pt x="655" y="1365"/>
                    </a:lnTo>
                    <a:lnTo>
                      <a:pt x="696" y="1398"/>
                    </a:lnTo>
                    <a:lnTo>
                      <a:pt x="710" y="1404"/>
                    </a:lnTo>
                    <a:lnTo>
                      <a:pt x="720" y="1395"/>
                    </a:lnTo>
                    <a:lnTo>
                      <a:pt x="727" y="1395"/>
                    </a:lnTo>
                    <a:lnTo>
                      <a:pt x="729" y="1384"/>
                    </a:lnTo>
                    <a:lnTo>
                      <a:pt x="734" y="1381"/>
                    </a:lnTo>
                    <a:lnTo>
                      <a:pt x="740" y="1390"/>
                    </a:lnTo>
                    <a:lnTo>
                      <a:pt x="755" y="1395"/>
                    </a:lnTo>
                    <a:lnTo>
                      <a:pt x="754" y="1411"/>
                    </a:lnTo>
                    <a:lnTo>
                      <a:pt x="764" y="1416"/>
                    </a:lnTo>
                    <a:lnTo>
                      <a:pt x="773" y="1435"/>
                    </a:lnTo>
                    <a:lnTo>
                      <a:pt x="771" y="1447"/>
                    </a:lnTo>
                    <a:lnTo>
                      <a:pt x="761" y="1455"/>
                    </a:lnTo>
                    <a:lnTo>
                      <a:pt x="750" y="1456"/>
                    </a:lnTo>
                    <a:lnTo>
                      <a:pt x="745" y="1474"/>
                    </a:lnTo>
                    <a:lnTo>
                      <a:pt x="731" y="1479"/>
                    </a:lnTo>
                    <a:lnTo>
                      <a:pt x="719" y="1470"/>
                    </a:lnTo>
                    <a:lnTo>
                      <a:pt x="687" y="1476"/>
                    </a:lnTo>
                    <a:lnTo>
                      <a:pt x="673" y="1472"/>
                    </a:lnTo>
                    <a:lnTo>
                      <a:pt x="655" y="1470"/>
                    </a:lnTo>
                    <a:lnTo>
                      <a:pt x="654" y="1463"/>
                    </a:lnTo>
                    <a:lnTo>
                      <a:pt x="648" y="1460"/>
                    </a:lnTo>
                    <a:lnTo>
                      <a:pt x="650" y="1453"/>
                    </a:lnTo>
                    <a:lnTo>
                      <a:pt x="632" y="1442"/>
                    </a:lnTo>
                    <a:lnTo>
                      <a:pt x="629" y="1451"/>
                    </a:lnTo>
                    <a:lnTo>
                      <a:pt x="617" y="1437"/>
                    </a:lnTo>
                    <a:lnTo>
                      <a:pt x="594" y="1430"/>
                    </a:lnTo>
                    <a:lnTo>
                      <a:pt x="597" y="1439"/>
                    </a:lnTo>
                    <a:lnTo>
                      <a:pt x="580" y="1446"/>
                    </a:lnTo>
                    <a:lnTo>
                      <a:pt x="578" y="1439"/>
                    </a:lnTo>
                    <a:lnTo>
                      <a:pt x="566" y="1440"/>
                    </a:lnTo>
                    <a:lnTo>
                      <a:pt x="562" y="1435"/>
                    </a:lnTo>
                    <a:lnTo>
                      <a:pt x="552" y="1435"/>
                    </a:lnTo>
                    <a:lnTo>
                      <a:pt x="548" y="1426"/>
                    </a:lnTo>
                    <a:lnTo>
                      <a:pt x="534" y="1425"/>
                    </a:lnTo>
                    <a:lnTo>
                      <a:pt x="545" y="1409"/>
                    </a:lnTo>
                    <a:lnTo>
                      <a:pt x="532" y="1400"/>
                    </a:lnTo>
                    <a:lnTo>
                      <a:pt x="543" y="1390"/>
                    </a:lnTo>
                    <a:lnTo>
                      <a:pt x="525" y="1395"/>
                    </a:lnTo>
                    <a:lnTo>
                      <a:pt x="532" y="1386"/>
                    </a:lnTo>
                    <a:lnTo>
                      <a:pt x="536" y="1381"/>
                    </a:lnTo>
                    <a:lnTo>
                      <a:pt x="529" y="1372"/>
                    </a:lnTo>
                    <a:lnTo>
                      <a:pt x="515" y="1367"/>
                    </a:lnTo>
                    <a:lnTo>
                      <a:pt x="520" y="1358"/>
                    </a:lnTo>
                    <a:lnTo>
                      <a:pt x="515" y="1356"/>
                    </a:lnTo>
                    <a:lnTo>
                      <a:pt x="515" y="1347"/>
                    </a:lnTo>
                    <a:lnTo>
                      <a:pt x="508" y="1347"/>
                    </a:lnTo>
                    <a:lnTo>
                      <a:pt x="502" y="1340"/>
                    </a:lnTo>
                    <a:lnTo>
                      <a:pt x="506" y="1337"/>
                    </a:lnTo>
                    <a:lnTo>
                      <a:pt x="499" y="1330"/>
                    </a:lnTo>
                    <a:lnTo>
                      <a:pt x="488" y="1328"/>
                    </a:lnTo>
                    <a:lnTo>
                      <a:pt x="485" y="1317"/>
                    </a:lnTo>
                    <a:lnTo>
                      <a:pt x="473" y="1317"/>
                    </a:lnTo>
                    <a:lnTo>
                      <a:pt x="485" y="1310"/>
                    </a:lnTo>
                    <a:lnTo>
                      <a:pt x="483" y="1303"/>
                    </a:lnTo>
                    <a:lnTo>
                      <a:pt x="495" y="1302"/>
                    </a:lnTo>
                    <a:lnTo>
                      <a:pt x="490" y="1296"/>
                    </a:lnTo>
                    <a:lnTo>
                      <a:pt x="495" y="1279"/>
                    </a:lnTo>
                    <a:lnTo>
                      <a:pt x="481" y="1252"/>
                    </a:lnTo>
                    <a:lnTo>
                      <a:pt x="501" y="1263"/>
                    </a:lnTo>
                    <a:lnTo>
                      <a:pt x="502" y="1259"/>
                    </a:lnTo>
                    <a:lnTo>
                      <a:pt x="494" y="1252"/>
                    </a:lnTo>
                    <a:lnTo>
                      <a:pt x="494" y="1245"/>
                    </a:lnTo>
                    <a:lnTo>
                      <a:pt x="490" y="1247"/>
                    </a:lnTo>
                    <a:lnTo>
                      <a:pt x="488" y="1237"/>
                    </a:lnTo>
                    <a:lnTo>
                      <a:pt x="480" y="1238"/>
                    </a:lnTo>
                    <a:lnTo>
                      <a:pt x="478" y="1226"/>
                    </a:lnTo>
                    <a:lnTo>
                      <a:pt x="462" y="1216"/>
                    </a:lnTo>
                    <a:lnTo>
                      <a:pt x="434" y="1209"/>
                    </a:lnTo>
                    <a:lnTo>
                      <a:pt x="429" y="1202"/>
                    </a:lnTo>
                    <a:lnTo>
                      <a:pt x="416" y="1209"/>
                    </a:lnTo>
                    <a:lnTo>
                      <a:pt x="393" y="1191"/>
                    </a:lnTo>
                    <a:lnTo>
                      <a:pt x="386" y="1189"/>
                    </a:lnTo>
                    <a:lnTo>
                      <a:pt x="399" y="1184"/>
                    </a:lnTo>
                    <a:lnTo>
                      <a:pt x="390" y="1182"/>
                    </a:lnTo>
                    <a:lnTo>
                      <a:pt x="388" y="1177"/>
                    </a:lnTo>
                    <a:lnTo>
                      <a:pt x="379" y="1182"/>
                    </a:lnTo>
                    <a:lnTo>
                      <a:pt x="364" y="1177"/>
                    </a:lnTo>
                    <a:lnTo>
                      <a:pt x="358" y="1182"/>
                    </a:lnTo>
                    <a:lnTo>
                      <a:pt x="346" y="1182"/>
                    </a:lnTo>
                    <a:lnTo>
                      <a:pt x="360" y="1173"/>
                    </a:lnTo>
                    <a:lnTo>
                      <a:pt x="353" y="1173"/>
                    </a:lnTo>
                    <a:lnTo>
                      <a:pt x="339" y="1175"/>
                    </a:lnTo>
                    <a:lnTo>
                      <a:pt x="351" y="1172"/>
                    </a:lnTo>
                    <a:lnTo>
                      <a:pt x="353" y="1161"/>
                    </a:lnTo>
                    <a:lnTo>
                      <a:pt x="365" y="1163"/>
                    </a:lnTo>
                    <a:lnTo>
                      <a:pt x="365" y="1159"/>
                    </a:lnTo>
                    <a:lnTo>
                      <a:pt x="332" y="1158"/>
                    </a:lnTo>
                    <a:lnTo>
                      <a:pt x="328" y="1156"/>
                    </a:lnTo>
                    <a:lnTo>
                      <a:pt x="339" y="1154"/>
                    </a:lnTo>
                    <a:lnTo>
                      <a:pt x="335" y="1149"/>
                    </a:lnTo>
                    <a:lnTo>
                      <a:pt x="302" y="1142"/>
                    </a:lnTo>
                    <a:lnTo>
                      <a:pt x="304" y="1133"/>
                    </a:lnTo>
                    <a:lnTo>
                      <a:pt x="306" y="1131"/>
                    </a:lnTo>
                    <a:lnTo>
                      <a:pt x="307" y="1126"/>
                    </a:lnTo>
                    <a:lnTo>
                      <a:pt x="300" y="1119"/>
                    </a:lnTo>
                    <a:lnTo>
                      <a:pt x="263" y="1115"/>
                    </a:lnTo>
                    <a:lnTo>
                      <a:pt x="258" y="1114"/>
                    </a:lnTo>
                    <a:lnTo>
                      <a:pt x="272" y="1112"/>
                    </a:lnTo>
                    <a:lnTo>
                      <a:pt x="288" y="1103"/>
                    </a:lnTo>
                    <a:lnTo>
                      <a:pt x="316" y="1108"/>
                    </a:lnTo>
                    <a:lnTo>
                      <a:pt x="323" y="1121"/>
                    </a:lnTo>
                    <a:lnTo>
                      <a:pt x="372" y="1147"/>
                    </a:lnTo>
                    <a:lnTo>
                      <a:pt x="372" y="1131"/>
                    </a:lnTo>
                    <a:lnTo>
                      <a:pt x="376" y="1129"/>
                    </a:lnTo>
                    <a:lnTo>
                      <a:pt x="381" y="1131"/>
                    </a:lnTo>
                    <a:lnTo>
                      <a:pt x="395" y="1144"/>
                    </a:lnTo>
                    <a:lnTo>
                      <a:pt x="413" y="1144"/>
                    </a:lnTo>
                    <a:lnTo>
                      <a:pt x="439" y="1138"/>
                    </a:lnTo>
                    <a:lnTo>
                      <a:pt x="430" y="1145"/>
                    </a:lnTo>
                    <a:lnTo>
                      <a:pt x="441" y="1156"/>
                    </a:lnTo>
                    <a:lnTo>
                      <a:pt x="457" y="1140"/>
                    </a:lnTo>
                    <a:lnTo>
                      <a:pt x="473" y="1144"/>
                    </a:lnTo>
                    <a:lnTo>
                      <a:pt x="511" y="1158"/>
                    </a:lnTo>
                    <a:lnTo>
                      <a:pt x="617" y="1145"/>
                    </a:lnTo>
                    <a:lnTo>
                      <a:pt x="650" y="1154"/>
                    </a:lnTo>
                    <a:lnTo>
                      <a:pt x="675" y="1154"/>
                    </a:lnTo>
                    <a:lnTo>
                      <a:pt x="715" y="1145"/>
                    </a:lnTo>
                    <a:lnTo>
                      <a:pt x="754" y="1122"/>
                    </a:lnTo>
                    <a:lnTo>
                      <a:pt x="794" y="1084"/>
                    </a:lnTo>
                    <a:lnTo>
                      <a:pt x="812" y="1059"/>
                    </a:lnTo>
                    <a:lnTo>
                      <a:pt x="836" y="994"/>
                    </a:lnTo>
                    <a:lnTo>
                      <a:pt x="835" y="943"/>
                    </a:lnTo>
                    <a:lnTo>
                      <a:pt x="826" y="931"/>
                    </a:lnTo>
                    <a:lnTo>
                      <a:pt x="812" y="933"/>
                    </a:lnTo>
                    <a:lnTo>
                      <a:pt x="810" y="922"/>
                    </a:lnTo>
                    <a:lnTo>
                      <a:pt x="806" y="910"/>
                    </a:lnTo>
                    <a:lnTo>
                      <a:pt x="794" y="906"/>
                    </a:lnTo>
                    <a:lnTo>
                      <a:pt x="791" y="883"/>
                    </a:lnTo>
                    <a:lnTo>
                      <a:pt x="782" y="873"/>
                    </a:lnTo>
                    <a:lnTo>
                      <a:pt x="771" y="876"/>
                    </a:lnTo>
                    <a:lnTo>
                      <a:pt x="759" y="868"/>
                    </a:lnTo>
                    <a:lnTo>
                      <a:pt x="754" y="871"/>
                    </a:lnTo>
                    <a:lnTo>
                      <a:pt x="755" y="878"/>
                    </a:lnTo>
                    <a:lnTo>
                      <a:pt x="750" y="880"/>
                    </a:lnTo>
                    <a:lnTo>
                      <a:pt x="738" y="871"/>
                    </a:lnTo>
                    <a:lnTo>
                      <a:pt x="741" y="868"/>
                    </a:lnTo>
                    <a:lnTo>
                      <a:pt x="738" y="862"/>
                    </a:lnTo>
                    <a:lnTo>
                      <a:pt x="722" y="861"/>
                    </a:lnTo>
                    <a:lnTo>
                      <a:pt x="690" y="840"/>
                    </a:lnTo>
                    <a:lnTo>
                      <a:pt x="687" y="843"/>
                    </a:lnTo>
                    <a:lnTo>
                      <a:pt x="701" y="854"/>
                    </a:lnTo>
                    <a:lnTo>
                      <a:pt x="685" y="857"/>
                    </a:lnTo>
                    <a:lnTo>
                      <a:pt x="615" y="834"/>
                    </a:lnTo>
                    <a:lnTo>
                      <a:pt x="608" y="840"/>
                    </a:lnTo>
                    <a:lnTo>
                      <a:pt x="627" y="845"/>
                    </a:lnTo>
                    <a:lnTo>
                      <a:pt x="606" y="841"/>
                    </a:lnTo>
                    <a:lnTo>
                      <a:pt x="604" y="845"/>
                    </a:lnTo>
                    <a:lnTo>
                      <a:pt x="596" y="833"/>
                    </a:lnTo>
                    <a:lnTo>
                      <a:pt x="578" y="829"/>
                    </a:lnTo>
                    <a:lnTo>
                      <a:pt x="557" y="813"/>
                    </a:lnTo>
                    <a:lnTo>
                      <a:pt x="473" y="789"/>
                    </a:lnTo>
                    <a:lnTo>
                      <a:pt x="455" y="789"/>
                    </a:lnTo>
                    <a:lnTo>
                      <a:pt x="448" y="782"/>
                    </a:lnTo>
                    <a:lnTo>
                      <a:pt x="437" y="783"/>
                    </a:lnTo>
                    <a:lnTo>
                      <a:pt x="430" y="778"/>
                    </a:lnTo>
                    <a:lnTo>
                      <a:pt x="388" y="776"/>
                    </a:lnTo>
                    <a:lnTo>
                      <a:pt x="379" y="778"/>
                    </a:lnTo>
                    <a:lnTo>
                      <a:pt x="388" y="783"/>
                    </a:lnTo>
                    <a:lnTo>
                      <a:pt x="385" y="790"/>
                    </a:lnTo>
                    <a:lnTo>
                      <a:pt x="379" y="787"/>
                    </a:lnTo>
                    <a:lnTo>
                      <a:pt x="372" y="790"/>
                    </a:lnTo>
                    <a:lnTo>
                      <a:pt x="353" y="790"/>
                    </a:lnTo>
                    <a:lnTo>
                      <a:pt x="332" y="785"/>
                    </a:lnTo>
                    <a:lnTo>
                      <a:pt x="307" y="789"/>
                    </a:lnTo>
                    <a:lnTo>
                      <a:pt x="269" y="808"/>
                    </a:lnTo>
                    <a:lnTo>
                      <a:pt x="276" y="792"/>
                    </a:lnTo>
                    <a:lnTo>
                      <a:pt x="281" y="785"/>
                    </a:lnTo>
                    <a:lnTo>
                      <a:pt x="269" y="783"/>
                    </a:lnTo>
                    <a:lnTo>
                      <a:pt x="244" y="789"/>
                    </a:lnTo>
                    <a:lnTo>
                      <a:pt x="242" y="785"/>
                    </a:lnTo>
                    <a:lnTo>
                      <a:pt x="219" y="789"/>
                    </a:lnTo>
                    <a:lnTo>
                      <a:pt x="212" y="787"/>
                    </a:lnTo>
                    <a:lnTo>
                      <a:pt x="212" y="782"/>
                    </a:lnTo>
                    <a:lnTo>
                      <a:pt x="198" y="782"/>
                    </a:lnTo>
                    <a:lnTo>
                      <a:pt x="190" y="789"/>
                    </a:lnTo>
                    <a:lnTo>
                      <a:pt x="184" y="778"/>
                    </a:lnTo>
                    <a:lnTo>
                      <a:pt x="191" y="773"/>
                    </a:lnTo>
                    <a:lnTo>
                      <a:pt x="195" y="775"/>
                    </a:lnTo>
                    <a:lnTo>
                      <a:pt x="239" y="773"/>
                    </a:lnTo>
                    <a:lnTo>
                      <a:pt x="249" y="762"/>
                    </a:lnTo>
                    <a:lnTo>
                      <a:pt x="248" y="752"/>
                    </a:lnTo>
                    <a:lnTo>
                      <a:pt x="234" y="748"/>
                    </a:lnTo>
                    <a:lnTo>
                      <a:pt x="211" y="750"/>
                    </a:lnTo>
                    <a:lnTo>
                      <a:pt x="207" y="745"/>
                    </a:lnTo>
                    <a:lnTo>
                      <a:pt x="193" y="745"/>
                    </a:lnTo>
                    <a:lnTo>
                      <a:pt x="179" y="736"/>
                    </a:lnTo>
                    <a:lnTo>
                      <a:pt x="172" y="736"/>
                    </a:lnTo>
                    <a:lnTo>
                      <a:pt x="172" y="741"/>
                    </a:lnTo>
                    <a:lnTo>
                      <a:pt x="188" y="759"/>
                    </a:lnTo>
                    <a:lnTo>
                      <a:pt x="184" y="760"/>
                    </a:lnTo>
                    <a:lnTo>
                      <a:pt x="165" y="755"/>
                    </a:lnTo>
                    <a:lnTo>
                      <a:pt x="165" y="771"/>
                    </a:lnTo>
                    <a:lnTo>
                      <a:pt x="174" y="775"/>
                    </a:lnTo>
                    <a:lnTo>
                      <a:pt x="149" y="776"/>
                    </a:lnTo>
                    <a:lnTo>
                      <a:pt x="114" y="773"/>
                    </a:lnTo>
                    <a:lnTo>
                      <a:pt x="119" y="782"/>
                    </a:lnTo>
                    <a:lnTo>
                      <a:pt x="119" y="783"/>
                    </a:lnTo>
                    <a:lnTo>
                      <a:pt x="123" y="785"/>
                    </a:lnTo>
                    <a:lnTo>
                      <a:pt x="123" y="789"/>
                    </a:lnTo>
                    <a:lnTo>
                      <a:pt x="125" y="794"/>
                    </a:lnTo>
                    <a:lnTo>
                      <a:pt x="125" y="797"/>
                    </a:lnTo>
                    <a:lnTo>
                      <a:pt x="125" y="801"/>
                    </a:lnTo>
                    <a:lnTo>
                      <a:pt x="125" y="803"/>
                    </a:lnTo>
                    <a:lnTo>
                      <a:pt x="123" y="804"/>
                    </a:lnTo>
                    <a:lnTo>
                      <a:pt x="119" y="808"/>
                    </a:lnTo>
                    <a:lnTo>
                      <a:pt x="116" y="808"/>
                    </a:lnTo>
                    <a:lnTo>
                      <a:pt x="114" y="808"/>
                    </a:lnTo>
                    <a:lnTo>
                      <a:pt x="111" y="808"/>
                    </a:lnTo>
                    <a:lnTo>
                      <a:pt x="109" y="808"/>
                    </a:lnTo>
                    <a:lnTo>
                      <a:pt x="105" y="810"/>
                    </a:lnTo>
                    <a:lnTo>
                      <a:pt x="102" y="808"/>
                    </a:lnTo>
                    <a:lnTo>
                      <a:pt x="98" y="804"/>
                    </a:lnTo>
                    <a:lnTo>
                      <a:pt x="95" y="803"/>
                    </a:lnTo>
                    <a:lnTo>
                      <a:pt x="91" y="801"/>
                    </a:lnTo>
                    <a:lnTo>
                      <a:pt x="89" y="799"/>
                    </a:lnTo>
                    <a:lnTo>
                      <a:pt x="88" y="799"/>
                    </a:lnTo>
                    <a:lnTo>
                      <a:pt x="84" y="799"/>
                    </a:lnTo>
                    <a:lnTo>
                      <a:pt x="77" y="797"/>
                    </a:lnTo>
                    <a:lnTo>
                      <a:pt x="81" y="806"/>
                    </a:lnTo>
                    <a:lnTo>
                      <a:pt x="82" y="810"/>
                    </a:lnTo>
                    <a:lnTo>
                      <a:pt x="84" y="811"/>
                    </a:lnTo>
                    <a:lnTo>
                      <a:pt x="84" y="813"/>
                    </a:lnTo>
                    <a:lnTo>
                      <a:pt x="82" y="815"/>
                    </a:lnTo>
                    <a:lnTo>
                      <a:pt x="81" y="817"/>
                    </a:lnTo>
                    <a:lnTo>
                      <a:pt x="82" y="818"/>
                    </a:lnTo>
                    <a:lnTo>
                      <a:pt x="82" y="822"/>
                    </a:lnTo>
                    <a:lnTo>
                      <a:pt x="82" y="824"/>
                    </a:lnTo>
                    <a:lnTo>
                      <a:pt x="82" y="827"/>
                    </a:lnTo>
                    <a:lnTo>
                      <a:pt x="81" y="829"/>
                    </a:lnTo>
                    <a:lnTo>
                      <a:pt x="77" y="831"/>
                    </a:lnTo>
                    <a:lnTo>
                      <a:pt x="77" y="833"/>
                    </a:lnTo>
                    <a:lnTo>
                      <a:pt x="75" y="834"/>
                    </a:lnTo>
                    <a:lnTo>
                      <a:pt x="74" y="834"/>
                    </a:lnTo>
                    <a:lnTo>
                      <a:pt x="70" y="834"/>
                    </a:lnTo>
                    <a:lnTo>
                      <a:pt x="67" y="836"/>
                    </a:lnTo>
                    <a:lnTo>
                      <a:pt x="65" y="838"/>
                    </a:lnTo>
                    <a:lnTo>
                      <a:pt x="61" y="840"/>
                    </a:lnTo>
                    <a:lnTo>
                      <a:pt x="60" y="843"/>
                    </a:lnTo>
                    <a:lnTo>
                      <a:pt x="58" y="847"/>
                    </a:lnTo>
                    <a:lnTo>
                      <a:pt x="56" y="848"/>
                    </a:lnTo>
                    <a:lnTo>
                      <a:pt x="53" y="850"/>
                    </a:lnTo>
                    <a:lnTo>
                      <a:pt x="49" y="852"/>
                    </a:lnTo>
                    <a:lnTo>
                      <a:pt x="46" y="854"/>
                    </a:lnTo>
                    <a:lnTo>
                      <a:pt x="42" y="855"/>
                    </a:lnTo>
                    <a:lnTo>
                      <a:pt x="38" y="859"/>
                    </a:lnTo>
                    <a:lnTo>
                      <a:pt x="38" y="861"/>
                    </a:lnTo>
                    <a:lnTo>
                      <a:pt x="40" y="862"/>
                    </a:lnTo>
                    <a:lnTo>
                      <a:pt x="42" y="864"/>
                    </a:lnTo>
                    <a:lnTo>
                      <a:pt x="40" y="869"/>
                    </a:lnTo>
                    <a:lnTo>
                      <a:pt x="42" y="875"/>
                    </a:lnTo>
                    <a:lnTo>
                      <a:pt x="40" y="880"/>
                    </a:lnTo>
                    <a:lnTo>
                      <a:pt x="38" y="883"/>
                    </a:lnTo>
                    <a:lnTo>
                      <a:pt x="38" y="887"/>
                    </a:lnTo>
                    <a:lnTo>
                      <a:pt x="37" y="892"/>
                    </a:lnTo>
                    <a:lnTo>
                      <a:pt x="33" y="896"/>
                    </a:lnTo>
                    <a:lnTo>
                      <a:pt x="30" y="896"/>
                    </a:lnTo>
                    <a:lnTo>
                      <a:pt x="26" y="894"/>
                    </a:lnTo>
                    <a:lnTo>
                      <a:pt x="0" y="917"/>
                    </a:lnTo>
                    <a:lnTo>
                      <a:pt x="5" y="922"/>
                    </a:lnTo>
                    <a:lnTo>
                      <a:pt x="14" y="919"/>
                    </a:lnTo>
                    <a:lnTo>
                      <a:pt x="23" y="920"/>
                    </a:lnTo>
                    <a:lnTo>
                      <a:pt x="21" y="938"/>
                    </a:lnTo>
                    <a:lnTo>
                      <a:pt x="9" y="968"/>
                    </a:lnTo>
                    <a:lnTo>
                      <a:pt x="31" y="1014"/>
                    </a:lnTo>
                    <a:lnTo>
                      <a:pt x="75" y="1022"/>
                    </a:lnTo>
                    <a:lnTo>
                      <a:pt x="104" y="1056"/>
                    </a:lnTo>
                    <a:lnTo>
                      <a:pt x="128" y="1068"/>
                    </a:lnTo>
                    <a:lnTo>
                      <a:pt x="128" y="1089"/>
                    </a:lnTo>
                    <a:lnTo>
                      <a:pt x="114" y="1119"/>
                    </a:lnTo>
                    <a:lnTo>
                      <a:pt x="118" y="1119"/>
                    </a:lnTo>
                    <a:lnTo>
                      <a:pt x="109" y="1126"/>
                    </a:lnTo>
                    <a:lnTo>
                      <a:pt x="89" y="1179"/>
                    </a:lnTo>
                    <a:lnTo>
                      <a:pt x="91" y="1184"/>
                    </a:lnTo>
                    <a:lnTo>
                      <a:pt x="93" y="1193"/>
                    </a:lnTo>
                    <a:lnTo>
                      <a:pt x="98" y="1200"/>
                    </a:lnTo>
                    <a:lnTo>
                      <a:pt x="109" y="1214"/>
                    </a:lnTo>
                    <a:lnTo>
                      <a:pt x="118" y="12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Freeform 52">
                <a:extLst>
                  <a:ext uri="{FF2B5EF4-FFF2-40B4-BE49-F238E27FC236}">
                    <a16:creationId xmlns:a16="http://schemas.microsoft.com/office/drawing/2014/main" id="{15CD0185-9E7D-36D2-6994-B5A3B287B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" y="966"/>
                <a:ext cx="1065" cy="740"/>
              </a:xfrm>
              <a:custGeom>
                <a:avLst/>
                <a:gdLst>
                  <a:gd name="T0" fmla="*/ 2022 w 2130"/>
                  <a:gd name="T1" fmla="*/ 44 h 1479"/>
                  <a:gd name="T2" fmla="*/ 1957 w 2130"/>
                  <a:gd name="T3" fmla="*/ 8 h 1479"/>
                  <a:gd name="T4" fmla="*/ 1733 w 2130"/>
                  <a:gd name="T5" fmla="*/ 70 h 1479"/>
                  <a:gd name="T6" fmla="*/ 1706 w 2130"/>
                  <a:gd name="T7" fmla="*/ 133 h 1479"/>
                  <a:gd name="T8" fmla="*/ 1768 w 2130"/>
                  <a:gd name="T9" fmla="*/ 170 h 1479"/>
                  <a:gd name="T10" fmla="*/ 1794 w 2130"/>
                  <a:gd name="T11" fmla="*/ 184 h 1479"/>
                  <a:gd name="T12" fmla="*/ 1755 w 2130"/>
                  <a:gd name="T13" fmla="*/ 247 h 1479"/>
                  <a:gd name="T14" fmla="*/ 1740 w 2130"/>
                  <a:gd name="T15" fmla="*/ 300 h 1479"/>
                  <a:gd name="T16" fmla="*/ 1703 w 2130"/>
                  <a:gd name="T17" fmla="*/ 244 h 1479"/>
                  <a:gd name="T18" fmla="*/ 1680 w 2130"/>
                  <a:gd name="T19" fmla="*/ 281 h 1479"/>
                  <a:gd name="T20" fmla="*/ 1664 w 2130"/>
                  <a:gd name="T21" fmla="*/ 281 h 1479"/>
                  <a:gd name="T22" fmla="*/ 1639 w 2130"/>
                  <a:gd name="T23" fmla="*/ 311 h 1479"/>
                  <a:gd name="T24" fmla="*/ 1592 w 2130"/>
                  <a:gd name="T25" fmla="*/ 362 h 1479"/>
                  <a:gd name="T26" fmla="*/ 1523 w 2130"/>
                  <a:gd name="T27" fmla="*/ 444 h 1479"/>
                  <a:gd name="T28" fmla="*/ 1504 w 2130"/>
                  <a:gd name="T29" fmla="*/ 457 h 1479"/>
                  <a:gd name="T30" fmla="*/ 1441 w 2130"/>
                  <a:gd name="T31" fmla="*/ 437 h 1479"/>
                  <a:gd name="T32" fmla="*/ 1404 w 2130"/>
                  <a:gd name="T33" fmla="*/ 420 h 1479"/>
                  <a:gd name="T34" fmla="*/ 1379 w 2130"/>
                  <a:gd name="T35" fmla="*/ 497 h 1479"/>
                  <a:gd name="T36" fmla="*/ 1276 w 2130"/>
                  <a:gd name="T37" fmla="*/ 616 h 1479"/>
                  <a:gd name="T38" fmla="*/ 1223 w 2130"/>
                  <a:gd name="T39" fmla="*/ 694 h 1479"/>
                  <a:gd name="T40" fmla="*/ 1211 w 2130"/>
                  <a:gd name="T41" fmla="*/ 803 h 1479"/>
                  <a:gd name="T42" fmla="*/ 1031 w 2130"/>
                  <a:gd name="T43" fmla="*/ 834 h 1479"/>
                  <a:gd name="T44" fmla="*/ 1081 w 2130"/>
                  <a:gd name="T45" fmla="*/ 697 h 1479"/>
                  <a:gd name="T46" fmla="*/ 868 w 2130"/>
                  <a:gd name="T47" fmla="*/ 704 h 1479"/>
                  <a:gd name="T48" fmla="*/ 966 w 2130"/>
                  <a:gd name="T49" fmla="*/ 808 h 1479"/>
                  <a:gd name="T50" fmla="*/ 1026 w 2130"/>
                  <a:gd name="T51" fmla="*/ 920 h 1479"/>
                  <a:gd name="T52" fmla="*/ 1019 w 2130"/>
                  <a:gd name="T53" fmla="*/ 1015 h 1479"/>
                  <a:gd name="T54" fmla="*/ 982 w 2130"/>
                  <a:gd name="T55" fmla="*/ 992 h 1479"/>
                  <a:gd name="T56" fmla="*/ 819 w 2130"/>
                  <a:gd name="T57" fmla="*/ 1217 h 1479"/>
                  <a:gd name="T58" fmla="*/ 856 w 2130"/>
                  <a:gd name="T59" fmla="*/ 1325 h 1479"/>
                  <a:gd name="T60" fmla="*/ 731 w 2130"/>
                  <a:gd name="T61" fmla="*/ 1317 h 1479"/>
                  <a:gd name="T62" fmla="*/ 643 w 2130"/>
                  <a:gd name="T63" fmla="*/ 1365 h 1479"/>
                  <a:gd name="T64" fmla="*/ 754 w 2130"/>
                  <a:gd name="T65" fmla="*/ 1411 h 1479"/>
                  <a:gd name="T66" fmla="*/ 673 w 2130"/>
                  <a:gd name="T67" fmla="*/ 1472 h 1479"/>
                  <a:gd name="T68" fmla="*/ 580 w 2130"/>
                  <a:gd name="T69" fmla="*/ 1446 h 1479"/>
                  <a:gd name="T70" fmla="*/ 525 w 2130"/>
                  <a:gd name="T71" fmla="*/ 1395 h 1479"/>
                  <a:gd name="T72" fmla="*/ 506 w 2130"/>
                  <a:gd name="T73" fmla="*/ 1337 h 1479"/>
                  <a:gd name="T74" fmla="*/ 481 w 2130"/>
                  <a:gd name="T75" fmla="*/ 1252 h 1479"/>
                  <a:gd name="T76" fmla="*/ 434 w 2130"/>
                  <a:gd name="T77" fmla="*/ 1209 h 1479"/>
                  <a:gd name="T78" fmla="*/ 358 w 2130"/>
                  <a:gd name="T79" fmla="*/ 1182 h 1479"/>
                  <a:gd name="T80" fmla="*/ 328 w 2130"/>
                  <a:gd name="T81" fmla="*/ 1156 h 1479"/>
                  <a:gd name="T82" fmla="*/ 272 w 2130"/>
                  <a:gd name="T83" fmla="*/ 1112 h 1479"/>
                  <a:gd name="T84" fmla="*/ 439 w 2130"/>
                  <a:gd name="T85" fmla="*/ 1138 h 1479"/>
                  <a:gd name="T86" fmla="*/ 754 w 2130"/>
                  <a:gd name="T87" fmla="*/ 1122 h 1479"/>
                  <a:gd name="T88" fmla="*/ 791 w 2130"/>
                  <a:gd name="T89" fmla="*/ 883 h 1479"/>
                  <a:gd name="T90" fmla="*/ 722 w 2130"/>
                  <a:gd name="T91" fmla="*/ 861 h 1479"/>
                  <a:gd name="T92" fmla="*/ 596 w 2130"/>
                  <a:gd name="T93" fmla="*/ 833 h 1479"/>
                  <a:gd name="T94" fmla="*/ 388 w 2130"/>
                  <a:gd name="T95" fmla="*/ 783 h 1479"/>
                  <a:gd name="T96" fmla="*/ 269 w 2130"/>
                  <a:gd name="T97" fmla="*/ 783 h 1479"/>
                  <a:gd name="T98" fmla="*/ 195 w 2130"/>
                  <a:gd name="T99" fmla="*/ 775 h 1479"/>
                  <a:gd name="T100" fmla="*/ 172 w 2130"/>
                  <a:gd name="T101" fmla="*/ 741 h 1479"/>
                  <a:gd name="T102" fmla="*/ 123 w 2130"/>
                  <a:gd name="T103" fmla="*/ 785 h 1479"/>
                  <a:gd name="T104" fmla="*/ 111 w 2130"/>
                  <a:gd name="T105" fmla="*/ 808 h 1479"/>
                  <a:gd name="T106" fmla="*/ 77 w 2130"/>
                  <a:gd name="T107" fmla="*/ 797 h 1479"/>
                  <a:gd name="T108" fmla="*/ 82 w 2130"/>
                  <a:gd name="T109" fmla="*/ 827 h 1479"/>
                  <a:gd name="T110" fmla="*/ 60 w 2130"/>
                  <a:gd name="T111" fmla="*/ 843 h 1479"/>
                  <a:gd name="T112" fmla="*/ 42 w 2130"/>
                  <a:gd name="T113" fmla="*/ 864 h 1479"/>
                  <a:gd name="T114" fmla="*/ 0 w 2130"/>
                  <a:gd name="T115" fmla="*/ 917 h 1479"/>
                  <a:gd name="T116" fmla="*/ 128 w 2130"/>
                  <a:gd name="T117" fmla="*/ 1089 h 1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30" h="1479">
                    <a:moveTo>
                      <a:pt x="2130" y="112"/>
                    </a:moveTo>
                    <a:lnTo>
                      <a:pt x="2117" y="116"/>
                    </a:lnTo>
                    <a:lnTo>
                      <a:pt x="2116" y="124"/>
                    </a:lnTo>
                    <a:lnTo>
                      <a:pt x="2098" y="139"/>
                    </a:lnTo>
                    <a:lnTo>
                      <a:pt x="2082" y="133"/>
                    </a:lnTo>
                    <a:lnTo>
                      <a:pt x="2065" y="110"/>
                    </a:lnTo>
                    <a:lnTo>
                      <a:pt x="2058" y="79"/>
                    </a:lnTo>
                    <a:lnTo>
                      <a:pt x="2058" y="59"/>
                    </a:lnTo>
                    <a:lnTo>
                      <a:pt x="2033" y="56"/>
                    </a:lnTo>
                    <a:lnTo>
                      <a:pt x="2022" y="44"/>
                    </a:lnTo>
                    <a:lnTo>
                      <a:pt x="2008" y="52"/>
                    </a:lnTo>
                    <a:lnTo>
                      <a:pt x="1987" y="52"/>
                    </a:lnTo>
                    <a:lnTo>
                      <a:pt x="1987" y="59"/>
                    </a:lnTo>
                    <a:lnTo>
                      <a:pt x="1979" y="65"/>
                    </a:lnTo>
                    <a:lnTo>
                      <a:pt x="1973" y="61"/>
                    </a:lnTo>
                    <a:lnTo>
                      <a:pt x="1965" y="49"/>
                    </a:lnTo>
                    <a:lnTo>
                      <a:pt x="1968" y="24"/>
                    </a:lnTo>
                    <a:lnTo>
                      <a:pt x="1965" y="26"/>
                    </a:lnTo>
                    <a:lnTo>
                      <a:pt x="1963" y="21"/>
                    </a:lnTo>
                    <a:lnTo>
                      <a:pt x="1957" y="8"/>
                    </a:lnTo>
                    <a:lnTo>
                      <a:pt x="1966" y="3"/>
                    </a:lnTo>
                    <a:lnTo>
                      <a:pt x="1961" y="0"/>
                    </a:lnTo>
                    <a:lnTo>
                      <a:pt x="1907" y="3"/>
                    </a:lnTo>
                    <a:lnTo>
                      <a:pt x="1905" y="5"/>
                    </a:lnTo>
                    <a:lnTo>
                      <a:pt x="1852" y="19"/>
                    </a:lnTo>
                    <a:lnTo>
                      <a:pt x="1850" y="19"/>
                    </a:lnTo>
                    <a:lnTo>
                      <a:pt x="1827" y="30"/>
                    </a:lnTo>
                    <a:lnTo>
                      <a:pt x="1762" y="65"/>
                    </a:lnTo>
                    <a:lnTo>
                      <a:pt x="1750" y="66"/>
                    </a:lnTo>
                    <a:lnTo>
                      <a:pt x="1733" y="70"/>
                    </a:lnTo>
                    <a:lnTo>
                      <a:pt x="1727" y="75"/>
                    </a:lnTo>
                    <a:lnTo>
                      <a:pt x="1718" y="84"/>
                    </a:lnTo>
                    <a:lnTo>
                      <a:pt x="1717" y="84"/>
                    </a:lnTo>
                    <a:lnTo>
                      <a:pt x="1718" y="84"/>
                    </a:lnTo>
                    <a:lnTo>
                      <a:pt x="1722" y="96"/>
                    </a:lnTo>
                    <a:lnTo>
                      <a:pt x="1722" y="98"/>
                    </a:lnTo>
                    <a:lnTo>
                      <a:pt x="1726" y="105"/>
                    </a:lnTo>
                    <a:lnTo>
                      <a:pt x="1718" y="110"/>
                    </a:lnTo>
                    <a:lnTo>
                      <a:pt x="1706" y="117"/>
                    </a:lnTo>
                    <a:lnTo>
                      <a:pt x="1706" y="133"/>
                    </a:lnTo>
                    <a:lnTo>
                      <a:pt x="1720" y="139"/>
                    </a:lnTo>
                    <a:lnTo>
                      <a:pt x="1724" y="140"/>
                    </a:lnTo>
                    <a:lnTo>
                      <a:pt x="1729" y="144"/>
                    </a:lnTo>
                    <a:lnTo>
                      <a:pt x="1748" y="153"/>
                    </a:lnTo>
                    <a:lnTo>
                      <a:pt x="1750" y="154"/>
                    </a:lnTo>
                    <a:lnTo>
                      <a:pt x="1757" y="163"/>
                    </a:lnTo>
                    <a:lnTo>
                      <a:pt x="1761" y="168"/>
                    </a:lnTo>
                    <a:lnTo>
                      <a:pt x="1762" y="168"/>
                    </a:lnTo>
                    <a:lnTo>
                      <a:pt x="1764" y="170"/>
                    </a:lnTo>
                    <a:lnTo>
                      <a:pt x="1768" y="170"/>
                    </a:lnTo>
                    <a:lnTo>
                      <a:pt x="1771" y="168"/>
                    </a:lnTo>
                    <a:lnTo>
                      <a:pt x="1766" y="161"/>
                    </a:lnTo>
                    <a:lnTo>
                      <a:pt x="1766" y="160"/>
                    </a:lnTo>
                    <a:lnTo>
                      <a:pt x="1768" y="160"/>
                    </a:lnTo>
                    <a:lnTo>
                      <a:pt x="1769" y="160"/>
                    </a:lnTo>
                    <a:lnTo>
                      <a:pt x="1773" y="160"/>
                    </a:lnTo>
                    <a:lnTo>
                      <a:pt x="1778" y="161"/>
                    </a:lnTo>
                    <a:lnTo>
                      <a:pt x="1780" y="161"/>
                    </a:lnTo>
                    <a:lnTo>
                      <a:pt x="1791" y="175"/>
                    </a:lnTo>
                    <a:lnTo>
                      <a:pt x="1794" y="184"/>
                    </a:lnTo>
                    <a:lnTo>
                      <a:pt x="1792" y="188"/>
                    </a:lnTo>
                    <a:lnTo>
                      <a:pt x="1791" y="189"/>
                    </a:lnTo>
                    <a:lnTo>
                      <a:pt x="1791" y="193"/>
                    </a:lnTo>
                    <a:lnTo>
                      <a:pt x="1791" y="212"/>
                    </a:lnTo>
                    <a:lnTo>
                      <a:pt x="1787" y="219"/>
                    </a:lnTo>
                    <a:lnTo>
                      <a:pt x="1785" y="223"/>
                    </a:lnTo>
                    <a:lnTo>
                      <a:pt x="1769" y="237"/>
                    </a:lnTo>
                    <a:lnTo>
                      <a:pt x="1759" y="239"/>
                    </a:lnTo>
                    <a:lnTo>
                      <a:pt x="1755" y="246"/>
                    </a:lnTo>
                    <a:lnTo>
                      <a:pt x="1755" y="247"/>
                    </a:lnTo>
                    <a:lnTo>
                      <a:pt x="1757" y="253"/>
                    </a:lnTo>
                    <a:lnTo>
                      <a:pt x="1780" y="265"/>
                    </a:lnTo>
                    <a:lnTo>
                      <a:pt x="1780" y="279"/>
                    </a:lnTo>
                    <a:lnTo>
                      <a:pt x="1776" y="286"/>
                    </a:lnTo>
                    <a:lnTo>
                      <a:pt x="1775" y="290"/>
                    </a:lnTo>
                    <a:lnTo>
                      <a:pt x="1773" y="291"/>
                    </a:lnTo>
                    <a:lnTo>
                      <a:pt x="1745" y="300"/>
                    </a:lnTo>
                    <a:lnTo>
                      <a:pt x="1741" y="302"/>
                    </a:lnTo>
                    <a:lnTo>
                      <a:pt x="1740" y="302"/>
                    </a:lnTo>
                    <a:lnTo>
                      <a:pt x="1740" y="300"/>
                    </a:lnTo>
                    <a:lnTo>
                      <a:pt x="1734" y="297"/>
                    </a:lnTo>
                    <a:lnTo>
                      <a:pt x="1734" y="295"/>
                    </a:lnTo>
                    <a:lnTo>
                      <a:pt x="1726" y="284"/>
                    </a:lnTo>
                    <a:lnTo>
                      <a:pt x="1722" y="277"/>
                    </a:lnTo>
                    <a:lnTo>
                      <a:pt x="1722" y="265"/>
                    </a:lnTo>
                    <a:lnTo>
                      <a:pt x="1733" y="258"/>
                    </a:lnTo>
                    <a:lnTo>
                      <a:pt x="1731" y="251"/>
                    </a:lnTo>
                    <a:lnTo>
                      <a:pt x="1720" y="247"/>
                    </a:lnTo>
                    <a:lnTo>
                      <a:pt x="1717" y="246"/>
                    </a:lnTo>
                    <a:lnTo>
                      <a:pt x="1703" y="244"/>
                    </a:lnTo>
                    <a:lnTo>
                      <a:pt x="1690" y="247"/>
                    </a:lnTo>
                    <a:lnTo>
                      <a:pt x="1704" y="232"/>
                    </a:lnTo>
                    <a:lnTo>
                      <a:pt x="1703" y="230"/>
                    </a:lnTo>
                    <a:lnTo>
                      <a:pt x="1701" y="230"/>
                    </a:lnTo>
                    <a:lnTo>
                      <a:pt x="1682" y="242"/>
                    </a:lnTo>
                    <a:lnTo>
                      <a:pt x="1676" y="251"/>
                    </a:lnTo>
                    <a:lnTo>
                      <a:pt x="1662" y="270"/>
                    </a:lnTo>
                    <a:lnTo>
                      <a:pt x="1662" y="272"/>
                    </a:lnTo>
                    <a:lnTo>
                      <a:pt x="1669" y="283"/>
                    </a:lnTo>
                    <a:lnTo>
                      <a:pt x="1680" y="281"/>
                    </a:lnTo>
                    <a:lnTo>
                      <a:pt x="1680" y="283"/>
                    </a:lnTo>
                    <a:lnTo>
                      <a:pt x="1682" y="284"/>
                    </a:lnTo>
                    <a:lnTo>
                      <a:pt x="1680" y="284"/>
                    </a:lnTo>
                    <a:lnTo>
                      <a:pt x="1678" y="286"/>
                    </a:lnTo>
                    <a:lnTo>
                      <a:pt x="1676" y="288"/>
                    </a:lnTo>
                    <a:lnTo>
                      <a:pt x="1676" y="286"/>
                    </a:lnTo>
                    <a:lnTo>
                      <a:pt x="1678" y="284"/>
                    </a:lnTo>
                    <a:lnTo>
                      <a:pt x="1675" y="284"/>
                    </a:lnTo>
                    <a:lnTo>
                      <a:pt x="1669" y="284"/>
                    </a:lnTo>
                    <a:lnTo>
                      <a:pt x="1664" y="281"/>
                    </a:lnTo>
                    <a:lnTo>
                      <a:pt x="1662" y="281"/>
                    </a:lnTo>
                    <a:lnTo>
                      <a:pt x="1662" y="279"/>
                    </a:lnTo>
                    <a:lnTo>
                      <a:pt x="1662" y="276"/>
                    </a:lnTo>
                    <a:lnTo>
                      <a:pt x="1660" y="274"/>
                    </a:lnTo>
                    <a:lnTo>
                      <a:pt x="1650" y="286"/>
                    </a:lnTo>
                    <a:lnTo>
                      <a:pt x="1650" y="290"/>
                    </a:lnTo>
                    <a:lnTo>
                      <a:pt x="1652" y="291"/>
                    </a:lnTo>
                    <a:lnTo>
                      <a:pt x="1655" y="293"/>
                    </a:lnTo>
                    <a:lnTo>
                      <a:pt x="1655" y="298"/>
                    </a:lnTo>
                    <a:lnTo>
                      <a:pt x="1639" y="311"/>
                    </a:lnTo>
                    <a:lnTo>
                      <a:pt x="1638" y="311"/>
                    </a:lnTo>
                    <a:lnTo>
                      <a:pt x="1638" y="337"/>
                    </a:lnTo>
                    <a:lnTo>
                      <a:pt x="1632" y="342"/>
                    </a:lnTo>
                    <a:lnTo>
                      <a:pt x="1627" y="349"/>
                    </a:lnTo>
                    <a:lnTo>
                      <a:pt x="1624" y="349"/>
                    </a:lnTo>
                    <a:lnTo>
                      <a:pt x="1618" y="351"/>
                    </a:lnTo>
                    <a:lnTo>
                      <a:pt x="1613" y="353"/>
                    </a:lnTo>
                    <a:lnTo>
                      <a:pt x="1599" y="353"/>
                    </a:lnTo>
                    <a:lnTo>
                      <a:pt x="1595" y="353"/>
                    </a:lnTo>
                    <a:lnTo>
                      <a:pt x="1592" y="362"/>
                    </a:lnTo>
                    <a:lnTo>
                      <a:pt x="1590" y="358"/>
                    </a:lnTo>
                    <a:lnTo>
                      <a:pt x="1587" y="360"/>
                    </a:lnTo>
                    <a:lnTo>
                      <a:pt x="1559" y="370"/>
                    </a:lnTo>
                    <a:lnTo>
                      <a:pt x="1552" y="388"/>
                    </a:lnTo>
                    <a:lnTo>
                      <a:pt x="1550" y="388"/>
                    </a:lnTo>
                    <a:lnTo>
                      <a:pt x="1548" y="390"/>
                    </a:lnTo>
                    <a:lnTo>
                      <a:pt x="1530" y="406"/>
                    </a:lnTo>
                    <a:lnTo>
                      <a:pt x="1530" y="407"/>
                    </a:lnTo>
                    <a:lnTo>
                      <a:pt x="1522" y="432"/>
                    </a:lnTo>
                    <a:lnTo>
                      <a:pt x="1523" y="444"/>
                    </a:lnTo>
                    <a:lnTo>
                      <a:pt x="1530" y="449"/>
                    </a:lnTo>
                    <a:lnTo>
                      <a:pt x="1532" y="451"/>
                    </a:lnTo>
                    <a:lnTo>
                      <a:pt x="1532" y="453"/>
                    </a:lnTo>
                    <a:lnTo>
                      <a:pt x="1530" y="464"/>
                    </a:lnTo>
                    <a:lnTo>
                      <a:pt x="1525" y="465"/>
                    </a:lnTo>
                    <a:lnTo>
                      <a:pt x="1523" y="467"/>
                    </a:lnTo>
                    <a:lnTo>
                      <a:pt x="1522" y="467"/>
                    </a:lnTo>
                    <a:lnTo>
                      <a:pt x="1509" y="455"/>
                    </a:lnTo>
                    <a:lnTo>
                      <a:pt x="1506" y="457"/>
                    </a:lnTo>
                    <a:lnTo>
                      <a:pt x="1504" y="457"/>
                    </a:lnTo>
                    <a:lnTo>
                      <a:pt x="1497" y="476"/>
                    </a:lnTo>
                    <a:lnTo>
                      <a:pt x="1488" y="464"/>
                    </a:lnTo>
                    <a:lnTo>
                      <a:pt x="1483" y="483"/>
                    </a:lnTo>
                    <a:lnTo>
                      <a:pt x="1437" y="499"/>
                    </a:lnTo>
                    <a:lnTo>
                      <a:pt x="1444" y="479"/>
                    </a:lnTo>
                    <a:lnTo>
                      <a:pt x="1458" y="478"/>
                    </a:lnTo>
                    <a:lnTo>
                      <a:pt x="1450" y="471"/>
                    </a:lnTo>
                    <a:lnTo>
                      <a:pt x="1465" y="472"/>
                    </a:lnTo>
                    <a:lnTo>
                      <a:pt x="1469" y="462"/>
                    </a:lnTo>
                    <a:lnTo>
                      <a:pt x="1441" y="437"/>
                    </a:lnTo>
                    <a:lnTo>
                      <a:pt x="1444" y="428"/>
                    </a:lnTo>
                    <a:lnTo>
                      <a:pt x="1439" y="416"/>
                    </a:lnTo>
                    <a:lnTo>
                      <a:pt x="1443" y="404"/>
                    </a:lnTo>
                    <a:lnTo>
                      <a:pt x="1425" y="409"/>
                    </a:lnTo>
                    <a:lnTo>
                      <a:pt x="1425" y="413"/>
                    </a:lnTo>
                    <a:lnTo>
                      <a:pt x="1418" y="409"/>
                    </a:lnTo>
                    <a:lnTo>
                      <a:pt x="1453" y="383"/>
                    </a:lnTo>
                    <a:lnTo>
                      <a:pt x="1462" y="372"/>
                    </a:lnTo>
                    <a:lnTo>
                      <a:pt x="1425" y="395"/>
                    </a:lnTo>
                    <a:lnTo>
                      <a:pt x="1404" y="420"/>
                    </a:lnTo>
                    <a:lnTo>
                      <a:pt x="1367" y="483"/>
                    </a:lnTo>
                    <a:lnTo>
                      <a:pt x="1376" y="483"/>
                    </a:lnTo>
                    <a:lnTo>
                      <a:pt x="1376" y="474"/>
                    </a:lnTo>
                    <a:lnTo>
                      <a:pt x="1383" y="467"/>
                    </a:lnTo>
                    <a:lnTo>
                      <a:pt x="1379" y="481"/>
                    </a:lnTo>
                    <a:lnTo>
                      <a:pt x="1400" y="490"/>
                    </a:lnTo>
                    <a:lnTo>
                      <a:pt x="1392" y="513"/>
                    </a:lnTo>
                    <a:lnTo>
                      <a:pt x="1385" y="522"/>
                    </a:lnTo>
                    <a:lnTo>
                      <a:pt x="1374" y="516"/>
                    </a:lnTo>
                    <a:lnTo>
                      <a:pt x="1379" y="497"/>
                    </a:lnTo>
                    <a:lnTo>
                      <a:pt x="1367" y="499"/>
                    </a:lnTo>
                    <a:lnTo>
                      <a:pt x="1362" y="506"/>
                    </a:lnTo>
                    <a:lnTo>
                      <a:pt x="1363" y="488"/>
                    </a:lnTo>
                    <a:lnTo>
                      <a:pt x="1348" y="511"/>
                    </a:lnTo>
                    <a:lnTo>
                      <a:pt x="1337" y="518"/>
                    </a:lnTo>
                    <a:lnTo>
                      <a:pt x="1339" y="525"/>
                    </a:lnTo>
                    <a:lnTo>
                      <a:pt x="1318" y="548"/>
                    </a:lnTo>
                    <a:lnTo>
                      <a:pt x="1307" y="555"/>
                    </a:lnTo>
                    <a:lnTo>
                      <a:pt x="1300" y="553"/>
                    </a:lnTo>
                    <a:lnTo>
                      <a:pt x="1276" y="616"/>
                    </a:lnTo>
                    <a:lnTo>
                      <a:pt x="1270" y="623"/>
                    </a:lnTo>
                    <a:lnTo>
                      <a:pt x="1272" y="611"/>
                    </a:lnTo>
                    <a:lnTo>
                      <a:pt x="1242" y="659"/>
                    </a:lnTo>
                    <a:lnTo>
                      <a:pt x="1228" y="669"/>
                    </a:lnTo>
                    <a:lnTo>
                      <a:pt x="1205" y="667"/>
                    </a:lnTo>
                    <a:lnTo>
                      <a:pt x="1223" y="674"/>
                    </a:lnTo>
                    <a:lnTo>
                      <a:pt x="1226" y="688"/>
                    </a:lnTo>
                    <a:lnTo>
                      <a:pt x="1233" y="685"/>
                    </a:lnTo>
                    <a:lnTo>
                      <a:pt x="1253" y="692"/>
                    </a:lnTo>
                    <a:lnTo>
                      <a:pt x="1223" y="694"/>
                    </a:lnTo>
                    <a:lnTo>
                      <a:pt x="1218" y="703"/>
                    </a:lnTo>
                    <a:lnTo>
                      <a:pt x="1202" y="708"/>
                    </a:lnTo>
                    <a:lnTo>
                      <a:pt x="1198" y="724"/>
                    </a:lnTo>
                    <a:lnTo>
                      <a:pt x="1190" y="717"/>
                    </a:lnTo>
                    <a:lnTo>
                      <a:pt x="1182" y="731"/>
                    </a:lnTo>
                    <a:lnTo>
                      <a:pt x="1198" y="745"/>
                    </a:lnTo>
                    <a:lnTo>
                      <a:pt x="1193" y="762"/>
                    </a:lnTo>
                    <a:lnTo>
                      <a:pt x="1200" y="776"/>
                    </a:lnTo>
                    <a:lnTo>
                      <a:pt x="1197" y="785"/>
                    </a:lnTo>
                    <a:lnTo>
                      <a:pt x="1211" y="803"/>
                    </a:lnTo>
                    <a:lnTo>
                      <a:pt x="1211" y="829"/>
                    </a:lnTo>
                    <a:lnTo>
                      <a:pt x="1207" y="824"/>
                    </a:lnTo>
                    <a:lnTo>
                      <a:pt x="1195" y="827"/>
                    </a:lnTo>
                    <a:lnTo>
                      <a:pt x="1156" y="861"/>
                    </a:lnTo>
                    <a:lnTo>
                      <a:pt x="1147" y="876"/>
                    </a:lnTo>
                    <a:lnTo>
                      <a:pt x="1153" y="855"/>
                    </a:lnTo>
                    <a:lnTo>
                      <a:pt x="1123" y="873"/>
                    </a:lnTo>
                    <a:lnTo>
                      <a:pt x="1103" y="866"/>
                    </a:lnTo>
                    <a:lnTo>
                      <a:pt x="1079" y="840"/>
                    </a:lnTo>
                    <a:lnTo>
                      <a:pt x="1031" y="834"/>
                    </a:lnTo>
                    <a:lnTo>
                      <a:pt x="1024" y="818"/>
                    </a:lnTo>
                    <a:lnTo>
                      <a:pt x="1030" y="801"/>
                    </a:lnTo>
                    <a:lnTo>
                      <a:pt x="1040" y="790"/>
                    </a:lnTo>
                    <a:lnTo>
                      <a:pt x="1031" y="778"/>
                    </a:lnTo>
                    <a:lnTo>
                      <a:pt x="1037" y="769"/>
                    </a:lnTo>
                    <a:lnTo>
                      <a:pt x="1084" y="738"/>
                    </a:lnTo>
                    <a:lnTo>
                      <a:pt x="1107" y="731"/>
                    </a:lnTo>
                    <a:lnTo>
                      <a:pt x="1102" y="717"/>
                    </a:lnTo>
                    <a:lnTo>
                      <a:pt x="1088" y="710"/>
                    </a:lnTo>
                    <a:lnTo>
                      <a:pt x="1081" y="697"/>
                    </a:lnTo>
                    <a:lnTo>
                      <a:pt x="1075" y="699"/>
                    </a:lnTo>
                    <a:lnTo>
                      <a:pt x="1077" y="692"/>
                    </a:lnTo>
                    <a:lnTo>
                      <a:pt x="1040" y="681"/>
                    </a:lnTo>
                    <a:lnTo>
                      <a:pt x="1028" y="664"/>
                    </a:lnTo>
                    <a:lnTo>
                      <a:pt x="984" y="667"/>
                    </a:lnTo>
                    <a:lnTo>
                      <a:pt x="921" y="699"/>
                    </a:lnTo>
                    <a:lnTo>
                      <a:pt x="894" y="695"/>
                    </a:lnTo>
                    <a:lnTo>
                      <a:pt x="873" y="697"/>
                    </a:lnTo>
                    <a:lnTo>
                      <a:pt x="866" y="701"/>
                    </a:lnTo>
                    <a:lnTo>
                      <a:pt x="868" y="704"/>
                    </a:lnTo>
                    <a:lnTo>
                      <a:pt x="940" y="727"/>
                    </a:lnTo>
                    <a:lnTo>
                      <a:pt x="949" y="760"/>
                    </a:lnTo>
                    <a:lnTo>
                      <a:pt x="959" y="755"/>
                    </a:lnTo>
                    <a:lnTo>
                      <a:pt x="951" y="768"/>
                    </a:lnTo>
                    <a:lnTo>
                      <a:pt x="956" y="768"/>
                    </a:lnTo>
                    <a:lnTo>
                      <a:pt x="954" y="778"/>
                    </a:lnTo>
                    <a:lnTo>
                      <a:pt x="961" y="775"/>
                    </a:lnTo>
                    <a:lnTo>
                      <a:pt x="954" y="785"/>
                    </a:lnTo>
                    <a:lnTo>
                      <a:pt x="961" y="806"/>
                    </a:lnTo>
                    <a:lnTo>
                      <a:pt x="966" y="808"/>
                    </a:lnTo>
                    <a:lnTo>
                      <a:pt x="961" y="813"/>
                    </a:lnTo>
                    <a:lnTo>
                      <a:pt x="965" y="868"/>
                    </a:lnTo>
                    <a:lnTo>
                      <a:pt x="977" y="882"/>
                    </a:lnTo>
                    <a:lnTo>
                      <a:pt x="991" y="875"/>
                    </a:lnTo>
                    <a:lnTo>
                      <a:pt x="1005" y="882"/>
                    </a:lnTo>
                    <a:lnTo>
                      <a:pt x="1010" y="878"/>
                    </a:lnTo>
                    <a:lnTo>
                      <a:pt x="1009" y="885"/>
                    </a:lnTo>
                    <a:lnTo>
                      <a:pt x="1030" y="899"/>
                    </a:lnTo>
                    <a:lnTo>
                      <a:pt x="1031" y="912"/>
                    </a:lnTo>
                    <a:lnTo>
                      <a:pt x="1026" y="920"/>
                    </a:lnTo>
                    <a:lnTo>
                      <a:pt x="1045" y="931"/>
                    </a:lnTo>
                    <a:lnTo>
                      <a:pt x="1038" y="940"/>
                    </a:lnTo>
                    <a:lnTo>
                      <a:pt x="1042" y="957"/>
                    </a:lnTo>
                    <a:lnTo>
                      <a:pt x="1038" y="973"/>
                    </a:lnTo>
                    <a:lnTo>
                      <a:pt x="1040" y="1003"/>
                    </a:lnTo>
                    <a:lnTo>
                      <a:pt x="1065" y="1045"/>
                    </a:lnTo>
                    <a:lnTo>
                      <a:pt x="1049" y="1031"/>
                    </a:lnTo>
                    <a:lnTo>
                      <a:pt x="1045" y="1021"/>
                    </a:lnTo>
                    <a:lnTo>
                      <a:pt x="1028" y="1012"/>
                    </a:lnTo>
                    <a:lnTo>
                      <a:pt x="1019" y="1015"/>
                    </a:lnTo>
                    <a:lnTo>
                      <a:pt x="1005" y="1035"/>
                    </a:lnTo>
                    <a:lnTo>
                      <a:pt x="1016" y="1038"/>
                    </a:lnTo>
                    <a:lnTo>
                      <a:pt x="1019" y="1047"/>
                    </a:lnTo>
                    <a:lnTo>
                      <a:pt x="1012" y="1040"/>
                    </a:lnTo>
                    <a:lnTo>
                      <a:pt x="1007" y="1042"/>
                    </a:lnTo>
                    <a:lnTo>
                      <a:pt x="1000" y="1036"/>
                    </a:lnTo>
                    <a:lnTo>
                      <a:pt x="1016" y="1008"/>
                    </a:lnTo>
                    <a:lnTo>
                      <a:pt x="1005" y="999"/>
                    </a:lnTo>
                    <a:lnTo>
                      <a:pt x="991" y="1001"/>
                    </a:lnTo>
                    <a:lnTo>
                      <a:pt x="982" y="992"/>
                    </a:lnTo>
                    <a:lnTo>
                      <a:pt x="940" y="1015"/>
                    </a:lnTo>
                    <a:lnTo>
                      <a:pt x="943" y="1005"/>
                    </a:lnTo>
                    <a:lnTo>
                      <a:pt x="910" y="1005"/>
                    </a:lnTo>
                    <a:lnTo>
                      <a:pt x="896" y="1064"/>
                    </a:lnTo>
                    <a:lnTo>
                      <a:pt x="884" y="1084"/>
                    </a:lnTo>
                    <a:lnTo>
                      <a:pt x="849" y="1112"/>
                    </a:lnTo>
                    <a:lnTo>
                      <a:pt x="840" y="1144"/>
                    </a:lnTo>
                    <a:lnTo>
                      <a:pt x="813" y="1179"/>
                    </a:lnTo>
                    <a:lnTo>
                      <a:pt x="810" y="1193"/>
                    </a:lnTo>
                    <a:lnTo>
                      <a:pt x="819" y="1217"/>
                    </a:lnTo>
                    <a:lnTo>
                      <a:pt x="857" y="1249"/>
                    </a:lnTo>
                    <a:lnTo>
                      <a:pt x="868" y="1251"/>
                    </a:lnTo>
                    <a:lnTo>
                      <a:pt x="894" y="1277"/>
                    </a:lnTo>
                    <a:lnTo>
                      <a:pt x="889" y="1284"/>
                    </a:lnTo>
                    <a:lnTo>
                      <a:pt x="905" y="1310"/>
                    </a:lnTo>
                    <a:lnTo>
                      <a:pt x="884" y="1314"/>
                    </a:lnTo>
                    <a:lnTo>
                      <a:pt x="856" y="1307"/>
                    </a:lnTo>
                    <a:lnTo>
                      <a:pt x="856" y="1317"/>
                    </a:lnTo>
                    <a:lnTo>
                      <a:pt x="864" y="1314"/>
                    </a:lnTo>
                    <a:lnTo>
                      <a:pt x="856" y="1325"/>
                    </a:lnTo>
                    <a:lnTo>
                      <a:pt x="843" y="1328"/>
                    </a:lnTo>
                    <a:lnTo>
                      <a:pt x="794" y="1316"/>
                    </a:lnTo>
                    <a:lnTo>
                      <a:pt x="766" y="1316"/>
                    </a:lnTo>
                    <a:lnTo>
                      <a:pt x="766" y="1326"/>
                    </a:lnTo>
                    <a:lnTo>
                      <a:pt x="755" y="1328"/>
                    </a:lnTo>
                    <a:lnTo>
                      <a:pt x="747" y="1340"/>
                    </a:lnTo>
                    <a:lnTo>
                      <a:pt x="738" y="1332"/>
                    </a:lnTo>
                    <a:lnTo>
                      <a:pt x="752" y="1321"/>
                    </a:lnTo>
                    <a:lnTo>
                      <a:pt x="757" y="1310"/>
                    </a:lnTo>
                    <a:lnTo>
                      <a:pt x="731" y="1317"/>
                    </a:lnTo>
                    <a:lnTo>
                      <a:pt x="710" y="1310"/>
                    </a:lnTo>
                    <a:lnTo>
                      <a:pt x="703" y="1298"/>
                    </a:lnTo>
                    <a:lnTo>
                      <a:pt x="654" y="1291"/>
                    </a:lnTo>
                    <a:lnTo>
                      <a:pt x="643" y="1302"/>
                    </a:lnTo>
                    <a:lnTo>
                      <a:pt x="650" y="1325"/>
                    </a:lnTo>
                    <a:lnTo>
                      <a:pt x="641" y="1339"/>
                    </a:lnTo>
                    <a:lnTo>
                      <a:pt x="627" y="1339"/>
                    </a:lnTo>
                    <a:lnTo>
                      <a:pt x="641" y="1353"/>
                    </a:lnTo>
                    <a:lnTo>
                      <a:pt x="636" y="1353"/>
                    </a:lnTo>
                    <a:lnTo>
                      <a:pt x="643" y="1365"/>
                    </a:lnTo>
                    <a:lnTo>
                      <a:pt x="655" y="1365"/>
                    </a:lnTo>
                    <a:lnTo>
                      <a:pt x="696" y="1398"/>
                    </a:lnTo>
                    <a:lnTo>
                      <a:pt x="710" y="1404"/>
                    </a:lnTo>
                    <a:lnTo>
                      <a:pt x="720" y="1395"/>
                    </a:lnTo>
                    <a:lnTo>
                      <a:pt x="727" y="1395"/>
                    </a:lnTo>
                    <a:lnTo>
                      <a:pt x="729" y="1384"/>
                    </a:lnTo>
                    <a:lnTo>
                      <a:pt x="734" y="1381"/>
                    </a:lnTo>
                    <a:lnTo>
                      <a:pt x="740" y="1390"/>
                    </a:lnTo>
                    <a:lnTo>
                      <a:pt x="755" y="1395"/>
                    </a:lnTo>
                    <a:lnTo>
                      <a:pt x="754" y="1411"/>
                    </a:lnTo>
                    <a:lnTo>
                      <a:pt x="764" y="1416"/>
                    </a:lnTo>
                    <a:lnTo>
                      <a:pt x="773" y="1435"/>
                    </a:lnTo>
                    <a:lnTo>
                      <a:pt x="771" y="1447"/>
                    </a:lnTo>
                    <a:lnTo>
                      <a:pt x="761" y="1455"/>
                    </a:lnTo>
                    <a:lnTo>
                      <a:pt x="750" y="1456"/>
                    </a:lnTo>
                    <a:lnTo>
                      <a:pt x="745" y="1474"/>
                    </a:lnTo>
                    <a:lnTo>
                      <a:pt x="731" y="1479"/>
                    </a:lnTo>
                    <a:lnTo>
                      <a:pt x="719" y="1470"/>
                    </a:lnTo>
                    <a:lnTo>
                      <a:pt x="687" y="1476"/>
                    </a:lnTo>
                    <a:lnTo>
                      <a:pt x="673" y="1472"/>
                    </a:lnTo>
                    <a:lnTo>
                      <a:pt x="655" y="1470"/>
                    </a:lnTo>
                    <a:lnTo>
                      <a:pt x="654" y="1463"/>
                    </a:lnTo>
                    <a:lnTo>
                      <a:pt x="648" y="1460"/>
                    </a:lnTo>
                    <a:lnTo>
                      <a:pt x="650" y="1453"/>
                    </a:lnTo>
                    <a:lnTo>
                      <a:pt x="632" y="1442"/>
                    </a:lnTo>
                    <a:lnTo>
                      <a:pt x="629" y="1451"/>
                    </a:lnTo>
                    <a:lnTo>
                      <a:pt x="617" y="1437"/>
                    </a:lnTo>
                    <a:lnTo>
                      <a:pt x="594" y="1430"/>
                    </a:lnTo>
                    <a:lnTo>
                      <a:pt x="597" y="1439"/>
                    </a:lnTo>
                    <a:lnTo>
                      <a:pt x="580" y="1446"/>
                    </a:lnTo>
                    <a:lnTo>
                      <a:pt x="578" y="1439"/>
                    </a:lnTo>
                    <a:lnTo>
                      <a:pt x="566" y="1440"/>
                    </a:lnTo>
                    <a:lnTo>
                      <a:pt x="562" y="1435"/>
                    </a:lnTo>
                    <a:lnTo>
                      <a:pt x="552" y="1435"/>
                    </a:lnTo>
                    <a:lnTo>
                      <a:pt x="548" y="1426"/>
                    </a:lnTo>
                    <a:lnTo>
                      <a:pt x="534" y="1425"/>
                    </a:lnTo>
                    <a:lnTo>
                      <a:pt x="545" y="1409"/>
                    </a:lnTo>
                    <a:lnTo>
                      <a:pt x="532" y="1400"/>
                    </a:lnTo>
                    <a:lnTo>
                      <a:pt x="543" y="1390"/>
                    </a:lnTo>
                    <a:lnTo>
                      <a:pt x="525" y="1395"/>
                    </a:lnTo>
                    <a:lnTo>
                      <a:pt x="532" y="1386"/>
                    </a:lnTo>
                    <a:lnTo>
                      <a:pt x="536" y="1381"/>
                    </a:lnTo>
                    <a:lnTo>
                      <a:pt x="529" y="1372"/>
                    </a:lnTo>
                    <a:lnTo>
                      <a:pt x="515" y="1367"/>
                    </a:lnTo>
                    <a:lnTo>
                      <a:pt x="520" y="1358"/>
                    </a:lnTo>
                    <a:lnTo>
                      <a:pt x="515" y="1356"/>
                    </a:lnTo>
                    <a:lnTo>
                      <a:pt x="515" y="1347"/>
                    </a:lnTo>
                    <a:lnTo>
                      <a:pt x="508" y="1347"/>
                    </a:lnTo>
                    <a:lnTo>
                      <a:pt x="502" y="1340"/>
                    </a:lnTo>
                    <a:lnTo>
                      <a:pt x="506" y="1337"/>
                    </a:lnTo>
                    <a:lnTo>
                      <a:pt x="499" y="1330"/>
                    </a:lnTo>
                    <a:lnTo>
                      <a:pt x="488" y="1328"/>
                    </a:lnTo>
                    <a:lnTo>
                      <a:pt x="485" y="1317"/>
                    </a:lnTo>
                    <a:lnTo>
                      <a:pt x="473" y="1317"/>
                    </a:lnTo>
                    <a:lnTo>
                      <a:pt x="485" y="1310"/>
                    </a:lnTo>
                    <a:lnTo>
                      <a:pt x="483" y="1303"/>
                    </a:lnTo>
                    <a:lnTo>
                      <a:pt x="495" y="1302"/>
                    </a:lnTo>
                    <a:lnTo>
                      <a:pt x="490" y="1296"/>
                    </a:lnTo>
                    <a:lnTo>
                      <a:pt x="495" y="1279"/>
                    </a:lnTo>
                    <a:lnTo>
                      <a:pt x="481" y="1252"/>
                    </a:lnTo>
                    <a:lnTo>
                      <a:pt x="501" y="1263"/>
                    </a:lnTo>
                    <a:lnTo>
                      <a:pt x="502" y="1259"/>
                    </a:lnTo>
                    <a:lnTo>
                      <a:pt x="494" y="1252"/>
                    </a:lnTo>
                    <a:lnTo>
                      <a:pt x="494" y="1245"/>
                    </a:lnTo>
                    <a:lnTo>
                      <a:pt x="490" y="1247"/>
                    </a:lnTo>
                    <a:lnTo>
                      <a:pt x="488" y="1237"/>
                    </a:lnTo>
                    <a:lnTo>
                      <a:pt x="480" y="1238"/>
                    </a:lnTo>
                    <a:lnTo>
                      <a:pt x="478" y="1226"/>
                    </a:lnTo>
                    <a:lnTo>
                      <a:pt x="462" y="1216"/>
                    </a:lnTo>
                    <a:lnTo>
                      <a:pt x="434" y="1209"/>
                    </a:lnTo>
                    <a:lnTo>
                      <a:pt x="429" y="1202"/>
                    </a:lnTo>
                    <a:lnTo>
                      <a:pt x="416" y="1209"/>
                    </a:lnTo>
                    <a:lnTo>
                      <a:pt x="393" y="1191"/>
                    </a:lnTo>
                    <a:lnTo>
                      <a:pt x="386" y="1189"/>
                    </a:lnTo>
                    <a:lnTo>
                      <a:pt x="399" y="1184"/>
                    </a:lnTo>
                    <a:lnTo>
                      <a:pt x="390" y="1182"/>
                    </a:lnTo>
                    <a:lnTo>
                      <a:pt x="388" y="1177"/>
                    </a:lnTo>
                    <a:lnTo>
                      <a:pt x="379" y="1182"/>
                    </a:lnTo>
                    <a:lnTo>
                      <a:pt x="364" y="1177"/>
                    </a:lnTo>
                    <a:lnTo>
                      <a:pt x="358" y="1182"/>
                    </a:lnTo>
                    <a:lnTo>
                      <a:pt x="346" y="1182"/>
                    </a:lnTo>
                    <a:lnTo>
                      <a:pt x="360" y="1173"/>
                    </a:lnTo>
                    <a:lnTo>
                      <a:pt x="353" y="1173"/>
                    </a:lnTo>
                    <a:lnTo>
                      <a:pt x="339" y="1175"/>
                    </a:lnTo>
                    <a:lnTo>
                      <a:pt x="351" y="1172"/>
                    </a:lnTo>
                    <a:lnTo>
                      <a:pt x="353" y="1161"/>
                    </a:lnTo>
                    <a:lnTo>
                      <a:pt x="365" y="1163"/>
                    </a:lnTo>
                    <a:lnTo>
                      <a:pt x="365" y="1159"/>
                    </a:lnTo>
                    <a:lnTo>
                      <a:pt x="332" y="1158"/>
                    </a:lnTo>
                    <a:lnTo>
                      <a:pt x="328" y="1156"/>
                    </a:lnTo>
                    <a:lnTo>
                      <a:pt x="339" y="1154"/>
                    </a:lnTo>
                    <a:lnTo>
                      <a:pt x="335" y="1149"/>
                    </a:lnTo>
                    <a:lnTo>
                      <a:pt x="302" y="1142"/>
                    </a:lnTo>
                    <a:lnTo>
                      <a:pt x="304" y="1133"/>
                    </a:lnTo>
                    <a:lnTo>
                      <a:pt x="306" y="1131"/>
                    </a:lnTo>
                    <a:lnTo>
                      <a:pt x="307" y="1126"/>
                    </a:lnTo>
                    <a:lnTo>
                      <a:pt x="300" y="1119"/>
                    </a:lnTo>
                    <a:lnTo>
                      <a:pt x="263" y="1115"/>
                    </a:lnTo>
                    <a:lnTo>
                      <a:pt x="258" y="1114"/>
                    </a:lnTo>
                    <a:lnTo>
                      <a:pt x="272" y="1112"/>
                    </a:lnTo>
                    <a:lnTo>
                      <a:pt x="288" y="1103"/>
                    </a:lnTo>
                    <a:lnTo>
                      <a:pt x="316" y="1108"/>
                    </a:lnTo>
                    <a:lnTo>
                      <a:pt x="323" y="1121"/>
                    </a:lnTo>
                    <a:lnTo>
                      <a:pt x="372" y="1147"/>
                    </a:lnTo>
                    <a:lnTo>
                      <a:pt x="372" y="1131"/>
                    </a:lnTo>
                    <a:lnTo>
                      <a:pt x="376" y="1129"/>
                    </a:lnTo>
                    <a:lnTo>
                      <a:pt x="381" y="1131"/>
                    </a:lnTo>
                    <a:lnTo>
                      <a:pt x="395" y="1144"/>
                    </a:lnTo>
                    <a:lnTo>
                      <a:pt x="413" y="1144"/>
                    </a:lnTo>
                    <a:lnTo>
                      <a:pt x="439" y="1138"/>
                    </a:lnTo>
                    <a:lnTo>
                      <a:pt x="430" y="1145"/>
                    </a:lnTo>
                    <a:lnTo>
                      <a:pt x="441" y="1156"/>
                    </a:lnTo>
                    <a:lnTo>
                      <a:pt x="457" y="1140"/>
                    </a:lnTo>
                    <a:lnTo>
                      <a:pt x="473" y="1144"/>
                    </a:lnTo>
                    <a:lnTo>
                      <a:pt x="511" y="1158"/>
                    </a:lnTo>
                    <a:lnTo>
                      <a:pt x="617" y="1145"/>
                    </a:lnTo>
                    <a:lnTo>
                      <a:pt x="650" y="1154"/>
                    </a:lnTo>
                    <a:lnTo>
                      <a:pt x="675" y="1154"/>
                    </a:lnTo>
                    <a:lnTo>
                      <a:pt x="715" y="1145"/>
                    </a:lnTo>
                    <a:lnTo>
                      <a:pt x="754" y="1122"/>
                    </a:lnTo>
                    <a:lnTo>
                      <a:pt x="794" y="1084"/>
                    </a:lnTo>
                    <a:lnTo>
                      <a:pt x="812" y="1059"/>
                    </a:lnTo>
                    <a:lnTo>
                      <a:pt x="836" y="994"/>
                    </a:lnTo>
                    <a:lnTo>
                      <a:pt x="835" y="943"/>
                    </a:lnTo>
                    <a:lnTo>
                      <a:pt x="826" y="931"/>
                    </a:lnTo>
                    <a:lnTo>
                      <a:pt x="812" y="933"/>
                    </a:lnTo>
                    <a:lnTo>
                      <a:pt x="810" y="922"/>
                    </a:lnTo>
                    <a:lnTo>
                      <a:pt x="806" y="910"/>
                    </a:lnTo>
                    <a:lnTo>
                      <a:pt x="794" y="906"/>
                    </a:lnTo>
                    <a:lnTo>
                      <a:pt x="791" y="883"/>
                    </a:lnTo>
                    <a:lnTo>
                      <a:pt x="782" y="873"/>
                    </a:lnTo>
                    <a:lnTo>
                      <a:pt x="771" y="876"/>
                    </a:lnTo>
                    <a:lnTo>
                      <a:pt x="759" y="868"/>
                    </a:lnTo>
                    <a:lnTo>
                      <a:pt x="754" y="871"/>
                    </a:lnTo>
                    <a:lnTo>
                      <a:pt x="755" y="878"/>
                    </a:lnTo>
                    <a:lnTo>
                      <a:pt x="750" y="880"/>
                    </a:lnTo>
                    <a:lnTo>
                      <a:pt x="738" y="871"/>
                    </a:lnTo>
                    <a:lnTo>
                      <a:pt x="741" y="868"/>
                    </a:lnTo>
                    <a:lnTo>
                      <a:pt x="738" y="862"/>
                    </a:lnTo>
                    <a:lnTo>
                      <a:pt x="722" y="861"/>
                    </a:lnTo>
                    <a:lnTo>
                      <a:pt x="690" y="840"/>
                    </a:lnTo>
                    <a:lnTo>
                      <a:pt x="687" y="843"/>
                    </a:lnTo>
                    <a:lnTo>
                      <a:pt x="701" y="854"/>
                    </a:lnTo>
                    <a:lnTo>
                      <a:pt x="685" y="857"/>
                    </a:lnTo>
                    <a:lnTo>
                      <a:pt x="615" y="834"/>
                    </a:lnTo>
                    <a:lnTo>
                      <a:pt x="608" y="840"/>
                    </a:lnTo>
                    <a:lnTo>
                      <a:pt x="627" y="845"/>
                    </a:lnTo>
                    <a:lnTo>
                      <a:pt x="606" y="841"/>
                    </a:lnTo>
                    <a:lnTo>
                      <a:pt x="604" y="845"/>
                    </a:lnTo>
                    <a:lnTo>
                      <a:pt x="596" y="833"/>
                    </a:lnTo>
                    <a:lnTo>
                      <a:pt x="578" y="829"/>
                    </a:lnTo>
                    <a:lnTo>
                      <a:pt x="557" y="813"/>
                    </a:lnTo>
                    <a:lnTo>
                      <a:pt x="473" y="789"/>
                    </a:lnTo>
                    <a:lnTo>
                      <a:pt x="455" y="789"/>
                    </a:lnTo>
                    <a:lnTo>
                      <a:pt x="448" y="782"/>
                    </a:lnTo>
                    <a:lnTo>
                      <a:pt x="437" y="783"/>
                    </a:lnTo>
                    <a:lnTo>
                      <a:pt x="430" y="778"/>
                    </a:lnTo>
                    <a:lnTo>
                      <a:pt x="388" y="776"/>
                    </a:lnTo>
                    <a:lnTo>
                      <a:pt x="379" y="778"/>
                    </a:lnTo>
                    <a:lnTo>
                      <a:pt x="388" y="783"/>
                    </a:lnTo>
                    <a:lnTo>
                      <a:pt x="385" y="790"/>
                    </a:lnTo>
                    <a:lnTo>
                      <a:pt x="379" y="787"/>
                    </a:lnTo>
                    <a:lnTo>
                      <a:pt x="372" y="790"/>
                    </a:lnTo>
                    <a:lnTo>
                      <a:pt x="353" y="790"/>
                    </a:lnTo>
                    <a:lnTo>
                      <a:pt x="332" y="785"/>
                    </a:lnTo>
                    <a:lnTo>
                      <a:pt x="307" y="789"/>
                    </a:lnTo>
                    <a:lnTo>
                      <a:pt x="269" y="808"/>
                    </a:lnTo>
                    <a:lnTo>
                      <a:pt x="276" y="792"/>
                    </a:lnTo>
                    <a:lnTo>
                      <a:pt x="281" y="785"/>
                    </a:lnTo>
                    <a:lnTo>
                      <a:pt x="269" y="783"/>
                    </a:lnTo>
                    <a:lnTo>
                      <a:pt x="244" y="789"/>
                    </a:lnTo>
                    <a:lnTo>
                      <a:pt x="242" y="785"/>
                    </a:lnTo>
                    <a:lnTo>
                      <a:pt x="219" y="789"/>
                    </a:lnTo>
                    <a:lnTo>
                      <a:pt x="212" y="787"/>
                    </a:lnTo>
                    <a:lnTo>
                      <a:pt x="212" y="782"/>
                    </a:lnTo>
                    <a:lnTo>
                      <a:pt x="198" y="782"/>
                    </a:lnTo>
                    <a:lnTo>
                      <a:pt x="190" y="789"/>
                    </a:lnTo>
                    <a:lnTo>
                      <a:pt x="184" y="778"/>
                    </a:lnTo>
                    <a:lnTo>
                      <a:pt x="191" y="773"/>
                    </a:lnTo>
                    <a:lnTo>
                      <a:pt x="195" y="775"/>
                    </a:lnTo>
                    <a:lnTo>
                      <a:pt x="239" y="773"/>
                    </a:lnTo>
                    <a:lnTo>
                      <a:pt x="249" y="762"/>
                    </a:lnTo>
                    <a:lnTo>
                      <a:pt x="248" y="752"/>
                    </a:lnTo>
                    <a:lnTo>
                      <a:pt x="234" y="748"/>
                    </a:lnTo>
                    <a:lnTo>
                      <a:pt x="211" y="750"/>
                    </a:lnTo>
                    <a:lnTo>
                      <a:pt x="207" y="745"/>
                    </a:lnTo>
                    <a:lnTo>
                      <a:pt x="193" y="745"/>
                    </a:lnTo>
                    <a:lnTo>
                      <a:pt x="179" y="736"/>
                    </a:lnTo>
                    <a:lnTo>
                      <a:pt x="172" y="736"/>
                    </a:lnTo>
                    <a:lnTo>
                      <a:pt x="172" y="741"/>
                    </a:lnTo>
                    <a:lnTo>
                      <a:pt x="188" y="759"/>
                    </a:lnTo>
                    <a:lnTo>
                      <a:pt x="184" y="760"/>
                    </a:lnTo>
                    <a:lnTo>
                      <a:pt x="165" y="755"/>
                    </a:lnTo>
                    <a:lnTo>
                      <a:pt x="165" y="771"/>
                    </a:lnTo>
                    <a:lnTo>
                      <a:pt x="174" y="775"/>
                    </a:lnTo>
                    <a:lnTo>
                      <a:pt x="149" y="776"/>
                    </a:lnTo>
                    <a:lnTo>
                      <a:pt x="114" y="773"/>
                    </a:lnTo>
                    <a:lnTo>
                      <a:pt x="119" y="782"/>
                    </a:lnTo>
                    <a:lnTo>
                      <a:pt x="119" y="783"/>
                    </a:lnTo>
                    <a:lnTo>
                      <a:pt x="123" y="785"/>
                    </a:lnTo>
                    <a:lnTo>
                      <a:pt x="123" y="789"/>
                    </a:lnTo>
                    <a:lnTo>
                      <a:pt x="125" y="794"/>
                    </a:lnTo>
                    <a:lnTo>
                      <a:pt x="125" y="797"/>
                    </a:lnTo>
                    <a:lnTo>
                      <a:pt x="125" y="801"/>
                    </a:lnTo>
                    <a:lnTo>
                      <a:pt x="125" y="803"/>
                    </a:lnTo>
                    <a:lnTo>
                      <a:pt x="123" y="804"/>
                    </a:lnTo>
                    <a:lnTo>
                      <a:pt x="119" y="808"/>
                    </a:lnTo>
                    <a:lnTo>
                      <a:pt x="116" y="808"/>
                    </a:lnTo>
                    <a:lnTo>
                      <a:pt x="114" y="808"/>
                    </a:lnTo>
                    <a:lnTo>
                      <a:pt x="111" y="808"/>
                    </a:lnTo>
                    <a:lnTo>
                      <a:pt x="109" y="808"/>
                    </a:lnTo>
                    <a:lnTo>
                      <a:pt x="105" y="810"/>
                    </a:lnTo>
                    <a:lnTo>
                      <a:pt x="102" y="808"/>
                    </a:lnTo>
                    <a:lnTo>
                      <a:pt x="98" y="804"/>
                    </a:lnTo>
                    <a:lnTo>
                      <a:pt x="95" y="803"/>
                    </a:lnTo>
                    <a:lnTo>
                      <a:pt x="91" y="801"/>
                    </a:lnTo>
                    <a:lnTo>
                      <a:pt x="89" y="799"/>
                    </a:lnTo>
                    <a:lnTo>
                      <a:pt x="88" y="799"/>
                    </a:lnTo>
                    <a:lnTo>
                      <a:pt x="84" y="799"/>
                    </a:lnTo>
                    <a:lnTo>
                      <a:pt x="77" y="797"/>
                    </a:lnTo>
                    <a:lnTo>
                      <a:pt x="81" y="806"/>
                    </a:lnTo>
                    <a:lnTo>
                      <a:pt x="82" y="810"/>
                    </a:lnTo>
                    <a:lnTo>
                      <a:pt x="84" y="811"/>
                    </a:lnTo>
                    <a:lnTo>
                      <a:pt x="84" y="813"/>
                    </a:lnTo>
                    <a:lnTo>
                      <a:pt x="82" y="815"/>
                    </a:lnTo>
                    <a:lnTo>
                      <a:pt x="81" y="817"/>
                    </a:lnTo>
                    <a:lnTo>
                      <a:pt x="82" y="818"/>
                    </a:lnTo>
                    <a:lnTo>
                      <a:pt x="82" y="822"/>
                    </a:lnTo>
                    <a:lnTo>
                      <a:pt x="82" y="824"/>
                    </a:lnTo>
                    <a:lnTo>
                      <a:pt x="82" y="827"/>
                    </a:lnTo>
                    <a:lnTo>
                      <a:pt x="81" y="829"/>
                    </a:lnTo>
                    <a:lnTo>
                      <a:pt x="77" y="831"/>
                    </a:lnTo>
                    <a:lnTo>
                      <a:pt x="77" y="833"/>
                    </a:lnTo>
                    <a:lnTo>
                      <a:pt x="75" y="834"/>
                    </a:lnTo>
                    <a:lnTo>
                      <a:pt x="74" y="834"/>
                    </a:lnTo>
                    <a:lnTo>
                      <a:pt x="70" y="834"/>
                    </a:lnTo>
                    <a:lnTo>
                      <a:pt x="67" y="836"/>
                    </a:lnTo>
                    <a:lnTo>
                      <a:pt x="65" y="838"/>
                    </a:lnTo>
                    <a:lnTo>
                      <a:pt x="61" y="840"/>
                    </a:lnTo>
                    <a:lnTo>
                      <a:pt x="60" y="843"/>
                    </a:lnTo>
                    <a:lnTo>
                      <a:pt x="58" y="847"/>
                    </a:lnTo>
                    <a:lnTo>
                      <a:pt x="56" y="848"/>
                    </a:lnTo>
                    <a:lnTo>
                      <a:pt x="53" y="850"/>
                    </a:lnTo>
                    <a:lnTo>
                      <a:pt x="49" y="852"/>
                    </a:lnTo>
                    <a:lnTo>
                      <a:pt x="46" y="854"/>
                    </a:lnTo>
                    <a:lnTo>
                      <a:pt x="42" y="855"/>
                    </a:lnTo>
                    <a:lnTo>
                      <a:pt x="38" y="859"/>
                    </a:lnTo>
                    <a:lnTo>
                      <a:pt x="38" y="861"/>
                    </a:lnTo>
                    <a:lnTo>
                      <a:pt x="40" y="862"/>
                    </a:lnTo>
                    <a:lnTo>
                      <a:pt x="42" y="864"/>
                    </a:lnTo>
                    <a:lnTo>
                      <a:pt x="40" y="869"/>
                    </a:lnTo>
                    <a:lnTo>
                      <a:pt x="42" y="875"/>
                    </a:lnTo>
                    <a:lnTo>
                      <a:pt x="40" y="880"/>
                    </a:lnTo>
                    <a:lnTo>
                      <a:pt x="38" y="883"/>
                    </a:lnTo>
                    <a:lnTo>
                      <a:pt x="38" y="887"/>
                    </a:lnTo>
                    <a:lnTo>
                      <a:pt x="37" y="892"/>
                    </a:lnTo>
                    <a:lnTo>
                      <a:pt x="33" y="896"/>
                    </a:lnTo>
                    <a:lnTo>
                      <a:pt x="30" y="896"/>
                    </a:lnTo>
                    <a:lnTo>
                      <a:pt x="26" y="894"/>
                    </a:lnTo>
                    <a:lnTo>
                      <a:pt x="0" y="917"/>
                    </a:lnTo>
                    <a:lnTo>
                      <a:pt x="5" y="922"/>
                    </a:lnTo>
                    <a:lnTo>
                      <a:pt x="14" y="919"/>
                    </a:lnTo>
                    <a:lnTo>
                      <a:pt x="23" y="920"/>
                    </a:lnTo>
                    <a:lnTo>
                      <a:pt x="21" y="938"/>
                    </a:lnTo>
                    <a:lnTo>
                      <a:pt x="9" y="968"/>
                    </a:lnTo>
                    <a:lnTo>
                      <a:pt x="31" y="1014"/>
                    </a:lnTo>
                    <a:lnTo>
                      <a:pt x="75" y="1022"/>
                    </a:lnTo>
                    <a:lnTo>
                      <a:pt x="104" y="1056"/>
                    </a:lnTo>
                    <a:lnTo>
                      <a:pt x="128" y="1068"/>
                    </a:lnTo>
                    <a:lnTo>
                      <a:pt x="128" y="1089"/>
                    </a:lnTo>
                    <a:lnTo>
                      <a:pt x="114" y="1119"/>
                    </a:lnTo>
                    <a:lnTo>
                      <a:pt x="118" y="1119"/>
                    </a:lnTo>
                    <a:lnTo>
                      <a:pt x="109" y="1126"/>
                    </a:lnTo>
                    <a:lnTo>
                      <a:pt x="89" y="1179"/>
                    </a:lnTo>
                    <a:lnTo>
                      <a:pt x="91" y="1184"/>
                    </a:lnTo>
                    <a:lnTo>
                      <a:pt x="93" y="1193"/>
                    </a:lnTo>
                    <a:lnTo>
                      <a:pt x="98" y="1200"/>
                    </a:lnTo>
                    <a:lnTo>
                      <a:pt x="109" y="1214"/>
                    </a:lnTo>
                    <a:lnTo>
                      <a:pt x="118" y="1221"/>
                    </a:lnTo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Freeform 54">
                <a:extLst>
                  <a:ext uri="{FF2B5EF4-FFF2-40B4-BE49-F238E27FC236}">
                    <a16:creationId xmlns:a16="http://schemas.microsoft.com/office/drawing/2014/main" id="{E38AC2AE-994B-CD33-315B-93FD4EB21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" y="1577"/>
                <a:ext cx="785" cy="1411"/>
              </a:xfrm>
              <a:custGeom>
                <a:avLst/>
                <a:gdLst>
                  <a:gd name="T0" fmla="*/ 28 w 1569"/>
                  <a:gd name="T1" fmla="*/ 31 h 2822"/>
                  <a:gd name="T2" fmla="*/ 63 w 1569"/>
                  <a:gd name="T3" fmla="*/ 79 h 2822"/>
                  <a:gd name="T4" fmla="*/ 66 w 1569"/>
                  <a:gd name="T5" fmla="*/ 121 h 2822"/>
                  <a:gd name="T6" fmla="*/ 61 w 1569"/>
                  <a:gd name="T7" fmla="*/ 147 h 2822"/>
                  <a:gd name="T8" fmla="*/ 58 w 1569"/>
                  <a:gd name="T9" fmla="*/ 183 h 2822"/>
                  <a:gd name="T10" fmla="*/ 75 w 1569"/>
                  <a:gd name="T11" fmla="*/ 197 h 2822"/>
                  <a:gd name="T12" fmla="*/ 61 w 1569"/>
                  <a:gd name="T13" fmla="*/ 216 h 2822"/>
                  <a:gd name="T14" fmla="*/ 75 w 1569"/>
                  <a:gd name="T15" fmla="*/ 249 h 2822"/>
                  <a:gd name="T16" fmla="*/ 98 w 1569"/>
                  <a:gd name="T17" fmla="*/ 255 h 2822"/>
                  <a:gd name="T18" fmla="*/ 101 w 1569"/>
                  <a:gd name="T19" fmla="*/ 283 h 2822"/>
                  <a:gd name="T20" fmla="*/ 124 w 1569"/>
                  <a:gd name="T21" fmla="*/ 306 h 2822"/>
                  <a:gd name="T22" fmla="*/ 142 w 1569"/>
                  <a:gd name="T23" fmla="*/ 321 h 2822"/>
                  <a:gd name="T24" fmla="*/ 144 w 1569"/>
                  <a:gd name="T25" fmla="*/ 360 h 2822"/>
                  <a:gd name="T26" fmla="*/ 154 w 1569"/>
                  <a:gd name="T27" fmla="*/ 418 h 2822"/>
                  <a:gd name="T28" fmla="*/ 214 w 1569"/>
                  <a:gd name="T29" fmla="*/ 446 h 2822"/>
                  <a:gd name="T30" fmla="*/ 253 w 1569"/>
                  <a:gd name="T31" fmla="*/ 543 h 2822"/>
                  <a:gd name="T32" fmla="*/ 239 w 1569"/>
                  <a:gd name="T33" fmla="*/ 588 h 2822"/>
                  <a:gd name="T34" fmla="*/ 205 w 1569"/>
                  <a:gd name="T35" fmla="*/ 653 h 2822"/>
                  <a:gd name="T36" fmla="*/ 184 w 1569"/>
                  <a:gd name="T37" fmla="*/ 697 h 2822"/>
                  <a:gd name="T38" fmla="*/ 161 w 1569"/>
                  <a:gd name="T39" fmla="*/ 741 h 2822"/>
                  <a:gd name="T40" fmla="*/ 142 w 1569"/>
                  <a:gd name="T41" fmla="*/ 773 h 2822"/>
                  <a:gd name="T42" fmla="*/ 117 w 1569"/>
                  <a:gd name="T43" fmla="*/ 817 h 2822"/>
                  <a:gd name="T44" fmla="*/ 79 w 1569"/>
                  <a:gd name="T45" fmla="*/ 871 h 2822"/>
                  <a:gd name="T46" fmla="*/ 124 w 1569"/>
                  <a:gd name="T47" fmla="*/ 861 h 2822"/>
                  <a:gd name="T48" fmla="*/ 140 w 1569"/>
                  <a:gd name="T49" fmla="*/ 892 h 2822"/>
                  <a:gd name="T50" fmla="*/ 209 w 1569"/>
                  <a:gd name="T51" fmla="*/ 917 h 2822"/>
                  <a:gd name="T52" fmla="*/ 175 w 1569"/>
                  <a:gd name="T53" fmla="*/ 966 h 2822"/>
                  <a:gd name="T54" fmla="*/ 126 w 1569"/>
                  <a:gd name="T55" fmla="*/ 1014 h 2822"/>
                  <a:gd name="T56" fmla="*/ 112 w 1569"/>
                  <a:gd name="T57" fmla="*/ 1079 h 2822"/>
                  <a:gd name="T58" fmla="*/ 121 w 1569"/>
                  <a:gd name="T59" fmla="*/ 1239 h 2822"/>
                  <a:gd name="T60" fmla="*/ 159 w 1569"/>
                  <a:gd name="T61" fmla="*/ 1289 h 2822"/>
                  <a:gd name="T62" fmla="*/ 128 w 1569"/>
                  <a:gd name="T63" fmla="*/ 1302 h 2822"/>
                  <a:gd name="T64" fmla="*/ 168 w 1569"/>
                  <a:gd name="T65" fmla="*/ 1374 h 2822"/>
                  <a:gd name="T66" fmla="*/ 186 w 1569"/>
                  <a:gd name="T67" fmla="*/ 1456 h 2822"/>
                  <a:gd name="T68" fmla="*/ 242 w 1569"/>
                  <a:gd name="T69" fmla="*/ 1557 h 2822"/>
                  <a:gd name="T70" fmla="*/ 339 w 1569"/>
                  <a:gd name="T71" fmla="*/ 1557 h 2822"/>
                  <a:gd name="T72" fmla="*/ 402 w 1569"/>
                  <a:gd name="T73" fmla="*/ 1550 h 2822"/>
                  <a:gd name="T74" fmla="*/ 495 w 1569"/>
                  <a:gd name="T75" fmla="*/ 1658 h 2822"/>
                  <a:gd name="T76" fmla="*/ 521 w 1569"/>
                  <a:gd name="T77" fmla="*/ 1716 h 2822"/>
                  <a:gd name="T78" fmla="*/ 613 w 1569"/>
                  <a:gd name="T79" fmla="*/ 1831 h 2822"/>
                  <a:gd name="T80" fmla="*/ 699 w 1569"/>
                  <a:gd name="T81" fmla="*/ 1880 h 2822"/>
                  <a:gd name="T82" fmla="*/ 608 w 1569"/>
                  <a:gd name="T83" fmla="*/ 1922 h 2822"/>
                  <a:gd name="T84" fmla="*/ 636 w 1569"/>
                  <a:gd name="T85" fmla="*/ 2020 h 2822"/>
                  <a:gd name="T86" fmla="*/ 678 w 1569"/>
                  <a:gd name="T87" fmla="*/ 2092 h 2822"/>
                  <a:gd name="T88" fmla="*/ 803 w 1569"/>
                  <a:gd name="T89" fmla="*/ 2010 h 2822"/>
                  <a:gd name="T90" fmla="*/ 908 w 1569"/>
                  <a:gd name="T91" fmla="*/ 2082 h 2822"/>
                  <a:gd name="T92" fmla="*/ 959 w 1569"/>
                  <a:gd name="T93" fmla="*/ 2159 h 2822"/>
                  <a:gd name="T94" fmla="*/ 1040 w 1569"/>
                  <a:gd name="T95" fmla="*/ 2222 h 2822"/>
                  <a:gd name="T96" fmla="*/ 1144 w 1569"/>
                  <a:gd name="T97" fmla="*/ 2242 h 2822"/>
                  <a:gd name="T98" fmla="*/ 1256 w 1569"/>
                  <a:gd name="T99" fmla="*/ 2226 h 2822"/>
                  <a:gd name="T100" fmla="*/ 1335 w 1569"/>
                  <a:gd name="T101" fmla="*/ 2238 h 2822"/>
                  <a:gd name="T102" fmla="*/ 1455 w 1569"/>
                  <a:gd name="T103" fmla="*/ 2240 h 2822"/>
                  <a:gd name="T104" fmla="*/ 1532 w 1569"/>
                  <a:gd name="T105" fmla="*/ 2293 h 2822"/>
                  <a:gd name="T106" fmla="*/ 1539 w 1569"/>
                  <a:gd name="T107" fmla="*/ 2347 h 2822"/>
                  <a:gd name="T108" fmla="*/ 1555 w 1569"/>
                  <a:gd name="T109" fmla="*/ 2430 h 2822"/>
                  <a:gd name="T110" fmla="*/ 1564 w 1569"/>
                  <a:gd name="T111" fmla="*/ 2516 h 2822"/>
                  <a:gd name="T112" fmla="*/ 1455 w 1569"/>
                  <a:gd name="T113" fmla="*/ 2655 h 2822"/>
                  <a:gd name="T114" fmla="*/ 1513 w 1569"/>
                  <a:gd name="T115" fmla="*/ 2690 h 2822"/>
                  <a:gd name="T116" fmla="*/ 1481 w 1569"/>
                  <a:gd name="T117" fmla="*/ 2723 h 2822"/>
                  <a:gd name="T118" fmla="*/ 1541 w 1569"/>
                  <a:gd name="T119" fmla="*/ 2808 h 2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69" h="2822">
                    <a:moveTo>
                      <a:pt x="0" y="0"/>
                    </a:moveTo>
                    <a:lnTo>
                      <a:pt x="5" y="5"/>
                    </a:lnTo>
                    <a:lnTo>
                      <a:pt x="14" y="12"/>
                    </a:lnTo>
                    <a:lnTo>
                      <a:pt x="19" y="23"/>
                    </a:lnTo>
                    <a:lnTo>
                      <a:pt x="21" y="24"/>
                    </a:lnTo>
                    <a:lnTo>
                      <a:pt x="24" y="24"/>
                    </a:lnTo>
                    <a:lnTo>
                      <a:pt x="28" y="31"/>
                    </a:lnTo>
                    <a:lnTo>
                      <a:pt x="31" y="38"/>
                    </a:lnTo>
                    <a:lnTo>
                      <a:pt x="31" y="40"/>
                    </a:lnTo>
                    <a:lnTo>
                      <a:pt x="40" y="49"/>
                    </a:lnTo>
                    <a:lnTo>
                      <a:pt x="47" y="54"/>
                    </a:lnTo>
                    <a:lnTo>
                      <a:pt x="52" y="63"/>
                    </a:lnTo>
                    <a:lnTo>
                      <a:pt x="58" y="70"/>
                    </a:lnTo>
                    <a:lnTo>
                      <a:pt x="63" y="79"/>
                    </a:lnTo>
                    <a:lnTo>
                      <a:pt x="68" y="91"/>
                    </a:lnTo>
                    <a:lnTo>
                      <a:pt x="72" y="100"/>
                    </a:lnTo>
                    <a:lnTo>
                      <a:pt x="77" y="112"/>
                    </a:lnTo>
                    <a:lnTo>
                      <a:pt x="77" y="119"/>
                    </a:lnTo>
                    <a:lnTo>
                      <a:pt x="73" y="119"/>
                    </a:lnTo>
                    <a:lnTo>
                      <a:pt x="68" y="119"/>
                    </a:lnTo>
                    <a:lnTo>
                      <a:pt x="66" y="121"/>
                    </a:lnTo>
                    <a:lnTo>
                      <a:pt x="59" y="125"/>
                    </a:lnTo>
                    <a:lnTo>
                      <a:pt x="52" y="132"/>
                    </a:lnTo>
                    <a:lnTo>
                      <a:pt x="54" y="135"/>
                    </a:lnTo>
                    <a:lnTo>
                      <a:pt x="59" y="137"/>
                    </a:lnTo>
                    <a:lnTo>
                      <a:pt x="65" y="142"/>
                    </a:lnTo>
                    <a:lnTo>
                      <a:pt x="63" y="146"/>
                    </a:lnTo>
                    <a:lnTo>
                      <a:pt x="61" y="147"/>
                    </a:lnTo>
                    <a:lnTo>
                      <a:pt x="59" y="153"/>
                    </a:lnTo>
                    <a:lnTo>
                      <a:pt x="58" y="158"/>
                    </a:lnTo>
                    <a:lnTo>
                      <a:pt x="59" y="163"/>
                    </a:lnTo>
                    <a:lnTo>
                      <a:pt x="61" y="169"/>
                    </a:lnTo>
                    <a:lnTo>
                      <a:pt x="63" y="172"/>
                    </a:lnTo>
                    <a:lnTo>
                      <a:pt x="61" y="177"/>
                    </a:lnTo>
                    <a:lnTo>
                      <a:pt x="58" y="183"/>
                    </a:lnTo>
                    <a:lnTo>
                      <a:pt x="56" y="188"/>
                    </a:lnTo>
                    <a:lnTo>
                      <a:pt x="58" y="191"/>
                    </a:lnTo>
                    <a:lnTo>
                      <a:pt x="61" y="191"/>
                    </a:lnTo>
                    <a:lnTo>
                      <a:pt x="66" y="190"/>
                    </a:lnTo>
                    <a:lnTo>
                      <a:pt x="70" y="190"/>
                    </a:lnTo>
                    <a:lnTo>
                      <a:pt x="75" y="193"/>
                    </a:lnTo>
                    <a:lnTo>
                      <a:pt x="75" y="197"/>
                    </a:lnTo>
                    <a:lnTo>
                      <a:pt x="72" y="200"/>
                    </a:lnTo>
                    <a:lnTo>
                      <a:pt x="75" y="204"/>
                    </a:lnTo>
                    <a:lnTo>
                      <a:pt x="77" y="205"/>
                    </a:lnTo>
                    <a:lnTo>
                      <a:pt x="72" y="207"/>
                    </a:lnTo>
                    <a:lnTo>
                      <a:pt x="68" y="209"/>
                    </a:lnTo>
                    <a:lnTo>
                      <a:pt x="63" y="212"/>
                    </a:lnTo>
                    <a:lnTo>
                      <a:pt x="61" y="216"/>
                    </a:lnTo>
                    <a:lnTo>
                      <a:pt x="61" y="219"/>
                    </a:lnTo>
                    <a:lnTo>
                      <a:pt x="63" y="225"/>
                    </a:lnTo>
                    <a:lnTo>
                      <a:pt x="63" y="230"/>
                    </a:lnTo>
                    <a:lnTo>
                      <a:pt x="65" y="235"/>
                    </a:lnTo>
                    <a:lnTo>
                      <a:pt x="70" y="242"/>
                    </a:lnTo>
                    <a:lnTo>
                      <a:pt x="72" y="246"/>
                    </a:lnTo>
                    <a:lnTo>
                      <a:pt x="75" y="249"/>
                    </a:lnTo>
                    <a:lnTo>
                      <a:pt x="80" y="249"/>
                    </a:lnTo>
                    <a:lnTo>
                      <a:pt x="86" y="249"/>
                    </a:lnTo>
                    <a:lnTo>
                      <a:pt x="93" y="248"/>
                    </a:lnTo>
                    <a:lnTo>
                      <a:pt x="96" y="248"/>
                    </a:lnTo>
                    <a:lnTo>
                      <a:pt x="100" y="249"/>
                    </a:lnTo>
                    <a:lnTo>
                      <a:pt x="98" y="251"/>
                    </a:lnTo>
                    <a:lnTo>
                      <a:pt x="98" y="255"/>
                    </a:lnTo>
                    <a:lnTo>
                      <a:pt x="100" y="260"/>
                    </a:lnTo>
                    <a:lnTo>
                      <a:pt x="103" y="263"/>
                    </a:lnTo>
                    <a:lnTo>
                      <a:pt x="107" y="267"/>
                    </a:lnTo>
                    <a:lnTo>
                      <a:pt x="103" y="270"/>
                    </a:lnTo>
                    <a:lnTo>
                      <a:pt x="100" y="274"/>
                    </a:lnTo>
                    <a:lnTo>
                      <a:pt x="100" y="277"/>
                    </a:lnTo>
                    <a:lnTo>
                      <a:pt x="101" y="283"/>
                    </a:lnTo>
                    <a:lnTo>
                      <a:pt x="105" y="290"/>
                    </a:lnTo>
                    <a:lnTo>
                      <a:pt x="107" y="293"/>
                    </a:lnTo>
                    <a:lnTo>
                      <a:pt x="107" y="299"/>
                    </a:lnTo>
                    <a:lnTo>
                      <a:pt x="110" y="304"/>
                    </a:lnTo>
                    <a:lnTo>
                      <a:pt x="114" y="304"/>
                    </a:lnTo>
                    <a:lnTo>
                      <a:pt x="119" y="306"/>
                    </a:lnTo>
                    <a:lnTo>
                      <a:pt x="124" y="306"/>
                    </a:lnTo>
                    <a:lnTo>
                      <a:pt x="130" y="309"/>
                    </a:lnTo>
                    <a:lnTo>
                      <a:pt x="133" y="314"/>
                    </a:lnTo>
                    <a:lnTo>
                      <a:pt x="135" y="314"/>
                    </a:lnTo>
                    <a:lnTo>
                      <a:pt x="140" y="313"/>
                    </a:lnTo>
                    <a:lnTo>
                      <a:pt x="142" y="316"/>
                    </a:lnTo>
                    <a:lnTo>
                      <a:pt x="144" y="318"/>
                    </a:lnTo>
                    <a:lnTo>
                      <a:pt x="142" y="321"/>
                    </a:lnTo>
                    <a:lnTo>
                      <a:pt x="144" y="323"/>
                    </a:lnTo>
                    <a:lnTo>
                      <a:pt x="147" y="328"/>
                    </a:lnTo>
                    <a:lnTo>
                      <a:pt x="152" y="332"/>
                    </a:lnTo>
                    <a:lnTo>
                      <a:pt x="152" y="341"/>
                    </a:lnTo>
                    <a:lnTo>
                      <a:pt x="149" y="348"/>
                    </a:lnTo>
                    <a:lnTo>
                      <a:pt x="147" y="355"/>
                    </a:lnTo>
                    <a:lnTo>
                      <a:pt x="144" y="360"/>
                    </a:lnTo>
                    <a:lnTo>
                      <a:pt x="142" y="367"/>
                    </a:lnTo>
                    <a:lnTo>
                      <a:pt x="142" y="372"/>
                    </a:lnTo>
                    <a:lnTo>
                      <a:pt x="140" y="378"/>
                    </a:lnTo>
                    <a:lnTo>
                      <a:pt x="135" y="383"/>
                    </a:lnTo>
                    <a:lnTo>
                      <a:pt x="131" y="386"/>
                    </a:lnTo>
                    <a:lnTo>
                      <a:pt x="124" y="392"/>
                    </a:lnTo>
                    <a:lnTo>
                      <a:pt x="154" y="418"/>
                    </a:lnTo>
                    <a:lnTo>
                      <a:pt x="159" y="420"/>
                    </a:lnTo>
                    <a:lnTo>
                      <a:pt x="170" y="430"/>
                    </a:lnTo>
                    <a:lnTo>
                      <a:pt x="191" y="434"/>
                    </a:lnTo>
                    <a:lnTo>
                      <a:pt x="196" y="437"/>
                    </a:lnTo>
                    <a:lnTo>
                      <a:pt x="202" y="439"/>
                    </a:lnTo>
                    <a:lnTo>
                      <a:pt x="209" y="444"/>
                    </a:lnTo>
                    <a:lnTo>
                      <a:pt x="214" y="446"/>
                    </a:lnTo>
                    <a:lnTo>
                      <a:pt x="219" y="448"/>
                    </a:lnTo>
                    <a:lnTo>
                      <a:pt x="228" y="453"/>
                    </a:lnTo>
                    <a:lnTo>
                      <a:pt x="233" y="467"/>
                    </a:lnTo>
                    <a:lnTo>
                      <a:pt x="251" y="478"/>
                    </a:lnTo>
                    <a:lnTo>
                      <a:pt x="253" y="480"/>
                    </a:lnTo>
                    <a:lnTo>
                      <a:pt x="267" y="495"/>
                    </a:lnTo>
                    <a:lnTo>
                      <a:pt x="253" y="543"/>
                    </a:lnTo>
                    <a:lnTo>
                      <a:pt x="253" y="550"/>
                    </a:lnTo>
                    <a:lnTo>
                      <a:pt x="249" y="559"/>
                    </a:lnTo>
                    <a:lnTo>
                      <a:pt x="249" y="562"/>
                    </a:lnTo>
                    <a:lnTo>
                      <a:pt x="242" y="574"/>
                    </a:lnTo>
                    <a:lnTo>
                      <a:pt x="240" y="581"/>
                    </a:lnTo>
                    <a:lnTo>
                      <a:pt x="237" y="585"/>
                    </a:lnTo>
                    <a:lnTo>
                      <a:pt x="239" y="588"/>
                    </a:lnTo>
                    <a:lnTo>
                      <a:pt x="230" y="599"/>
                    </a:lnTo>
                    <a:lnTo>
                      <a:pt x="224" y="608"/>
                    </a:lnTo>
                    <a:lnTo>
                      <a:pt x="219" y="618"/>
                    </a:lnTo>
                    <a:lnTo>
                      <a:pt x="216" y="627"/>
                    </a:lnTo>
                    <a:lnTo>
                      <a:pt x="212" y="636"/>
                    </a:lnTo>
                    <a:lnTo>
                      <a:pt x="210" y="645"/>
                    </a:lnTo>
                    <a:lnTo>
                      <a:pt x="205" y="653"/>
                    </a:lnTo>
                    <a:lnTo>
                      <a:pt x="200" y="664"/>
                    </a:lnTo>
                    <a:lnTo>
                      <a:pt x="196" y="666"/>
                    </a:lnTo>
                    <a:lnTo>
                      <a:pt x="195" y="675"/>
                    </a:lnTo>
                    <a:lnTo>
                      <a:pt x="195" y="678"/>
                    </a:lnTo>
                    <a:lnTo>
                      <a:pt x="193" y="683"/>
                    </a:lnTo>
                    <a:lnTo>
                      <a:pt x="188" y="689"/>
                    </a:lnTo>
                    <a:lnTo>
                      <a:pt x="184" y="697"/>
                    </a:lnTo>
                    <a:lnTo>
                      <a:pt x="181" y="704"/>
                    </a:lnTo>
                    <a:lnTo>
                      <a:pt x="177" y="711"/>
                    </a:lnTo>
                    <a:lnTo>
                      <a:pt x="175" y="718"/>
                    </a:lnTo>
                    <a:lnTo>
                      <a:pt x="172" y="724"/>
                    </a:lnTo>
                    <a:lnTo>
                      <a:pt x="165" y="727"/>
                    </a:lnTo>
                    <a:lnTo>
                      <a:pt x="165" y="733"/>
                    </a:lnTo>
                    <a:lnTo>
                      <a:pt x="161" y="741"/>
                    </a:lnTo>
                    <a:lnTo>
                      <a:pt x="158" y="748"/>
                    </a:lnTo>
                    <a:lnTo>
                      <a:pt x="154" y="755"/>
                    </a:lnTo>
                    <a:lnTo>
                      <a:pt x="154" y="757"/>
                    </a:lnTo>
                    <a:lnTo>
                      <a:pt x="152" y="757"/>
                    </a:lnTo>
                    <a:lnTo>
                      <a:pt x="149" y="764"/>
                    </a:lnTo>
                    <a:lnTo>
                      <a:pt x="145" y="769"/>
                    </a:lnTo>
                    <a:lnTo>
                      <a:pt x="142" y="773"/>
                    </a:lnTo>
                    <a:lnTo>
                      <a:pt x="138" y="778"/>
                    </a:lnTo>
                    <a:lnTo>
                      <a:pt x="133" y="787"/>
                    </a:lnTo>
                    <a:lnTo>
                      <a:pt x="128" y="792"/>
                    </a:lnTo>
                    <a:lnTo>
                      <a:pt x="123" y="799"/>
                    </a:lnTo>
                    <a:lnTo>
                      <a:pt x="121" y="805"/>
                    </a:lnTo>
                    <a:lnTo>
                      <a:pt x="119" y="813"/>
                    </a:lnTo>
                    <a:lnTo>
                      <a:pt x="117" y="817"/>
                    </a:lnTo>
                    <a:lnTo>
                      <a:pt x="109" y="820"/>
                    </a:lnTo>
                    <a:lnTo>
                      <a:pt x="105" y="829"/>
                    </a:lnTo>
                    <a:lnTo>
                      <a:pt x="100" y="836"/>
                    </a:lnTo>
                    <a:lnTo>
                      <a:pt x="94" y="843"/>
                    </a:lnTo>
                    <a:lnTo>
                      <a:pt x="89" y="850"/>
                    </a:lnTo>
                    <a:lnTo>
                      <a:pt x="84" y="861"/>
                    </a:lnTo>
                    <a:lnTo>
                      <a:pt x="79" y="871"/>
                    </a:lnTo>
                    <a:lnTo>
                      <a:pt x="70" y="887"/>
                    </a:lnTo>
                    <a:lnTo>
                      <a:pt x="68" y="889"/>
                    </a:lnTo>
                    <a:lnTo>
                      <a:pt x="66" y="889"/>
                    </a:lnTo>
                    <a:lnTo>
                      <a:pt x="79" y="894"/>
                    </a:lnTo>
                    <a:lnTo>
                      <a:pt x="101" y="887"/>
                    </a:lnTo>
                    <a:lnTo>
                      <a:pt x="112" y="866"/>
                    </a:lnTo>
                    <a:lnTo>
                      <a:pt x="124" y="861"/>
                    </a:lnTo>
                    <a:lnTo>
                      <a:pt x="130" y="852"/>
                    </a:lnTo>
                    <a:lnTo>
                      <a:pt x="135" y="859"/>
                    </a:lnTo>
                    <a:lnTo>
                      <a:pt x="133" y="870"/>
                    </a:lnTo>
                    <a:lnTo>
                      <a:pt x="124" y="866"/>
                    </a:lnTo>
                    <a:lnTo>
                      <a:pt x="128" y="877"/>
                    </a:lnTo>
                    <a:lnTo>
                      <a:pt x="133" y="875"/>
                    </a:lnTo>
                    <a:lnTo>
                      <a:pt x="140" y="892"/>
                    </a:lnTo>
                    <a:lnTo>
                      <a:pt x="117" y="880"/>
                    </a:lnTo>
                    <a:lnTo>
                      <a:pt x="135" y="905"/>
                    </a:lnTo>
                    <a:lnTo>
                      <a:pt x="149" y="908"/>
                    </a:lnTo>
                    <a:lnTo>
                      <a:pt x="151" y="905"/>
                    </a:lnTo>
                    <a:lnTo>
                      <a:pt x="172" y="928"/>
                    </a:lnTo>
                    <a:lnTo>
                      <a:pt x="200" y="926"/>
                    </a:lnTo>
                    <a:lnTo>
                      <a:pt x="209" y="917"/>
                    </a:lnTo>
                    <a:lnTo>
                      <a:pt x="223" y="915"/>
                    </a:lnTo>
                    <a:lnTo>
                      <a:pt x="235" y="921"/>
                    </a:lnTo>
                    <a:lnTo>
                      <a:pt x="244" y="936"/>
                    </a:lnTo>
                    <a:lnTo>
                      <a:pt x="267" y="938"/>
                    </a:lnTo>
                    <a:lnTo>
                      <a:pt x="265" y="957"/>
                    </a:lnTo>
                    <a:lnTo>
                      <a:pt x="189" y="950"/>
                    </a:lnTo>
                    <a:lnTo>
                      <a:pt x="175" y="966"/>
                    </a:lnTo>
                    <a:lnTo>
                      <a:pt x="181" y="973"/>
                    </a:lnTo>
                    <a:lnTo>
                      <a:pt x="175" y="984"/>
                    </a:lnTo>
                    <a:lnTo>
                      <a:pt x="161" y="991"/>
                    </a:lnTo>
                    <a:lnTo>
                      <a:pt x="144" y="982"/>
                    </a:lnTo>
                    <a:lnTo>
                      <a:pt x="138" y="991"/>
                    </a:lnTo>
                    <a:lnTo>
                      <a:pt x="138" y="1014"/>
                    </a:lnTo>
                    <a:lnTo>
                      <a:pt x="126" y="1014"/>
                    </a:lnTo>
                    <a:lnTo>
                      <a:pt x="123" y="1003"/>
                    </a:lnTo>
                    <a:lnTo>
                      <a:pt x="112" y="1000"/>
                    </a:lnTo>
                    <a:lnTo>
                      <a:pt x="109" y="1015"/>
                    </a:lnTo>
                    <a:lnTo>
                      <a:pt x="119" y="1031"/>
                    </a:lnTo>
                    <a:lnTo>
                      <a:pt x="117" y="1047"/>
                    </a:lnTo>
                    <a:lnTo>
                      <a:pt x="128" y="1070"/>
                    </a:lnTo>
                    <a:lnTo>
                      <a:pt x="112" y="1079"/>
                    </a:lnTo>
                    <a:lnTo>
                      <a:pt x="109" y="1123"/>
                    </a:lnTo>
                    <a:lnTo>
                      <a:pt x="133" y="1198"/>
                    </a:lnTo>
                    <a:lnTo>
                      <a:pt x="121" y="1219"/>
                    </a:lnTo>
                    <a:lnTo>
                      <a:pt x="123" y="1226"/>
                    </a:lnTo>
                    <a:lnTo>
                      <a:pt x="114" y="1226"/>
                    </a:lnTo>
                    <a:lnTo>
                      <a:pt x="114" y="1240"/>
                    </a:lnTo>
                    <a:lnTo>
                      <a:pt x="121" y="1239"/>
                    </a:lnTo>
                    <a:lnTo>
                      <a:pt x="124" y="1253"/>
                    </a:lnTo>
                    <a:lnTo>
                      <a:pt x="138" y="1242"/>
                    </a:lnTo>
                    <a:lnTo>
                      <a:pt x="149" y="1242"/>
                    </a:lnTo>
                    <a:lnTo>
                      <a:pt x="170" y="1263"/>
                    </a:lnTo>
                    <a:lnTo>
                      <a:pt x="175" y="1277"/>
                    </a:lnTo>
                    <a:lnTo>
                      <a:pt x="174" y="1288"/>
                    </a:lnTo>
                    <a:lnTo>
                      <a:pt x="159" y="1289"/>
                    </a:lnTo>
                    <a:lnTo>
                      <a:pt x="149" y="1282"/>
                    </a:lnTo>
                    <a:lnTo>
                      <a:pt x="152" y="1277"/>
                    </a:lnTo>
                    <a:lnTo>
                      <a:pt x="138" y="1267"/>
                    </a:lnTo>
                    <a:lnTo>
                      <a:pt x="131" y="1270"/>
                    </a:lnTo>
                    <a:lnTo>
                      <a:pt x="137" y="1282"/>
                    </a:lnTo>
                    <a:lnTo>
                      <a:pt x="149" y="1289"/>
                    </a:lnTo>
                    <a:lnTo>
                      <a:pt x="128" y="1302"/>
                    </a:lnTo>
                    <a:lnTo>
                      <a:pt x="130" y="1316"/>
                    </a:lnTo>
                    <a:lnTo>
                      <a:pt x="121" y="1321"/>
                    </a:lnTo>
                    <a:lnTo>
                      <a:pt x="119" y="1337"/>
                    </a:lnTo>
                    <a:lnTo>
                      <a:pt x="123" y="1346"/>
                    </a:lnTo>
                    <a:lnTo>
                      <a:pt x="137" y="1344"/>
                    </a:lnTo>
                    <a:lnTo>
                      <a:pt x="138" y="1358"/>
                    </a:lnTo>
                    <a:lnTo>
                      <a:pt x="168" y="1374"/>
                    </a:lnTo>
                    <a:lnTo>
                      <a:pt x="170" y="1395"/>
                    </a:lnTo>
                    <a:lnTo>
                      <a:pt x="161" y="1404"/>
                    </a:lnTo>
                    <a:lnTo>
                      <a:pt x="168" y="1411"/>
                    </a:lnTo>
                    <a:lnTo>
                      <a:pt x="163" y="1446"/>
                    </a:lnTo>
                    <a:lnTo>
                      <a:pt x="177" y="1437"/>
                    </a:lnTo>
                    <a:lnTo>
                      <a:pt x="188" y="1444"/>
                    </a:lnTo>
                    <a:lnTo>
                      <a:pt x="186" y="1456"/>
                    </a:lnTo>
                    <a:lnTo>
                      <a:pt x="196" y="1463"/>
                    </a:lnTo>
                    <a:lnTo>
                      <a:pt x="200" y="1476"/>
                    </a:lnTo>
                    <a:lnTo>
                      <a:pt x="212" y="1481"/>
                    </a:lnTo>
                    <a:lnTo>
                      <a:pt x="210" y="1490"/>
                    </a:lnTo>
                    <a:lnTo>
                      <a:pt x="228" y="1523"/>
                    </a:lnTo>
                    <a:lnTo>
                      <a:pt x="226" y="1543"/>
                    </a:lnTo>
                    <a:lnTo>
                      <a:pt x="242" y="1557"/>
                    </a:lnTo>
                    <a:lnTo>
                      <a:pt x="246" y="1546"/>
                    </a:lnTo>
                    <a:lnTo>
                      <a:pt x="267" y="1543"/>
                    </a:lnTo>
                    <a:lnTo>
                      <a:pt x="279" y="1562"/>
                    </a:lnTo>
                    <a:lnTo>
                      <a:pt x="288" y="1562"/>
                    </a:lnTo>
                    <a:lnTo>
                      <a:pt x="302" y="1546"/>
                    </a:lnTo>
                    <a:lnTo>
                      <a:pt x="332" y="1551"/>
                    </a:lnTo>
                    <a:lnTo>
                      <a:pt x="339" y="1557"/>
                    </a:lnTo>
                    <a:lnTo>
                      <a:pt x="333" y="1578"/>
                    </a:lnTo>
                    <a:lnTo>
                      <a:pt x="348" y="1590"/>
                    </a:lnTo>
                    <a:lnTo>
                      <a:pt x="363" y="1572"/>
                    </a:lnTo>
                    <a:lnTo>
                      <a:pt x="372" y="1571"/>
                    </a:lnTo>
                    <a:lnTo>
                      <a:pt x="377" y="1558"/>
                    </a:lnTo>
                    <a:lnTo>
                      <a:pt x="390" y="1557"/>
                    </a:lnTo>
                    <a:lnTo>
                      <a:pt x="402" y="1550"/>
                    </a:lnTo>
                    <a:lnTo>
                      <a:pt x="425" y="1555"/>
                    </a:lnTo>
                    <a:lnTo>
                      <a:pt x="453" y="1581"/>
                    </a:lnTo>
                    <a:lnTo>
                      <a:pt x="467" y="1576"/>
                    </a:lnTo>
                    <a:lnTo>
                      <a:pt x="476" y="1608"/>
                    </a:lnTo>
                    <a:lnTo>
                      <a:pt x="469" y="1625"/>
                    </a:lnTo>
                    <a:lnTo>
                      <a:pt x="490" y="1644"/>
                    </a:lnTo>
                    <a:lnTo>
                      <a:pt x="495" y="1658"/>
                    </a:lnTo>
                    <a:lnTo>
                      <a:pt x="486" y="1662"/>
                    </a:lnTo>
                    <a:lnTo>
                      <a:pt x="490" y="1671"/>
                    </a:lnTo>
                    <a:lnTo>
                      <a:pt x="483" y="1678"/>
                    </a:lnTo>
                    <a:lnTo>
                      <a:pt x="483" y="1701"/>
                    </a:lnTo>
                    <a:lnTo>
                      <a:pt x="504" y="1709"/>
                    </a:lnTo>
                    <a:lnTo>
                      <a:pt x="507" y="1718"/>
                    </a:lnTo>
                    <a:lnTo>
                      <a:pt x="521" y="1716"/>
                    </a:lnTo>
                    <a:lnTo>
                      <a:pt x="518" y="1739"/>
                    </a:lnTo>
                    <a:lnTo>
                      <a:pt x="529" y="1743"/>
                    </a:lnTo>
                    <a:lnTo>
                      <a:pt x="548" y="1774"/>
                    </a:lnTo>
                    <a:lnTo>
                      <a:pt x="588" y="1785"/>
                    </a:lnTo>
                    <a:lnTo>
                      <a:pt x="602" y="1799"/>
                    </a:lnTo>
                    <a:lnTo>
                      <a:pt x="601" y="1831"/>
                    </a:lnTo>
                    <a:lnTo>
                      <a:pt x="613" y="1831"/>
                    </a:lnTo>
                    <a:lnTo>
                      <a:pt x="629" y="1820"/>
                    </a:lnTo>
                    <a:lnTo>
                      <a:pt x="662" y="1829"/>
                    </a:lnTo>
                    <a:lnTo>
                      <a:pt x="667" y="1832"/>
                    </a:lnTo>
                    <a:lnTo>
                      <a:pt x="660" y="1841"/>
                    </a:lnTo>
                    <a:lnTo>
                      <a:pt x="666" y="1852"/>
                    </a:lnTo>
                    <a:lnTo>
                      <a:pt x="695" y="1866"/>
                    </a:lnTo>
                    <a:lnTo>
                      <a:pt x="699" y="1880"/>
                    </a:lnTo>
                    <a:lnTo>
                      <a:pt x="678" y="1890"/>
                    </a:lnTo>
                    <a:lnTo>
                      <a:pt x="680" y="1906"/>
                    </a:lnTo>
                    <a:lnTo>
                      <a:pt x="664" y="1926"/>
                    </a:lnTo>
                    <a:lnTo>
                      <a:pt x="639" y="1934"/>
                    </a:lnTo>
                    <a:lnTo>
                      <a:pt x="627" y="1931"/>
                    </a:lnTo>
                    <a:lnTo>
                      <a:pt x="623" y="1922"/>
                    </a:lnTo>
                    <a:lnTo>
                      <a:pt x="608" y="1922"/>
                    </a:lnTo>
                    <a:lnTo>
                      <a:pt x="592" y="1927"/>
                    </a:lnTo>
                    <a:lnTo>
                      <a:pt x="592" y="1941"/>
                    </a:lnTo>
                    <a:lnTo>
                      <a:pt x="585" y="1959"/>
                    </a:lnTo>
                    <a:lnTo>
                      <a:pt x="620" y="1985"/>
                    </a:lnTo>
                    <a:lnTo>
                      <a:pt x="623" y="1994"/>
                    </a:lnTo>
                    <a:lnTo>
                      <a:pt x="618" y="2003"/>
                    </a:lnTo>
                    <a:lnTo>
                      <a:pt x="636" y="2020"/>
                    </a:lnTo>
                    <a:lnTo>
                      <a:pt x="629" y="2029"/>
                    </a:lnTo>
                    <a:lnTo>
                      <a:pt x="639" y="2049"/>
                    </a:lnTo>
                    <a:lnTo>
                      <a:pt x="637" y="2057"/>
                    </a:lnTo>
                    <a:lnTo>
                      <a:pt x="652" y="2064"/>
                    </a:lnTo>
                    <a:lnTo>
                      <a:pt x="662" y="2085"/>
                    </a:lnTo>
                    <a:lnTo>
                      <a:pt x="673" y="2085"/>
                    </a:lnTo>
                    <a:lnTo>
                      <a:pt x="678" y="2092"/>
                    </a:lnTo>
                    <a:lnTo>
                      <a:pt x="702" y="2080"/>
                    </a:lnTo>
                    <a:lnTo>
                      <a:pt x="710" y="2066"/>
                    </a:lnTo>
                    <a:lnTo>
                      <a:pt x="708" y="2038"/>
                    </a:lnTo>
                    <a:lnTo>
                      <a:pt x="757" y="2040"/>
                    </a:lnTo>
                    <a:lnTo>
                      <a:pt x="776" y="2013"/>
                    </a:lnTo>
                    <a:lnTo>
                      <a:pt x="796" y="2012"/>
                    </a:lnTo>
                    <a:lnTo>
                      <a:pt x="803" y="2010"/>
                    </a:lnTo>
                    <a:lnTo>
                      <a:pt x="808" y="2019"/>
                    </a:lnTo>
                    <a:lnTo>
                      <a:pt x="820" y="2005"/>
                    </a:lnTo>
                    <a:lnTo>
                      <a:pt x="831" y="2001"/>
                    </a:lnTo>
                    <a:lnTo>
                      <a:pt x="862" y="2027"/>
                    </a:lnTo>
                    <a:lnTo>
                      <a:pt x="871" y="2056"/>
                    </a:lnTo>
                    <a:lnTo>
                      <a:pt x="899" y="2066"/>
                    </a:lnTo>
                    <a:lnTo>
                      <a:pt x="908" y="2082"/>
                    </a:lnTo>
                    <a:lnTo>
                      <a:pt x="882" y="2099"/>
                    </a:lnTo>
                    <a:lnTo>
                      <a:pt x="899" y="2115"/>
                    </a:lnTo>
                    <a:lnTo>
                      <a:pt x="903" y="2136"/>
                    </a:lnTo>
                    <a:lnTo>
                      <a:pt x="913" y="2142"/>
                    </a:lnTo>
                    <a:lnTo>
                      <a:pt x="908" y="2159"/>
                    </a:lnTo>
                    <a:lnTo>
                      <a:pt x="947" y="2150"/>
                    </a:lnTo>
                    <a:lnTo>
                      <a:pt x="959" y="2159"/>
                    </a:lnTo>
                    <a:lnTo>
                      <a:pt x="980" y="2145"/>
                    </a:lnTo>
                    <a:lnTo>
                      <a:pt x="991" y="2145"/>
                    </a:lnTo>
                    <a:lnTo>
                      <a:pt x="1001" y="2166"/>
                    </a:lnTo>
                    <a:lnTo>
                      <a:pt x="1021" y="2163"/>
                    </a:lnTo>
                    <a:lnTo>
                      <a:pt x="1017" y="2175"/>
                    </a:lnTo>
                    <a:lnTo>
                      <a:pt x="1047" y="2214"/>
                    </a:lnTo>
                    <a:lnTo>
                      <a:pt x="1040" y="2222"/>
                    </a:lnTo>
                    <a:lnTo>
                      <a:pt x="1049" y="2240"/>
                    </a:lnTo>
                    <a:lnTo>
                      <a:pt x="1079" y="2258"/>
                    </a:lnTo>
                    <a:lnTo>
                      <a:pt x="1087" y="2242"/>
                    </a:lnTo>
                    <a:lnTo>
                      <a:pt x="1103" y="2237"/>
                    </a:lnTo>
                    <a:lnTo>
                      <a:pt x="1117" y="2235"/>
                    </a:lnTo>
                    <a:lnTo>
                      <a:pt x="1137" y="2251"/>
                    </a:lnTo>
                    <a:lnTo>
                      <a:pt x="1144" y="2242"/>
                    </a:lnTo>
                    <a:lnTo>
                      <a:pt x="1159" y="2245"/>
                    </a:lnTo>
                    <a:lnTo>
                      <a:pt x="1165" y="2254"/>
                    </a:lnTo>
                    <a:lnTo>
                      <a:pt x="1179" y="2235"/>
                    </a:lnTo>
                    <a:lnTo>
                      <a:pt x="1231" y="2196"/>
                    </a:lnTo>
                    <a:lnTo>
                      <a:pt x="1238" y="2208"/>
                    </a:lnTo>
                    <a:lnTo>
                      <a:pt x="1253" y="2212"/>
                    </a:lnTo>
                    <a:lnTo>
                      <a:pt x="1256" y="2226"/>
                    </a:lnTo>
                    <a:lnTo>
                      <a:pt x="1272" y="2242"/>
                    </a:lnTo>
                    <a:lnTo>
                      <a:pt x="1293" y="2245"/>
                    </a:lnTo>
                    <a:lnTo>
                      <a:pt x="1307" y="2259"/>
                    </a:lnTo>
                    <a:lnTo>
                      <a:pt x="1319" y="2249"/>
                    </a:lnTo>
                    <a:lnTo>
                      <a:pt x="1314" y="2231"/>
                    </a:lnTo>
                    <a:lnTo>
                      <a:pt x="1325" y="2226"/>
                    </a:lnTo>
                    <a:lnTo>
                      <a:pt x="1335" y="2238"/>
                    </a:lnTo>
                    <a:lnTo>
                      <a:pt x="1347" y="2238"/>
                    </a:lnTo>
                    <a:lnTo>
                      <a:pt x="1363" y="2230"/>
                    </a:lnTo>
                    <a:lnTo>
                      <a:pt x="1367" y="2237"/>
                    </a:lnTo>
                    <a:lnTo>
                      <a:pt x="1395" y="2247"/>
                    </a:lnTo>
                    <a:lnTo>
                      <a:pt x="1412" y="2230"/>
                    </a:lnTo>
                    <a:lnTo>
                      <a:pt x="1427" y="2245"/>
                    </a:lnTo>
                    <a:lnTo>
                      <a:pt x="1455" y="2240"/>
                    </a:lnTo>
                    <a:lnTo>
                      <a:pt x="1465" y="2254"/>
                    </a:lnTo>
                    <a:lnTo>
                      <a:pt x="1483" y="2259"/>
                    </a:lnTo>
                    <a:lnTo>
                      <a:pt x="1499" y="2244"/>
                    </a:lnTo>
                    <a:lnTo>
                      <a:pt x="1511" y="2242"/>
                    </a:lnTo>
                    <a:lnTo>
                      <a:pt x="1509" y="2263"/>
                    </a:lnTo>
                    <a:lnTo>
                      <a:pt x="1527" y="2277"/>
                    </a:lnTo>
                    <a:lnTo>
                      <a:pt x="1532" y="2293"/>
                    </a:lnTo>
                    <a:lnTo>
                      <a:pt x="1521" y="2316"/>
                    </a:lnTo>
                    <a:lnTo>
                      <a:pt x="1521" y="2328"/>
                    </a:lnTo>
                    <a:lnTo>
                      <a:pt x="1502" y="2338"/>
                    </a:lnTo>
                    <a:lnTo>
                      <a:pt x="1502" y="2345"/>
                    </a:lnTo>
                    <a:lnTo>
                      <a:pt x="1514" y="2356"/>
                    </a:lnTo>
                    <a:lnTo>
                      <a:pt x="1534" y="2356"/>
                    </a:lnTo>
                    <a:lnTo>
                      <a:pt x="1539" y="2347"/>
                    </a:lnTo>
                    <a:lnTo>
                      <a:pt x="1544" y="2354"/>
                    </a:lnTo>
                    <a:lnTo>
                      <a:pt x="1537" y="2367"/>
                    </a:lnTo>
                    <a:lnTo>
                      <a:pt x="1521" y="2367"/>
                    </a:lnTo>
                    <a:lnTo>
                      <a:pt x="1516" y="2377"/>
                    </a:lnTo>
                    <a:lnTo>
                      <a:pt x="1520" y="2405"/>
                    </a:lnTo>
                    <a:lnTo>
                      <a:pt x="1539" y="2403"/>
                    </a:lnTo>
                    <a:lnTo>
                      <a:pt x="1555" y="2430"/>
                    </a:lnTo>
                    <a:lnTo>
                      <a:pt x="1550" y="2440"/>
                    </a:lnTo>
                    <a:lnTo>
                      <a:pt x="1567" y="2439"/>
                    </a:lnTo>
                    <a:lnTo>
                      <a:pt x="1560" y="2468"/>
                    </a:lnTo>
                    <a:lnTo>
                      <a:pt x="1567" y="2479"/>
                    </a:lnTo>
                    <a:lnTo>
                      <a:pt x="1558" y="2484"/>
                    </a:lnTo>
                    <a:lnTo>
                      <a:pt x="1569" y="2509"/>
                    </a:lnTo>
                    <a:lnTo>
                      <a:pt x="1564" y="2516"/>
                    </a:lnTo>
                    <a:lnTo>
                      <a:pt x="1499" y="2532"/>
                    </a:lnTo>
                    <a:lnTo>
                      <a:pt x="1481" y="2539"/>
                    </a:lnTo>
                    <a:lnTo>
                      <a:pt x="1481" y="2567"/>
                    </a:lnTo>
                    <a:lnTo>
                      <a:pt x="1446" y="2591"/>
                    </a:lnTo>
                    <a:lnTo>
                      <a:pt x="1448" y="2637"/>
                    </a:lnTo>
                    <a:lnTo>
                      <a:pt x="1460" y="2641"/>
                    </a:lnTo>
                    <a:lnTo>
                      <a:pt x="1455" y="2655"/>
                    </a:lnTo>
                    <a:lnTo>
                      <a:pt x="1460" y="2667"/>
                    </a:lnTo>
                    <a:lnTo>
                      <a:pt x="1523" y="2635"/>
                    </a:lnTo>
                    <a:lnTo>
                      <a:pt x="1520" y="2623"/>
                    </a:lnTo>
                    <a:lnTo>
                      <a:pt x="1550" y="2614"/>
                    </a:lnTo>
                    <a:lnTo>
                      <a:pt x="1562" y="2651"/>
                    </a:lnTo>
                    <a:lnTo>
                      <a:pt x="1542" y="2655"/>
                    </a:lnTo>
                    <a:lnTo>
                      <a:pt x="1513" y="2690"/>
                    </a:lnTo>
                    <a:lnTo>
                      <a:pt x="1495" y="2697"/>
                    </a:lnTo>
                    <a:lnTo>
                      <a:pt x="1490" y="2716"/>
                    </a:lnTo>
                    <a:lnTo>
                      <a:pt x="1493" y="2723"/>
                    </a:lnTo>
                    <a:lnTo>
                      <a:pt x="1509" y="2716"/>
                    </a:lnTo>
                    <a:lnTo>
                      <a:pt x="1514" y="2725"/>
                    </a:lnTo>
                    <a:lnTo>
                      <a:pt x="1497" y="2730"/>
                    </a:lnTo>
                    <a:lnTo>
                      <a:pt x="1481" y="2723"/>
                    </a:lnTo>
                    <a:lnTo>
                      <a:pt x="1463" y="2746"/>
                    </a:lnTo>
                    <a:lnTo>
                      <a:pt x="1434" y="2748"/>
                    </a:lnTo>
                    <a:lnTo>
                      <a:pt x="1462" y="2783"/>
                    </a:lnTo>
                    <a:lnTo>
                      <a:pt x="1474" y="2788"/>
                    </a:lnTo>
                    <a:lnTo>
                      <a:pt x="1479" y="2778"/>
                    </a:lnTo>
                    <a:lnTo>
                      <a:pt x="1509" y="2797"/>
                    </a:lnTo>
                    <a:lnTo>
                      <a:pt x="1541" y="2808"/>
                    </a:lnTo>
                    <a:lnTo>
                      <a:pt x="1542" y="2818"/>
                    </a:lnTo>
                    <a:lnTo>
                      <a:pt x="1534" y="2822"/>
                    </a:lnTo>
                    <a:lnTo>
                      <a:pt x="1509" y="2811"/>
                    </a:lnTo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Freeform 55">
                <a:extLst>
                  <a:ext uri="{FF2B5EF4-FFF2-40B4-BE49-F238E27FC236}">
                    <a16:creationId xmlns:a16="http://schemas.microsoft.com/office/drawing/2014/main" id="{66CD26EE-8AB8-C4FE-C45F-FFA3BDC48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1910"/>
                <a:ext cx="123" cy="133"/>
              </a:xfrm>
              <a:custGeom>
                <a:avLst/>
                <a:gdLst>
                  <a:gd name="T0" fmla="*/ 239 w 246"/>
                  <a:gd name="T1" fmla="*/ 123 h 265"/>
                  <a:gd name="T2" fmla="*/ 246 w 246"/>
                  <a:gd name="T3" fmla="*/ 128 h 265"/>
                  <a:gd name="T4" fmla="*/ 241 w 246"/>
                  <a:gd name="T5" fmla="*/ 158 h 265"/>
                  <a:gd name="T6" fmla="*/ 229 w 246"/>
                  <a:gd name="T7" fmla="*/ 147 h 265"/>
                  <a:gd name="T8" fmla="*/ 224 w 246"/>
                  <a:gd name="T9" fmla="*/ 153 h 265"/>
                  <a:gd name="T10" fmla="*/ 236 w 246"/>
                  <a:gd name="T11" fmla="*/ 168 h 265"/>
                  <a:gd name="T12" fmla="*/ 234 w 246"/>
                  <a:gd name="T13" fmla="*/ 177 h 265"/>
                  <a:gd name="T14" fmla="*/ 229 w 246"/>
                  <a:gd name="T15" fmla="*/ 177 h 265"/>
                  <a:gd name="T16" fmla="*/ 236 w 246"/>
                  <a:gd name="T17" fmla="*/ 190 h 265"/>
                  <a:gd name="T18" fmla="*/ 234 w 246"/>
                  <a:gd name="T19" fmla="*/ 204 h 265"/>
                  <a:gd name="T20" fmla="*/ 215 w 246"/>
                  <a:gd name="T21" fmla="*/ 216 h 265"/>
                  <a:gd name="T22" fmla="*/ 204 w 246"/>
                  <a:gd name="T23" fmla="*/ 205 h 265"/>
                  <a:gd name="T24" fmla="*/ 171 w 246"/>
                  <a:gd name="T25" fmla="*/ 207 h 265"/>
                  <a:gd name="T26" fmla="*/ 164 w 246"/>
                  <a:gd name="T27" fmla="*/ 225 h 265"/>
                  <a:gd name="T28" fmla="*/ 167 w 246"/>
                  <a:gd name="T29" fmla="*/ 226 h 265"/>
                  <a:gd name="T30" fmla="*/ 164 w 246"/>
                  <a:gd name="T31" fmla="*/ 240 h 265"/>
                  <a:gd name="T32" fmla="*/ 171 w 246"/>
                  <a:gd name="T33" fmla="*/ 253 h 265"/>
                  <a:gd name="T34" fmla="*/ 167 w 246"/>
                  <a:gd name="T35" fmla="*/ 260 h 265"/>
                  <a:gd name="T36" fmla="*/ 132 w 246"/>
                  <a:gd name="T37" fmla="*/ 265 h 265"/>
                  <a:gd name="T38" fmla="*/ 137 w 246"/>
                  <a:gd name="T39" fmla="*/ 251 h 265"/>
                  <a:gd name="T40" fmla="*/ 130 w 246"/>
                  <a:gd name="T41" fmla="*/ 246 h 265"/>
                  <a:gd name="T42" fmla="*/ 130 w 246"/>
                  <a:gd name="T43" fmla="*/ 237 h 265"/>
                  <a:gd name="T44" fmla="*/ 118 w 246"/>
                  <a:gd name="T45" fmla="*/ 226 h 265"/>
                  <a:gd name="T46" fmla="*/ 86 w 246"/>
                  <a:gd name="T47" fmla="*/ 177 h 265"/>
                  <a:gd name="T48" fmla="*/ 71 w 246"/>
                  <a:gd name="T49" fmla="*/ 172 h 265"/>
                  <a:gd name="T50" fmla="*/ 64 w 246"/>
                  <a:gd name="T51" fmla="*/ 142 h 265"/>
                  <a:gd name="T52" fmla="*/ 39 w 246"/>
                  <a:gd name="T53" fmla="*/ 117 h 265"/>
                  <a:gd name="T54" fmla="*/ 6 w 246"/>
                  <a:gd name="T55" fmla="*/ 102 h 265"/>
                  <a:gd name="T56" fmla="*/ 0 w 246"/>
                  <a:gd name="T57" fmla="*/ 91 h 265"/>
                  <a:gd name="T58" fmla="*/ 4 w 246"/>
                  <a:gd name="T59" fmla="*/ 84 h 265"/>
                  <a:gd name="T60" fmla="*/ 18 w 246"/>
                  <a:gd name="T61" fmla="*/ 93 h 265"/>
                  <a:gd name="T62" fmla="*/ 30 w 246"/>
                  <a:gd name="T63" fmla="*/ 77 h 265"/>
                  <a:gd name="T64" fmla="*/ 20 w 246"/>
                  <a:gd name="T65" fmla="*/ 72 h 265"/>
                  <a:gd name="T66" fmla="*/ 25 w 246"/>
                  <a:gd name="T67" fmla="*/ 56 h 265"/>
                  <a:gd name="T68" fmla="*/ 20 w 246"/>
                  <a:gd name="T69" fmla="*/ 47 h 265"/>
                  <a:gd name="T70" fmla="*/ 39 w 246"/>
                  <a:gd name="T71" fmla="*/ 49 h 265"/>
                  <a:gd name="T72" fmla="*/ 55 w 246"/>
                  <a:gd name="T73" fmla="*/ 0 h 265"/>
                  <a:gd name="T74" fmla="*/ 64 w 246"/>
                  <a:gd name="T75" fmla="*/ 5 h 265"/>
                  <a:gd name="T76" fmla="*/ 74 w 246"/>
                  <a:gd name="T77" fmla="*/ 7 h 265"/>
                  <a:gd name="T78" fmla="*/ 79 w 246"/>
                  <a:gd name="T79" fmla="*/ 21 h 265"/>
                  <a:gd name="T80" fmla="*/ 95 w 246"/>
                  <a:gd name="T81" fmla="*/ 19 h 265"/>
                  <a:gd name="T82" fmla="*/ 99 w 246"/>
                  <a:gd name="T83" fmla="*/ 14 h 265"/>
                  <a:gd name="T84" fmla="*/ 146 w 246"/>
                  <a:gd name="T85" fmla="*/ 49 h 265"/>
                  <a:gd name="T86" fmla="*/ 197 w 246"/>
                  <a:gd name="T87" fmla="*/ 67 h 265"/>
                  <a:gd name="T88" fmla="*/ 206 w 246"/>
                  <a:gd name="T89" fmla="*/ 84 h 265"/>
                  <a:gd name="T90" fmla="*/ 210 w 246"/>
                  <a:gd name="T91" fmla="*/ 84 h 265"/>
                  <a:gd name="T92" fmla="*/ 227 w 246"/>
                  <a:gd name="T93" fmla="*/ 100 h 265"/>
                  <a:gd name="T94" fmla="*/ 232 w 246"/>
                  <a:gd name="T95" fmla="*/ 117 h 265"/>
                  <a:gd name="T96" fmla="*/ 239 w 246"/>
                  <a:gd name="T97" fmla="*/ 123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6" h="265">
                    <a:moveTo>
                      <a:pt x="239" y="123"/>
                    </a:moveTo>
                    <a:lnTo>
                      <a:pt x="246" y="128"/>
                    </a:lnTo>
                    <a:lnTo>
                      <a:pt x="241" y="158"/>
                    </a:lnTo>
                    <a:lnTo>
                      <a:pt x="229" y="147"/>
                    </a:lnTo>
                    <a:lnTo>
                      <a:pt x="224" y="153"/>
                    </a:lnTo>
                    <a:lnTo>
                      <a:pt x="236" y="168"/>
                    </a:lnTo>
                    <a:lnTo>
                      <a:pt x="234" y="177"/>
                    </a:lnTo>
                    <a:lnTo>
                      <a:pt x="229" y="177"/>
                    </a:lnTo>
                    <a:lnTo>
                      <a:pt x="236" y="190"/>
                    </a:lnTo>
                    <a:lnTo>
                      <a:pt x="234" y="204"/>
                    </a:lnTo>
                    <a:lnTo>
                      <a:pt x="215" y="216"/>
                    </a:lnTo>
                    <a:lnTo>
                      <a:pt x="204" y="205"/>
                    </a:lnTo>
                    <a:lnTo>
                      <a:pt x="171" y="207"/>
                    </a:lnTo>
                    <a:lnTo>
                      <a:pt x="164" y="225"/>
                    </a:lnTo>
                    <a:lnTo>
                      <a:pt x="167" y="226"/>
                    </a:lnTo>
                    <a:lnTo>
                      <a:pt x="164" y="240"/>
                    </a:lnTo>
                    <a:lnTo>
                      <a:pt x="171" y="253"/>
                    </a:lnTo>
                    <a:lnTo>
                      <a:pt x="167" y="260"/>
                    </a:lnTo>
                    <a:lnTo>
                      <a:pt x="132" y="265"/>
                    </a:lnTo>
                    <a:lnTo>
                      <a:pt x="137" y="251"/>
                    </a:lnTo>
                    <a:lnTo>
                      <a:pt x="130" y="246"/>
                    </a:lnTo>
                    <a:lnTo>
                      <a:pt x="130" y="237"/>
                    </a:lnTo>
                    <a:lnTo>
                      <a:pt x="118" y="226"/>
                    </a:lnTo>
                    <a:lnTo>
                      <a:pt x="86" y="177"/>
                    </a:lnTo>
                    <a:lnTo>
                      <a:pt x="71" y="172"/>
                    </a:lnTo>
                    <a:lnTo>
                      <a:pt x="64" y="142"/>
                    </a:lnTo>
                    <a:lnTo>
                      <a:pt x="39" y="117"/>
                    </a:lnTo>
                    <a:lnTo>
                      <a:pt x="6" y="102"/>
                    </a:lnTo>
                    <a:lnTo>
                      <a:pt x="0" y="91"/>
                    </a:lnTo>
                    <a:lnTo>
                      <a:pt x="4" y="84"/>
                    </a:lnTo>
                    <a:lnTo>
                      <a:pt x="18" y="93"/>
                    </a:lnTo>
                    <a:lnTo>
                      <a:pt x="30" y="77"/>
                    </a:lnTo>
                    <a:lnTo>
                      <a:pt x="20" y="72"/>
                    </a:lnTo>
                    <a:lnTo>
                      <a:pt x="25" y="56"/>
                    </a:lnTo>
                    <a:lnTo>
                      <a:pt x="20" y="47"/>
                    </a:lnTo>
                    <a:lnTo>
                      <a:pt x="39" y="49"/>
                    </a:lnTo>
                    <a:lnTo>
                      <a:pt x="55" y="0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79" y="21"/>
                    </a:lnTo>
                    <a:lnTo>
                      <a:pt x="95" y="19"/>
                    </a:lnTo>
                    <a:lnTo>
                      <a:pt x="99" y="14"/>
                    </a:lnTo>
                    <a:lnTo>
                      <a:pt x="146" y="49"/>
                    </a:lnTo>
                    <a:lnTo>
                      <a:pt x="197" y="67"/>
                    </a:lnTo>
                    <a:lnTo>
                      <a:pt x="206" y="84"/>
                    </a:lnTo>
                    <a:lnTo>
                      <a:pt x="210" y="84"/>
                    </a:lnTo>
                    <a:lnTo>
                      <a:pt x="227" y="100"/>
                    </a:lnTo>
                    <a:lnTo>
                      <a:pt x="232" y="117"/>
                    </a:lnTo>
                    <a:lnTo>
                      <a:pt x="239" y="12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Freeform 56">
                <a:extLst>
                  <a:ext uri="{FF2B5EF4-FFF2-40B4-BE49-F238E27FC236}">
                    <a16:creationId xmlns:a16="http://schemas.microsoft.com/office/drawing/2014/main" id="{62297BB3-F5E1-10FF-7905-88C190DC9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1" y="1797"/>
                <a:ext cx="104" cy="133"/>
              </a:xfrm>
              <a:custGeom>
                <a:avLst/>
                <a:gdLst>
                  <a:gd name="T0" fmla="*/ 200 w 207"/>
                  <a:gd name="T1" fmla="*/ 190 h 267"/>
                  <a:gd name="T2" fmla="*/ 207 w 207"/>
                  <a:gd name="T3" fmla="*/ 209 h 267"/>
                  <a:gd name="T4" fmla="*/ 186 w 207"/>
                  <a:gd name="T5" fmla="*/ 230 h 267"/>
                  <a:gd name="T6" fmla="*/ 172 w 207"/>
                  <a:gd name="T7" fmla="*/ 257 h 267"/>
                  <a:gd name="T8" fmla="*/ 182 w 207"/>
                  <a:gd name="T9" fmla="*/ 262 h 267"/>
                  <a:gd name="T10" fmla="*/ 174 w 207"/>
                  <a:gd name="T11" fmla="*/ 264 h 267"/>
                  <a:gd name="T12" fmla="*/ 170 w 207"/>
                  <a:gd name="T13" fmla="*/ 260 h 267"/>
                  <a:gd name="T14" fmla="*/ 151 w 207"/>
                  <a:gd name="T15" fmla="*/ 264 h 267"/>
                  <a:gd name="T16" fmla="*/ 156 w 207"/>
                  <a:gd name="T17" fmla="*/ 232 h 267"/>
                  <a:gd name="T18" fmla="*/ 132 w 207"/>
                  <a:gd name="T19" fmla="*/ 202 h 267"/>
                  <a:gd name="T20" fmla="*/ 96 w 207"/>
                  <a:gd name="T21" fmla="*/ 193 h 267"/>
                  <a:gd name="T22" fmla="*/ 84 w 207"/>
                  <a:gd name="T23" fmla="*/ 192 h 267"/>
                  <a:gd name="T24" fmla="*/ 31 w 207"/>
                  <a:gd name="T25" fmla="*/ 160 h 267"/>
                  <a:gd name="T26" fmla="*/ 51 w 207"/>
                  <a:gd name="T27" fmla="*/ 162 h 267"/>
                  <a:gd name="T28" fmla="*/ 37 w 207"/>
                  <a:gd name="T29" fmla="*/ 125 h 267"/>
                  <a:gd name="T30" fmla="*/ 9 w 207"/>
                  <a:gd name="T31" fmla="*/ 95 h 267"/>
                  <a:gd name="T32" fmla="*/ 33 w 207"/>
                  <a:gd name="T33" fmla="*/ 97 h 267"/>
                  <a:gd name="T34" fmla="*/ 45 w 207"/>
                  <a:gd name="T35" fmla="*/ 104 h 267"/>
                  <a:gd name="T36" fmla="*/ 12 w 207"/>
                  <a:gd name="T37" fmla="*/ 46 h 267"/>
                  <a:gd name="T38" fmla="*/ 58 w 207"/>
                  <a:gd name="T39" fmla="*/ 100 h 267"/>
                  <a:gd name="T40" fmla="*/ 82 w 207"/>
                  <a:gd name="T41" fmla="*/ 114 h 267"/>
                  <a:gd name="T42" fmla="*/ 63 w 207"/>
                  <a:gd name="T43" fmla="*/ 84 h 267"/>
                  <a:gd name="T44" fmla="*/ 98 w 207"/>
                  <a:gd name="T45" fmla="*/ 88 h 267"/>
                  <a:gd name="T46" fmla="*/ 102 w 207"/>
                  <a:gd name="T47" fmla="*/ 69 h 267"/>
                  <a:gd name="T48" fmla="*/ 70 w 207"/>
                  <a:gd name="T49" fmla="*/ 41 h 267"/>
                  <a:gd name="T50" fmla="*/ 44 w 207"/>
                  <a:gd name="T51" fmla="*/ 28 h 267"/>
                  <a:gd name="T52" fmla="*/ 44 w 207"/>
                  <a:gd name="T53" fmla="*/ 44 h 267"/>
                  <a:gd name="T54" fmla="*/ 14 w 207"/>
                  <a:gd name="T55" fmla="*/ 23 h 267"/>
                  <a:gd name="T56" fmla="*/ 5 w 207"/>
                  <a:gd name="T57" fmla="*/ 0 h 267"/>
                  <a:gd name="T58" fmla="*/ 23 w 207"/>
                  <a:gd name="T59" fmla="*/ 4 h 267"/>
                  <a:gd name="T60" fmla="*/ 45 w 207"/>
                  <a:gd name="T61" fmla="*/ 16 h 267"/>
                  <a:gd name="T62" fmla="*/ 88 w 207"/>
                  <a:gd name="T63" fmla="*/ 32 h 267"/>
                  <a:gd name="T64" fmla="*/ 114 w 207"/>
                  <a:gd name="T65" fmla="*/ 46 h 267"/>
                  <a:gd name="T66" fmla="*/ 133 w 207"/>
                  <a:gd name="T67" fmla="*/ 111 h 267"/>
                  <a:gd name="T68" fmla="*/ 146 w 207"/>
                  <a:gd name="T69" fmla="*/ 130 h 267"/>
                  <a:gd name="T70" fmla="*/ 170 w 207"/>
                  <a:gd name="T71" fmla="*/ 156 h 267"/>
                  <a:gd name="T72" fmla="*/ 197 w 207"/>
                  <a:gd name="T73" fmla="*/ 17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7" h="267">
                    <a:moveTo>
                      <a:pt x="197" y="178"/>
                    </a:moveTo>
                    <a:lnTo>
                      <a:pt x="200" y="190"/>
                    </a:lnTo>
                    <a:lnTo>
                      <a:pt x="195" y="200"/>
                    </a:lnTo>
                    <a:lnTo>
                      <a:pt x="207" y="209"/>
                    </a:lnTo>
                    <a:lnTo>
                      <a:pt x="195" y="229"/>
                    </a:lnTo>
                    <a:lnTo>
                      <a:pt x="186" y="230"/>
                    </a:lnTo>
                    <a:lnTo>
                      <a:pt x="182" y="253"/>
                    </a:lnTo>
                    <a:lnTo>
                      <a:pt x="172" y="257"/>
                    </a:lnTo>
                    <a:lnTo>
                      <a:pt x="182" y="257"/>
                    </a:lnTo>
                    <a:lnTo>
                      <a:pt x="182" y="262"/>
                    </a:lnTo>
                    <a:lnTo>
                      <a:pt x="179" y="267"/>
                    </a:lnTo>
                    <a:lnTo>
                      <a:pt x="174" y="264"/>
                    </a:lnTo>
                    <a:lnTo>
                      <a:pt x="170" y="267"/>
                    </a:lnTo>
                    <a:lnTo>
                      <a:pt x="170" y="260"/>
                    </a:lnTo>
                    <a:lnTo>
                      <a:pt x="161" y="267"/>
                    </a:lnTo>
                    <a:lnTo>
                      <a:pt x="151" y="264"/>
                    </a:lnTo>
                    <a:lnTo>
                      <a:pt x="149" y="255"/>
                    </a:lnTo>
                    <a:lnTo>
                      <a:pt x="156" y="232"/>
                    </a:lnTo>
                    <a:lnTo>
                      <a:pt x="147" y="225"/>
                    </a:lnTo>
                    <a:lnTo>
                      <a:pt x="132" y="202"/>
                    </a:lnTo>
                    <a:lnTo>
                      <a:pt x="123" y="202"/>
                    </a:lnTo>
                    <a:lnTo>
                      <a:pt x="96" y="193"/>
                    </a:lnTo>
                    <a:lnTo>
                      <a:pt x="95" y="186"/>
                    </a:lnTo>
                    <a:lnTo>
                      <a:pt x="84" y="192"/>
                    </a:lnTo>
                    <a:lnTo>
                      <a:pt x="68" y="186"/>
                    </a:lnTo>
                    <a:lnTo>
                      <a:pt x="31" y="160"/>
                    </a:lnTo>
                    <a:lnTo>
                      <a:pt x="35" y="158"/>
                    </a:lnTo>
                    <a:lnTo>
                      <a:pt x="51" y="162"/>
                    </a:lnTo>
                    <a:lnTo>
                      <a:pt x="49" y="142"/>
                    </a:lnTo>
                    <a:lnTo>
                      <a:pt x="37" y="125"/>
                    </a:lnTo>
                    <a:lnTo>
                      <a:pt x="17" y="118"/>
                    </a:lnTo>
                    <a:lnTo>
                      <a:pt x="9" y="95"/>
                    </a:lnTo>
                    <a:lnTo>
                      <a:pt x="52" y="123"/>
                    </a:lnTo>
                    <a:lnTo>
                      <a:pt x="33" y="97"/>
                    </a:lnTo>
                    <a:lnTo>
                      <a:pt x="37" y="93"/>
                    </a:lnTo>
                    <a:lnTo>
                      <a:pt x="45" y="104"/>
                    </a:lnTo>
                    <a:lnTo>
                      <a:pt x="42" y="93"/>
                    </a:lnTo>
                    <a:lnTo>
                      <a:pt x="12" y="46"/>
                    </a:lnTo>
                    <a:lnTo>
                      <a:pt x="33" y="62"/>
                    </a:lnTo>
                    <a:lnTo>
                      <a:pt x="58" y="100"/>
                    </a:lnTo>
                    <a:lnTo>
                      <a:pt x="74" y="113"/>
                    </a:lnTo>
                    <a:lnTo>
                      <a:pt x="82" y="114"/>
                    </a:lnTo>
                    <a:lnTo>
                      <a:pt x="81" y="102"/>
                    </a:lnTo>
                    <a:lnTo>
                      <a:pt x="63" y="84"/>
                    </a:lnTo>
                    <a:lnTo>
                      <a:pt x="91" y="97"/>
                    </a:lnTo>
                    <a:lnTo>
                      <a:pt x="98" y="88"/>
                    </a:lnTo>
                    <a:lnTo>
                      <a:pt x="103" y="76"/>
                    </a:lnTo>
                    <a:lnTo>
                      <a:pt x="102" y="69"/>
                    </a:lnTo>
                    <a:lnTo>
                      <a:pt x="70" y="32"/>
                    </a:lnTo>
                    <a:lnTo>
                      <a:pt x="70" y="41"/>
                    </a:lnTo>
                    <a:lnTo>
                      <a:pt x="56" y="39"/>
                    </a:lnTo>
                    <a:lnTo>
                      <a:pt x="44" y="28"/>
                    </a:lnTo>
                    <a:lnTo>
                      <a:pt x="37" y="33"/>
                    </a:lnTo>
                    <a:lnTo>
                      <a:pt x="44" y="44"/>
                    </a:lnTo>
                    <a:lnTo>
                      <a:pt x="31" y="41"/>
                    </a:lnTo>
                    <a:lnTo>
                      <a:pt x="14" y="2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9" y="11"/>
                    </a:lnTo>
                    <a:lnTo>
                      <a:pt x="23" y="4"/>
                    </a:lnTo>
                    <a:lnTo>
                      <a:pt x="30" y="5"/>
                    </a:lnTo>
                    <a:lnTo>
                      <a:pt x="45" y="16"/>
                    </a:lnTo>
                    <a:lnTo>
                      <a:pt x="72" y="18"/>
                    </a:lnTo>
                    <a:lnTo>
                      <a:pt x="88" y="32"/>
                    </a:lnTo>
                    <a:lnTo>
                      <a:pt x="98" y="30"/>
                    </a:lnTo>
                    <a:lnTo>
                      <a:pt x="114" y="46"/>
                    </a:lnTo>
                    <a:lnTo>
                      <a:pt x="116" y="102"/>
                    </a:lnTo>
                    <a:lnTo>
                      <a:pt x="133" y="111"/>
                    </a:lnTo>
                    <a:lnTo>
                      <a:pt x="135" y="128"/>
                    </a:lnTo>
                    <a:lnTo>
                      <a:pt x="146" y="130"/>
                    </a:lnTo>
                    <a:lnTo>
                      <a:pt x="156" y="149"/>
                    </a:lnTo>
                    <a:lnTo>
                      <a:pt x="170" y="156"/>
                    </a:lnTo>
                    <a:lnTo>
                      <a:pt x="179" y="171"/>
                    </a:lnTo>
                    <a:lnTo>
                      <a:pt x="197" y="17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Freeform 57">
                <a:extLst>
                  <a:ext uri="{FF2B5EF4-FFF2-40B4-BE49-F238E27FC236}">
                    <a16:creationId xmlns:a16="http://schemas.microsoft.com/office/drawing/2014/main" id="{588E0C03-9F56-4F91-7424-FD54DC53C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" y="2025"/>
                <a:ext cx="85" cy="83"/>
              </a:xfrm>
              <a:custGeom>
                <a:avLst/>
                <a:gdLst>
                  <a:gd name="T0" fmla="*/ 0 w 171"/>
                  <a:gd name="T1" fmla="*/ 70 h 165"/>
                  <a:gd name="T2" fmla="*/ 34 w 171"/>
                  <a:gd name="T3" fmla="*/ 81 h 165"/>
                  <a:gd name="T4" fmla="*/ 27 w 171"/>
                  <a:gd name="T5" fmla="*/ 93 h 165"/>
                  <a:gd name="T6" fmla="*/ 41 w 171"/>
                  <a:gd name="T7" fmla="*/ 95 h 165"/>
                  <a:gd name="T8" fmla="*/ 46 w 171"/>
                  <a:gd name="T9" fmla="*/ 97 h 165"/>
                  <a:gd name="T10" fmla="*/ 48 w 171"/>
                  <a:gd name="T11" fmla="*/ 107 h 165"/>
                  <a:gd name="T12" fmla="*/ 55 w 171"/>
                  <a:gd name="T13" fmla="*/ 107 h 165"/>
                  <a:gd name="T14" fmla="*/ 57 w 171"/>
                  <a:gd name="T15" fmla="*/ 95 h 165"/>
                  <a:gd name="T16" fmla="*/ 60 w 171"/>
                  <a:gd name="T17" fmla="*/ 91 h 165"/>
                  <a:gd name="T18" fmla="*/ 88 w 171"/>
                  <a:gd name="T19" fmla="*/ 97 h 165"/>
                  <a:gd name="T20" fmla="*/ 87 w 171"/>
                  <a:gd name="T21" fmla="*/ 83 h 165"/>
                  <a:gd name="T22" fmla="*/ 67 w 171"/>
                  <a:gd name="T23" fmla="*/ 74 h 165"/>
                  <a:gd name="T24" fmla="*/ 65 w 171"/>
                  <a:gd name="T25" fmla="*/ 67 h 165"/>
                  <a:gd name="T26" fmla="*/ 74 w 171"/>
                  <a:gd name="T27" fmla="*/ 72 h 165"/>
                  <a:gd name="T28" fmla="*/ 76 w 171"/>
                  <a:gd name="T29" fmla="*/ 68 h 165"/>
                  <a:gd name="T30" fmla="*/ 58 w 171"/>
                  <a:gd name="T31" fmla="*/ 49 h 165"/>
                  <a:gd name="T32" fmla="*/ 44 w 171"/>
                  <a:gd name="T33" fmla="*/ 46 h 165"/>
                  <a:gd name="T34" fmla="*/ 30 w 171"/>
                  <a:gd name="T35" fmla="*/ 54 h 165"/>
                  <a:gd name="T36" fmla="*/ 34 w 171"/>
                  <a:gd name="T37" fmla="*/ 67 h 165"/>
                  <a:gd name="T38" fmla="*/ 25 w 171"/>
                  <a:gd name="T39" fmla="*/ 63 h 165"/>
                  <a:gd name="T40" fmla="*/ 23 w 171"/>
                  <a:gd name="T41" fmla="*/ 49 h 165"/>
                  <a:gd name="T42" fmla="*/ 39 w 171"/>
                  <a:gd name="T43" fmla="*/ 35 h 165"/>
                  <a:gd name="T44" fmla="*/ 32 w 171"/>
                  <a:gd name="T45" fmla="*/ 21 h 165"/>
                  <a:gd name="T46" fmla="*/ 18 w 171"/>
                  <a:gd name="T47" fmla="*/ 14 h 165"/>
                  <a:gd name="T48" fmla="*/ 44 w 171"/>
                  <a:gd name="T49" fmla="*/ 14 h 165"/>
                  <a:gd name="T50" fmla="*/ 50 w 171"/>
                  <a:gd name="T51" fmla="*/ 12 h 165"/>
                  <a:gd name="T52" fmla="*/ 67 w 171"/>
                  <a:gd name="T53" fmla="*/ 16 h 165"/>
                  <a:gd name="T54" fmla="*/ 65 w 171"/>
                  <a:gd name="T55" fmla="*/ 0 h 165"/>
                  <a:gd name="T56" fmla="*/ 78 w 171"/>
                  <a:gd name="T57" fmla="*/ 3 h 165"/>
                  <a:gd name="T58" fmla="*/ 80 w 171"/>
                  <a:gd name="T59" fmla="*/ 14 h 165"/>
                  <a:gd name="T60" fmla="*/ 67 w 171"/>
                  <a:gd name="T61" fmla="*/ 19 h 165"/>
                  <a:gd name="T62" fmla="*/ 50 w 171"/>
                  <a:gd name="T63" fmla="*/ 16 h 165"/>
                  <a:gd name="T64" fmla="*/ 39 w 171"/>
                  <a:gd name="T65" fmla="*/ 25 h 165"/>
                  <a:gd name="T66" fmla="*/ 60 w 171"/>
                  <a:gd name="T67" fmla="*/ 32 h 165"/>
                  <a:gd name="T68" fmla="*/ 65 w 171"/>
                  <a:gd name="T69" fmla="*/ 30 h 165"/>
                  <a:gd name="T70" fmla="*/ 109 w 171"/>
                  <a:gd name="T71" fmla="*/ 61 h 165"/>
                  <a:gd name="T72" fmla="*/ 152 w 171"/>
                  <a:gd name="T73" fmla="*/ 83 h 165"/>
                  <a:gd name="T74" fmla="*/ 162 w 171"/>
                  <a:gd name="T75" fmla="*/ 77 h 165"/>
                  <a:gd name="T76" fmla="*/ 157 w 171"/>
                  <a:gd name="T77" fmla="*/ 90 h 165"/>
                  <a:gd name="T78" fmla="*/ 171 w 171"/>
                  <a:gd name="T79" fmla="*/ 102 h 165"/>
                  <a:gd name="T80" fmla="*/ 157 w 171"/>
                  <a:gd name="T81" fmla="*/ 102 h 165"/>
                  <a:gd name="T82" fmla="*/ 153 w 171"/>
                  <a:gd name="T83" fmla="*/ 119 h 165"/>
                  <a:gd name="T84" fmla="*/ 164 w 171"/>
                  <a:gd name="T85" fmla="*/ 140 h 165"/>
                  <a:gd name="T86" fmla="*/ 138 w 171"/>
                  <a:gd name="T87" fmla="*/ 125 h 165"/>
                  <a:gd name="T88" fmla="*/ 153 w 171"/>
                  <a:gd name="T89" fmla="*/ 142 h 165"/>
                  <a:gd name="T90" fmla="*/ 145 w 171"/>
                  <a:gd name="T91" fmla="*/ 149 h 165"/>
                  <a:gd name="T92" fmla="*/ 129 w 171"/>
                  <a:gd name="T93" fmla="*/ 146 h 165"/>
                  <a:gd name="T94" fmla="*/ 125 w 171"/>
                  <a:gd name="T95" fmla="*/ 155 h 165"/>
                  <a:gd name="T96" fmla="*/ 138 w 171"/>
                  <a:gd name="T97" fmla="*/ 163 h 165"/>
                  <a:gd name="T98" fmla="*/ 123 w 171"/>
                  <a:gd name="T99" fmla="*/ 165 h 165"/>
                  <a:gd name="T100" fmla="*/ 111 w 171"/>
                  <a:gd name="T101" fmla="*/ 133 h 165"/>
                  <a:gd name="T102" fmla="*/ 102 w 171"/>
                  <a:gd name="T103" fmla="*/ 137 h 165"/>
                  <a:gd name="T104" fmla="*/ 60 w 171"/>
                  <a:gd name="T105" fmla="*/ 121 h 165"/>
                  <a:gd name="T106" fmla="*/ 15 w 171"/>
                  <a:gd name="T107" fmla="*/ 91 h 165"/>
                  <a:gd name="T108" fmla="*/ 0 w 171"/>
                  <a:gd name="T109" fmla="*/ 7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1" h="165">
                    <a:moveTo>
                      <a:pt x="0" y="70"/>
                    </a:moveTo>
                    <a:lnTo>
                      <a:pt x="34" y="81"/>
                    </a:lnTo>
                    <a:lnTo>
                      <a:pt x="27" y="93"/>
                    </a:lnTo>
                    <a:lnTo>
                      <a:pt x="41" y="95"/>
                    </a:lnTo>
                    <a:lnTo>
                      <a:pt x="46" y="97"/>
                    </a:lnTo>
                    <a:lnTo>
                      <a:pt x="48" y="107"/>
                    </a:lnTo>
                    <a:lnTo>
                      <a:pt x="55" y="107"/>
                    </a:lnTo>
                    <a:lnTo>
                      <a:pt x="57" y="95"/>
                    </a:lnTo>
                    <a:lnTo>
                      <a:pt x="60" y="91"/>
                    </a:lnTo>
                    <a:lnTo>
                      <a:pt x="88" y="97"/>
                    </a:lnTo>
                    <a:lnTo>
                      <a:pt x="87" y="83"/>
                    </a:lnTo>
                    <a:lnTo>
                      <a:pt x="67" y="74"/>
                    </a:lnTo>
                    <a:lnTo>
                      <a:pt x="65" y="67"/>
                    </a:lnTo>
                    <a:lnTo>
                      <a:pt x="74" y="72"/>
                    </a:lnTo>
                    <a:lnTo>
                      <a:pt x="76" y="68"/>
                    </a:lnTo>
                    <a:lnTo>
                      <a:pt x="58" y="49"/>
                    </a:lnTo>
                    <a:lnTo>
                      <a:pt x="44" y="46"/>
                    </a:lnTo>
                    <a:lnTo>
                      <a:pt x="30" y="54"/>
                    </a:lnTo>
                    <a:lnTo>
                      <a:pt x="34" y="67"/>
                    </a:lnTo>
                    <a:lnTo>
                      <a:pt x="25" y="63"/>
                    </a:lnTo>
                    <a:lnTo>
                      <a:pt x="23" y="49"/>
                    </a:lnTo>
                    <a:lnTo>
                      <a:pt x="39" y="35"/>
                    </a:lnTo>
                    <a:lnTo>
                      <a:pt x="32" y="21"/>
                    </a:lnTo>
                    <a:lnTo>
                      <a:pt x="18" y="14"/>
                    </a:lnTo>
                    <a:lnTo>
                      <a:pt x="44" y="14"/>
                    </a:lnTo>
                    <a:lnTo>
                      <a:pt x="50" y="12"/>
                    </a:lnTo>
                    <a:lnTo>
                      <a:pt x="67" y="16"/>
                    </a:lnTo>
                    <a:lnTo>
                      <a:pt x="65" y="0"/>
                    </a:lnTo>
                    <a:lnTo>
                      <a:pt x="78" y="3"/>
                    </a:lnTo>
                    <a:lnTo>
                      <a:pt x="80" y="14"/>
                    </a:lnTo>
                    <a:lnTo>
                      <a:pt x="67" y="19"/>
                    </a:lnTo>
                    <a:lnTo>
                      <a:pt x="50" y="16"/>
                    </a:lnTo>
                    <a:lnTo>
                      <a:pt x="39" y="25"/>
                    </a:lnTo>
                    <a:lnTo>
                      <a:pt x="60" y="32"/>
                    </a:lnTo>
                    <a:lnTo>
                      <a:pt x="65" y="30"/>
                    </a:lnTo>
                    <a:lnTo>
                      <a:pt x="109" y="61"/>
                    </a:lnTo>
                    <a:lnTo>
                      <a:pt x="152" y="83"/>
                    </a:lnTo>
                    <a:lnTo>
                      <a:pt x="162" y="77"/>
                    </a:lnTo>
                    <a:lnTo>
                      <a:pt x="157" y="90"/>
                    </a:lnTo>
                    <a:lnTo>
                      <a:pt x="171" y="102"/>
                    </a:lnTo>
                    <a:lnTo>
                      <a:pt x="157" y="102"/>
                    </a:lnTo>
                    <a:lnTo>
                      <a:pt x="153" y="119"/>
                    </a:lnTo>
                    <a:lnTo>
                      <a:pt x="164" y="140"/>
                    </a:lnTo>
                    <a:lnTo>
                      <a:pt x="138" y="125"/>
                    </a:lnTo>
                    <a:lnTo>
                      <a:pt x="153" y="142"/>
                    </a:lnTo>
                    <a:lnTo>
                      <a:pt x="145" y="149"/>
                    </a:lnTo>
                    <a:lnTo>
                      <a:pt x="129" y="146"/>
                    </a:lnTo>
                    <a:lnTo>
                      <a:pt x="125" y="155"/>
                    </a:lnTo>
                    <a:lnTo>
                      <a:pt x="138" y="163"/>
                    </a:lnTo>
                    <a:lnTo>
                      <a:pt x="123" y="165"/>
                    </a:lnTo>
                    <a:lnTo>
                      <a:pt x="111" y="133"/>
                    </a:lnTo>
                    <a:lnTo>
                      <a:pt x="102" y="137"/>
                    </a:lnTo>
                    <a:lnTo>
                      <a:pt x="60" y="121"/>
                    </a:lnTo>
                    <a:lnTo>
                      <a:pt x="15" y="91"/>
                    </a:lnTo>
                    <a:lnTo>
                      <a:pt x="0" y="7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Freeform 58">
                <a:extLst>
                  <a:ext uri="{FF2B5EF4-FFF2-40B4-BE49-F238E27FC236}">
                    <a16:creationId xmlns:a16="http://schemas.microsoft.com/office/drawing/2014/main" id="{85443069-FE79-A7ED-014B-8545AE418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" y="536"/>
                <a:ext cx="234" cy="375"/>
              </a:xfrm>
              <a:custGeom>
                <a:avLst/>
                <a:gdLst>
                  <a:gd name="T0" fmla="*/ 46 w 468"/>
                  <a:gd name="T1" fmla="*/ 567 h 750"/>
                  <a:gd name="T2" fmla="*/ 49 w 468"/>
                  <a:gd name="T3" fmla="*/ 583 h 750"/>
                  <a:gd name="T4" fmla="*/ 67 w 468"/>
                  <a:gd name="T5" fmla="*/ 581 h 750"/>
                  <a:gd name="T6" fmla="*/ 39 w 468"/>
                  <a:gd name="T7" fmla="*/ 615 h 750"/>
                  <a:gd name="T8" fmla="*/ 78 w 468"/>
                  <a:gd name="T9" fmla="*/ 624 h 750"/>
                  <a:gd name="T10" fmla="*/ 42 w 468"/>
                  <a:gd name="T11" fmla="*/ 666 h 750"/>
                  <a:gd name="T12" fmla="*/ 0 w 468"/>
                  <a:gd name="T13" fmla="*/ 713 h 750"/>
                  <a:gd name="T14" fmla="*/ 44 w 468"/>
                  <a:gd name="T15" fmla="*/ 704 h 750"/>
                  <a:gd name="T16" fmla="*/ 51 w 468"/>
                  <a:gd name="T17" fmla="*/ 713 h 750"/>
                  <a:gd name="T18" fmla="*/ 44 w 468"/>
                  <a:gd name="T19" fmla="*/ 750 h 750"/>
                  <a:gd name="T20" fmla="*/ 134 w 468"/>
                  <a:gd name="T21" fmla="*/ 706 h 750"/>
                  <a:gd name="T22" fmla="*/ 134 w 468"/>
                  <a:gd name="T23" fmla="*/ 694 h 750"/>
                  <a:gd name="T24" fmla="*/ 169 w 468"/>
                  <a:gd name="T25" fmla="*/ 681 h 750"/>
                  <a:gd name="T26" fmla="*/ 185 w 468"/>
                  <a:gd name="T27" fmla="*/ 653 h 750"/>
                  <a:gd name="T28" fmla="*/ 164 w 468"/>
                  <a:gd name="T29" fmla="*/ 648 h 750"/>
                  <a:gd name="T30" fmla="*/ 136 w 468"/>
                  <a:gd name="T31" fmla="*/ 627 h 750"/>
                  <a:gd name="T32" fmla="*/ 195 w 468"/>
                  <a:gd name="T33" fmla="*/ 601 h 750"/>
                  <a:gd name="T34" fmla="*/ 148 w 468"/>
                  <a:gd name="T35" fmla="*/ 592 h 750"/>
                  <a:gd name="T36" fmla="*/ 179 w 468"/>
                  <a:gd name="T37" fmla="*/ 581 h 750"/>
                  <a:gd name="T38" fmla="*/ 187 w 468"/>
                  <a:gd name="T39" fmla="*/ 564 h 750"/>
                  <a:gd name="T40" fmla="*/ 187 w 468"/>
                  <a:gd name="T41" fmla="*/ 555 h 750"/>
                  <a:gd name="T42" fmla="*/ 194 w 468"/>
                  <a:gd name="T43" fmla="*/ 541 h 750"/>
                  <a:gd name="T44" fmla="*/ 187 w 468"/>
                  <a:gd name="T45" fmla="*/ 525 h 750"/>
                  <a:gd name="T46" fmla="*/ 208 w 468"/>
                  <a:gd name="T47" fmla="*/ 502 h 750"/>
                  <a:gd name="T48" fmla="*/ 202 w 468"/>
                  <a:gd name="T49" fmla="*/ 479 h 750"/>
                  <a:gd name="T50" fmla="*/ 229 w 468"/>
                  <a:gd name="T51" fmla="*/ 464 h 750"/>
                  <a:gd name="T52" fmla="*/ 239 w 468"/>
                  <a:gd name="T53" fmla="*/ 435 h 750"/>
                  <a:gd name="T54" fmla="*/ 244 w 468"/>
                  <a:gd name="T55" fmla="*/ 413 h 750"/>
                  <a:gd name="T56" fmla="*/ 229 w 468"/>
                  <a:gd name="T57" fmla="*/ 397 h 750"/>
                  <a:gd name="T58" fmla="*/ 236 w 468"/>
                  <a:gd name="T59" fmla="*/ 393 h 750"/>
                  <a:gd name="T60" fmla="*/ 252 w 468"/>
                  <a:gd name="T61" fmla="*/ 362 h 750"/>
                  <a:gd name="T62" fmla="*/ 267 w 468"/>
                  <a:gd name="T63" fmla="*/ 325 h 750"/>
                  <a:gd name="T64" fmla="*/ 317 w 468"/>
                  <a:gd name="T65" fmla="*/ 256 h 750"/>
                  <a:gd name="T66" fmla="*/ 427 w 468"/>
                  <a:gd name="T67" fmla="*/ 121 h 750"/>
                  <a:gd name="T68" fmla="*/ 461 w 468"/>
                  <a:gd name="T69" fmla="*/ 54 h 750"/>
                  <a:gd name="T70" fmla="*/ 459 w 468"/>
                  <a:gd name="T71" fmla="*/ 16 h 750"/>
                  <a:gd name="T72" fmla="*/ 445 w 468"/>
                  <a:gd name="T73" fmla="*/ 5 h 750"/>
                  <a:gd name="T74" fmla="*/ 387 w 468"/>
                  <a:gd name="T75" fmla="*/ 24 h 750"/>
                  <a:gd name="T76" fmla="*/ 357 w 468"/>
                  <a:gd name="T77" fmla="*/ 112 h 750"/>
                  <a:gd name="T78" fmla="*/ 315 w 468"/>
                  <a:gd name="T79" fmla="*/ 165 h 750"/>
                  <a:gd name="T80" fmla="*/ 252 w 468"/>
                  <a:gd name="T81" fmla="*/ 228 h 750"/>
                  <a:gd name="T82" fmla="*/ 232 w 468"/>
                  <a:gd name="T83" fmla="*/ 242 h 750"/>
                  <a:gd name="T84" fmla="*/ 178 w 468"/>
                  <a:gd name="T85" fmla="*/ 281 h 750"/>
                  <a:gd name="T86" fmla="*/ 188 w 468"/>
                  <a:gd name="T87" fmla="*/ 291 h 750"/>
                  <a:gd name="T88" fmla="*/ 150 w 468"/>
                  <a:gd name="T89" fmla="*/ 318 h 750"/>
                  <a:gd name="T90" fmla="*/ 107 w 468"/>
                  <a:gd name="T91" fmla="*/ 376 h 750"/>
                  <a:gd name="T92" fmla="*/ 93 w 468"/>
                  <a:gd name="T93" fmla="*/ 413 h 750"/>
                  <a:gd name="T94" fmla="*/ 85 w 468"/>
                  <a:gd name="T95" fmla="*/ 458 h 750"/>
                  <a:gd name="T96" fmla="*/ 58 w 468"/>
                  <a:gd name="T97" fmla="*/ 479 h 750"/>
                  <a:gd name="T98" fmla="*/ 42 w 468"/>
                  <a:gd name="T99" fmla="*/ 502 h 750"/>
                  <a:gd name="T100" fmla="*/ 28 w 468"/>
                  <a:gd name="T101" fmla="*/ 523 h 750"/>
                  <a:gd name="T102" fmla="*/ 56 w 468"/>
                  <a:gd name="T103" fmla="*/ 516 h 750"/>
                  <a:gd name="T104" fmla="*/ 51 w 468"/>
                  <a:gd name="T105" fmla="*/ 551 h 750"/>
                  <a:gd name="T106" fmla="*/ 74 w 468"/>
                  <a:gd name="T107" fmla="*/ 543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68" h="750">
                    <a:moveTo>
                      <a:pt x="97" y="536"/>
                    </a:moveTo>
                    <a:lnTo>
                      <a:pt x="72" y="550"/>
                    </a:lnTo>
                    <a:lnTo>
                      <a:pt x="67" y="551"/>
                    </a:lnTo>
                    <a:lnTo>
                      <a:pt x="53" y="567"/>
                    </a:lnTo>
                    <a:lnTo>
                      <a:pt x="46" y="567"/>
                    </a:lnTo>
                    <a:lnTo>
                      <a:pt x="37" y="576"/>
                    </a:lnTo>
                    <a:lnTo>
                      <a:pt x="35" y="578"/>
                    </a:lnTo>
                    <a:lnTo>
                      <a:pt x="41" y="581"/>
                    </a:lnTo>
                    <a:lnTo>
                      <a:pt x="39" y="587"/>
                    </a:lnTo>
                    <a:lnTo>
                      <a:pt x="49" y="583"/>
                    </a:lnTo>
                    <a:lnTo>
                      <a:pt x="49" y="588"/>
                    </a:lnTo>
                    <a:lnTo>
                      <a:pt x="56" y="580"/>
                    </a:lnTo>
                    <a:lnTo>
                      <a:pt x="63" y="576"/>
                    </a:lnTo>
                    <a:lnTo>
                      <a:pt x="69" y="578"/>
                    </a:lnTo>
                    <a:lnTo>
                      <a:pt x="67" y="581"/>
                    </a:lnTo>
                    <a:lnTo>
                      <a:pt x="74" y="578"/>
                    </a:lnTo>
                    <a:lnTo>
                      <a:pt x="78" y="574"/>
                    </a:lnTo>
                    <a:lnTo>
                      <a:pt x="79" y="576"/>
                    </a:lnTo>
                    <a:lnTo>
                      <a:pt x="42" y="602"/>
                    </a:lnTo>
                    <a:lnTo>
                      <a:pt x="39" y="615"/>
                    </a:lnTo>
                    <a:lnTo>
                      <a:pt x="65" y="608"/>
                    </a:lnTo>
                    <a:lnTo>
                      <a:pt x="67" y="611"/>
                    </a:lnTo>
                    <a:lnTo>
                      <a:pt x="49" y="620"/>
                    </a:lnTo>
                    <a:lnTo>
                      <a:pt x="39" y="629"/>
                    </a:lnTo>
                    <a:lnTo>
                      <a:pt x="78" y="624"/>
                    </a:lnTo>
                    <a:lnTo>
                      <a:pt x="83" y="624"/>
                    </a:lnTo>
                    <a:lnTo>
                      <a:pt x="83" y="625"/>
                    </a:lnTo>
                    <a:lnTo>
                      <a:pt x="42" y="639"/>
                    </a:lnTo>
                    <a:lnTo>
                      <a:pt x="30" y="667"/>
                    </a:lnTo>
                    <a:lnTo>
                      <a:pt x="42" y="666"/>
                    </a:lnTo>
                    <a:lnTo>
                      <a:pt x="35" y="674"/>
                    </a:lnTo>
                    <a:lnTo>
                      <a:pt x="21" y="687"/>
                    </a:lnTo>
                    <a:lnTo>
                      <a:pt x="13" y="710"/>
                    </a:lnTo>
                    <a:lnTo>
                      <a:pt x="7" y="713"/>
                    </a:lnTo>
                    <a:lnTo>
                      <a:pt x="0" y="713"/>
                    </a:lnTo>
                    <a:lnTo>
                      <a:pt x="0" y="717"/>
                    </a:lnTo>
                    <a:lnTo>
                      <a:pt x="2" y="720"/>
                    </a:lnTo>
                    <a:lnTo>
                      <a:pt x="37" y="720"/>
                    </a:lnTo>
                    <a:lnTo>
                      <a:pt x="44" y="711"/>
                    </a:lnTo>
                    <a:lnTo>
                      <a:pt x="44" y="704"/>
                    </a:lnTo>
                    <a:lnTo>
                      <a:pt x="60" y="690"/>
                    </a:lnTo>
                    <a:lnTo>
                      <a:pt x="60" y="692"/>
                    </a:lnTo>
                    <a:lnTo>
                      <a:pt x="62" y="696"/>
                    </a:lnTo>
                    <a:lnTo>
                      <a:pt x="81" y="681"/>
                    </a:lnTo>
                    <a:lnTo>
                      <a:pt x="51" y="713"/>
                    </a:lnTo>
                    <a:lnTo>
                      <a:pt x="42" y="732"/>
                    </a:lnTo>
                    <a:lnTo>
                      <a:pt x="49" y="732"/>
                    </a:lnTo>
                    <a:lnTo>
                      <a:pt x="55" y="729"/>
                    </a:lnTo>
                    <a:lnTo>
                      <a:pt x="42" y="748"/>
                    </a:lnTo>
                    <a:lnTo>
                      <a:pt x="44" y="750"/>
                    </a:lnTo>
                    <a:lnTo>
                      <a:pt x="55" y="750"/>
                    </a:lnTo>
                    <a:lnTo>
                      <a:pt x="74" y="724"/>
                    </a:lnTo>
                    <a:lnTo>
                      <a:pt x="83" y="718"/>
                    </a:lnTo>
                    <a:lnTo>
                      <a:pt x="106" y="713"/>
                    </a:lnTo>
                    <a:lnTo>
                      <a:pt x="134" y="706"/>
                    </a:lnTo>
                    <a:lnTo>
                      <a:pt x="134" y="701"/>
                    </a:lnTo>
                    <a:lnTo>
                      <a:pt x="132" y="697"/>
                    </a:lnTo>
                    <a:lnTo>
                      <a:pt x="123" y="696"/>
                    </a:lnTo>
                    <a:lnTo>
                      <a:pt x="130" y="692"/>
                    </a:lnTo>
                    <a:lnTo>
                      <a:pt x="134" y="694"/>
                    </a:lnTo>
                    <a:lnTo>
                      <a:pt x="137" y="701"/>
                    </a:lnTo>
                    <a:lnTo>
                      <a:pt x="143" y="704"/>
                    </a:lnTo>
                    <a:lnTo>
                      <a:pt x="174" y="692"/>
                    </a:lnTo>
                    <a:lnTo>
                      <a:pt x="174" y="690"/>
                    </a:lnTo>
                    <a:lnTo>
                      <a:pt x="169" y="681"/>
                    </a:lnTo>
                    <a:lnTo>
                      <a:pt x="169" y="678"/>
                    </a:lnTo>
                    <a:lnTo>
                      <a:pt x="178" y="681"/>
                    </a:lnTo>
                    <a:lnTo>
                      <a:pt x="185" y="662"/>
                    </a:lnTo>
                    <a:lnTo>
                      <a:pt x="183" y="659"/>
                    </a:lnTo>
                    <a:lnTo>
                      <a:pt x="185" y="653"/>
                    </a:lnTo>
                    <a:lnTo>
                      <a:pt x="181" y="652"/>
                    </a:lnTo>
                    <a:lnTo>
                      <a:pt x="151" y="650"/>
                    </a:lnTo>
                    <a:lnTo>
                      <a:pt x="148" y="646"/>
                    </a:lnTo>
                    <a:lnTo>
                      <a:pt x="153" y="645"/>
                    </a:lnTo>
                    <a:lnTo>
                      <a:pt x="164" y="648"/>
                    </a:lnTo>
                    <a:lnTo>
                      <a:pt x="178" y="646"/>
                    </a:lnTo>
                    <a:lnTo>
                      <a:pt x="190" y="632"/>
                    </a:lnTo>
                    <a:lnTo>
                      <a:pt x="190" y="624"/>
                    </a:lnTo>
                    <a:lnTo>
                      <a:pt x="169" y="615"/>
                    </a:lnTo>
                    <a:lnTo>
                      <a:pt x="136" y="627"/>
                    </a:lnTo>
                    <a:lnTo>
                      <a:pt x="169" y="611"/>
                    </a:lnTo>
                    <a:lnTo>
                      <a:pt x="181" y="613"/>
                    </a:lnTo>
                    <a:lnTo>
                      <a:pt x="190" y="616"/>
                    </a:lnTo>
                    <a:lnTo>
                      <a:pt x="195" y="604"/>
                    </a:lnTo>
                    <a:lnTo>
                      <a:pt x="195" y="601"/>
                    </a:lnTo>
                    <a:lnTo>
                      <a:pt x="190" y="595"/>
                    </a:lnTo>
                    <a:lnTo>
                      <a:pt x="185" y="595"/>
                    </a:lnTo>
                    <a:lnTo>
                      <a:pt x="187" y="590"/>
                    </a:lnTo>
                    <a:lnTo>
                      <a:pt x="162" y="585"/>
                    </a:lnTo>
                    <a:lnTo>
                      <a:pt x="148" y="592"/>
                    </a:lnTo>
                    <a:lnTo>
                      <a:pt x="158" y="585"/>
                    </a:lnTo>
                    <a:lnTo>
                      <a:pt x="157" y="580"/>
                    </a:lnTo>
                    <a:lnTo>
                      <a:pt x="148" y="576"/>
                    </a:lnTo>
                    <a:lnTo>
                      <a:pt x="153" y="573"/>
                    </a:lnTo>
                    <a:lnTo>
                      <a:pt x="179" y="581"/>
                    </a:lnTo>
                    <a:lnTo>
                      <a:pt x="192" y="578"/>
                    </a:lnTo>
                    <a:lnTo>
                      <a:pt x="195" y="573"/>
                    </a:lnTo>
                    <a:lnTo>
                      <a:pt x="192" y="569"/>
                    </a:lnTo>
                    <a:lnTo>
                      <a:pt x="187" y="571"/>
                    </a:lnTo>
                    <a:lnTo>
                      <a:pt x="187" y="564"/>
                    </a:lnTo>
                    <a:lnTo>
                      <a:pt x="183" y="562"/>
                    </a:lnTo>
                    <a:lnTo>
                      <a:pt x="187" y="558"/>
                    </a:lnTo>
                    <a:lnTo>
                      <a:pt x="194" y="562"/>
                    </a:lnTo>
                    <a:lnTo>
                      <a:pt x="201" y="551"/>
                    </a:lnTo>
                    <a:lnTo>
                      <a:pt x="187" y="555"/>
                    </a:lnTo>
                    <a:lnTo>
                      <a:pt x="183" y="551"/>
                    </a:lnTo>
                    <a:lnTo>
                      <a:pt x="185" y="548"/>
                    </a:lnTo>
                    <a:lnTo>
                      <a:pt x="188" y="551"/>
                    </a:lnTo>
                    <a:lnTo>
                      <a:pt x="201" y="539"/>
                    </a:lnTo>
                    <a:lnTo>
                      <a:pt x="194" y="541"/>
                    </a:lnTo>
                    <a:lnTo>
                      <a:pt x="201" y="532"/>
                    </a:lnTo>
                    <a:lnTo>
                      <a:pt x="199" y="529"/>
                    </a:lnTo>
                    <a:lnTo>
                      <a:pt x="195" y="530"/>
                    </a:lnTo>
                    <a:lnTo>
                      <a:pt x="192" y="525"/>
                    </a:lnTo>
                    <a:lnTo>
                      <a:pt x="187" y="525"/>
                    </a:lnTo>
                    <a:lnTo>
                      <a:pt x="188" y="520"/>
                    </a:lnTo>
                    <a:lnTo>
                      <a:pt x="158" y="516"/>
                    </a:lnTo>
                    <a:lnTo>
                      <a:pt x="187" y="509"/>
                    </a:lnTo>
                    <a:lnTo>
                      <a:pt x="190" y="511"/>
                    </a:lnTo>
                    <a:lnTo>
                      <a:pt x="208" y="502"/>
                    </a:lnTo>
                    <a:lnTo>
                      <a:pt x="202" y="501"/>
                    </a:lnTo>
                    <a:lnTo>
                      <a:pt x="201" y="483"/>
                    </a:lnTo>
                    <a:lnTo>
                      <a:pt x="194" y="485"/>
                    </a:lnTo>
                    <a:lnTo>
                      <a:pt x="194" y="481"/>
                    </a:lnTo>
                    <a:lnTo>
                      <a:pt x="202" y="479"/>
                    </a:lnTo>
                    <a:lnTo>
                      <a:pt x="188" y="476"/>
                    </a:lnTo>
                    <a:lnTo>
                      <a:pt x="190" y="474"/>
                    </a:lnTo>
                    <a:lnTo>
                      <a:pt x="215" y="476"/>
                    </a:lnTo>
                    <a:lnTo>
                      <a:pt x="223" y="472"/>
                    </a:lnTo>
                    <a:lnTo>
                      <a:pt x="229" y="464"/>
                    </a:lnTo>
                    <a:lnTo>
                      <a:pt x="225" y="458"/>
                    </a:lnTo>
                    <a:lnTo>
                      <a:pt x="211" y="458"/>
                    </a:lnTo>
                    <a:lnTo>
                      <a:pt x="225" y="453"/>
                    </a:lnTo>
                    <a:lnTo>
                      <a:pt x="237" y="443"/>
                    </a:lnTo>
                    <a:lnTo>
                      <a:pt x="239" y="435"/>
                    </a:lnTo>
                    <a:lnTo>
                      <a:pt x="237" y="434"/>
                    </a:lnTo>
                    <a:lnTo>
                      <a:pt x="229" y="434"/>
                    </a:lnTo>
                    <a:lnTo>
                      <a:pt x="229" y="432"/>
                    </a:lnTo>
                    <a:lnTo>
                      <a:pt x="241" y="423"/>
                    </a:lnTo>
                    <a:lnTo>
                      <a:pt x="244" y="413"/>
                    </a:lnTo>
                    <a:lnTo>
                      <a:pt x="239" y="411"/>
                    </a:lnTo>
                    <a:lnTo>
                      <a:pt x="215" y="421"/>
                    </a:lnTo>
                    <a:lnTo>
                      <a:pt x="229" y="411"/>
                    </a:lnTo>
                    <a:lnTo>
                      <a:pt x="223" y="400"/>
                    </a:lnTo>
                    <a:lnTo>
                      <a:pt x="229" y="397"/>
                    </a:lnTo>
                    <a:lnTo>
                      <a:pt x="230" y="404"/>
                    </a:lnTo>
                    <a:lnTo>
                      <a:pt x="237" y="404"/>
                    </a:lnTo>
                    <a:lnTo>
                      <a:pt x="241" y="400"/>
                    </a:lnTo>
                    <a:lnTo>
                      <a:pt x="239" y="393"/>
                    </a:lnTo>
                    <a:lnTo>
                      <a:pt x="236" y="393"/>
                    </a:lnTo>
                    <a:lnTo>
                      <a:pt x="246" y="370"/>
                    </a:lnTo>
                    <a:lnTo>
                      <a:pt x="246" y="360"/>
                    </a:lnTo>
                    <a:lnTo>
                      <a:pt x="243" y="358"/>
                    </a:lnTo>
                    <a:lnTo>
                      <a:pt x="248" y="355"/>
                    </a:lnTo>
                    <a:lnTo>
                      <a:pt x="252" y="362"/>
                    </a:lnTo>
                    <a:lnTo>
                      <a:pt x="257" y="363"/>
                    </a:lnTo>
                    <a:lnTo>
                      <a:pt x="260" y="360"/>
                    </a:lnTo>
                    <a:lnTo>
                      <a:pt x="259" y="341"/>
                    </a:lnTo>
                    <a:lnTo>
                      <a:pt x="264" y="339"/>
                    </a:lnTo>
                    <a:lnTo>
                      <a:pt x="267" y="325"/>
                    </a:lnTo>
                    <a:lnTo>
                      <a:pt x="276" y="320"/>
                    </a:lnTo>
                    <a:lnTo>
                      <a:pt x="299" y="283"/>
                    </a:lnTo>
                    <a:lnTo>
                      <a:pt x="310" y="276"/>
                    </a:lnTo>
                    <a:lnTo>
                      <a:pt x="317" y="265"/>
                    </a:lnTo>
                    <a:lnTo>
                      <a:pt x="317" y="256"/>
                    </a:lnTo>
                    <a:lnTo>
                      <a:pt x="313" y="256"/>
                    </a:lnTo>
                    <a:lnTo>
                      <a:pt x="317" y="253"/>
                    </a:lnTo>
                    <a:lnTo>
                      <a:pt x="324" y="260"/>
                    </a:lnTo>
                    <a:lnTo>
                      <a:pt x="389" y="172"/>
                    </a:lnTo>
                    <a:lnTo>
                      <a:pt x="427" y="121"/>
                    </a:lnTo>
                    <a:lnTo>
                      <a:pt x="450" y="79"/>
                    </a:lnTo>
                    <a:lnTo>
                      <a:pt x="462" y="65"/>
                    </a:lnTo>
                    <a:lnTo>
                      <a:pt x="461" y="65"/>
                    </a:lnTo>
                    <a:lnTo>
                      <a:pt x="455" y="67"/>
                    </a:lnTo>
                    <a:lnTo>
                      <a:pt x="461" y="54"/>
                    </a:lnTo>
                    <a:lnTo>
                      <a:pt x="461" y="51"/>
                    </a:lnTo>
                    <a:lnTo>
                      <a:pt x="468" y="23"/>
                    </a:lnTo>
                    <a:lnTo>
                      <a:pt x="462" y="23"/>
                    </a:lnTo>
                    <a:lnTo>
                      <a:pt x="461" y="24"/>
                    </a:lnTo>
                    <a:lnTo>
                      <a:pt x="459" y="16"/>
                    </a:lnTo>
                    <a:lnTo>
                      <a:pt x="461" y="7"/>
                    </a:lnTo>
                    <a:lnTo>
                      <a:pt x="455" y="9"/>
                    </a:lnTo>
                    <a:lnTo>
                      <a:pt x="454" y="7"/>
                    </a:lnTo>
                    <a:lnTo>
                      <a:pt x="452" y="3"/>
                    </a:lnTo>
                    <a:lnTo>
                      <a:pt x="445" y="5"/>
                    </a:lnTo>
                    <a:lnTo>
                      <a:pt x="443" y="3"/>
                    </a:lnTo>
                    <a:lnTo>
                      <a:pt x="443" y="0"/>
                    </a:lnTo>
                    <a:lnTo>
                      <a:pt x="426" y="5"/>
                    </a:lnTo>
                    <a:lnTo>
                      <a:pt x="426" y="2"/>
                    </a:lnTo>
                    <a:lnTo>
                      <a:pt x="387" y="24"/>
                    </a:lnTo>
                    <a:lnTo>
                      <a:pt x="352" y="72"/>
                    </a:lnTo>
                    <a:lnTo>
                      <a:pt x="348" y="89"/>
                    </a:lnTo>
                    <a:lnTo>
                      <a:pt x="341" y="95"/>
                    </a:lnTo>
                    <a:lnTo>
                      <a:pt x="338" y="105"/>
                    </a:lnTo>
                    <a:lnTo>
                      <a:pt x="357" y="112"/>
                    </a:lnTo>
                    <a:lnTo>
                      <a:pt x="336" y="121"/>
                    </a:lnTo>
                    <a:lnTo>
                      <a:pt x="329" y="142"/>
                    </a:lnTo>
                    <a:lnTo>
                      <a:pt x="315" y="151"/>
                    </a:lnTo>
                    <a:lnTo>
                      <a:pt x="311" y="160"/>
                    </a:lnTo>
                    <a:lnTo>
                      <a:pt x="315" y="165"/>
                    </a:lnTo>
                    <a:lnTo>
                      <a:pt x="301" y="175"/>
                    </a:lnTo>
                    <a:lnTo>
                      <a:pt x="297" y="186"/>
                    </a:lnTo>
                    <a:lnTo>
                      <a:pt x="278" y="195"/>
                    </a:lnTo>
                    <a:lnTo>
                      <a:pt x="259" y="226"/>
                    </a:lnTo>
                    <a:lnTo>
                      <a:pt x="252" y="228"/>
                    </a:lnTo>
                    <a:lnTo>
                      <a:pt x="248" y="226"/>
                    </a:lnTo>
                    <a:lnTo>
                      <a:pt x="243" y="233"/>
                    </a:lnTo>
                    <a:lnTo>
                      <a:pt x="244" y="237"/>
                    </a:lnTo>
                    <a:lnTo>
                      <a:pt x="237" y="246"/>
                    </a:lnTo>
                    <a:lnTo>
                      <a:pt x="232" y="242"/>
                    </a:lnTo>
                    <a:lnTo>
                      <a:pt x="232" y="239"/>
                    </a:lnTo>
                    <a:lnTo>
                      <a:pt x="190" y="262"/>
                    </a:lnTo>
                    <a:lnTo>
                      <a:pt x="176" y="274"/>
                    </a:lnTo>
                    <a:lnTo>
                      <a:pt x="174" y="279"/>
                    </a:lnTo>
                    <a:lnTo>
                      <a:pt x="178" y="281"/>
                    </a:lnTo>
                    <a:lnTo>
                      <a:pt x="176" y="290"/>
                    </a:lnTo>
                    <a:lnTo>
                      <a:pt x="179" y="290"/>
                    </a:lnTo>
                    <a:lnTo>
                      <a:pt x="187" y="284"/>
                    </a:lnTo>
                    <a:lnTo>
                      <a:pt x="188" y="286"/>
                    </a:lnTo>
                    <a:lnTo>
                      <a:pt x="188" y="291"/>
                    </a:lnTo>
                    <a:lnTo>
                      <a:pt x="169" y="314"/>
                    </a:lnTo>
                    <a:lnTo>
                      <a:pt x="167" y="314"/>
                    </a:lnTo>
                    <a:lnTo>
                      <a:pt x="176" y="295"/>
                    </a:lnTo>
                    <a:lnTo>
                      <a:pt x="164" y="302"/>
                    </a:lnTo>
                    <a:lnTo>
                      <a:pt x="150" y="318"/>
                    </a:lnTo>
                    <a:lnTo>
                      <a:pt x="148" y="323"/>
                    </a:lnTo>
                    <a:lnTo>
                      <a:pt x="162" y="318"/>
                    </a:lnTo>
                    <a:lnTo>
                      <a:pt x="162" y="320"/>
                    </a:lnTo>
                    <a:lnTo>
                      <a:pt x="125" y="358"/>
                    </a:lnTo>
                    <a:lnTo>
                      <a:pt x="107" y="376"/>
                    </a:lnTo>
                    <a:lnTo>
                      <a:pt x="107" y="381"/>
                    </a:lnTo>
                    <a:lnTo>
                      <a:pt x="95" y="402"/>
                    </a:lnTo>
                    <a:lnTo>
                      <a:pt x="83" y="413"/>
                    </a:lnTo>
                    <a:lnTo>
                      <a:pt x="83" y="418"/>
                    </a:lnTo>
                    <a:lnTo>
                      <a:pt x="93" y="413"/>
                    </a:lnTo>
                    <a:lnTo>
                      <a:pt x="97" y="416"/>
                    </a:lnTo>
                    <a:lnTo>
                      <a:pt x="74" y="439"/>
                    </a:lnTo>
                    <a:lnTo>
                      <a:pt x="72" y="443"/>
                    </a:lnTo>
                    <a:lnTo>
                      <a:pt x="93" y="453"/>
                    </a:lnTo>
                    <a:lnTo>
                      <a:pt x="85" y="458"/>
                    </a:lnTo>
                    <a:lnTo>
                      <a:pt x="60" y="464"/>
                    </a:lnTo>
                    <a:lnTo>
                      <a:pt x="53" y="472"/>
                    </a:lnTo>
                    <a:lnTo>
                      <a:pt x="51" y="481"/>
                    </a:lnTo>
                    <a:lnTo>
                      <a:pt x="53" y="483"/>
                    </a:lnTo>
                    <a:lnTo>
                      <a:pt x="58" y="479"/>
                    </a:lnTo>
                    <a:lnTo>
                      <a:pt x="62" y="483"/>
                    </a:lnTo>
                    <a:lnTo>
                      <a:pt x="55" y="509"/>
                    </a:lnTo>
                    <a:lnTo>
                      <a:pt x="53" y="513"/>
                    </a:lnTo>
                    <a:lnTo>
                      <a:pt x="51" y="508"/>
                    </a:lnTo>
                    <a:lnTo>
                      <a:pt x="42" y="502"/>
                    </a:lnTo>
                    <a:lnTo>
                      <a:pt x="30" y="509"/>
                    </a:lnTo>
                    <a:lnTo>
                      <a:pt x="27" y="506"/>
                    </a:lnTo>
                    <a:lnTo>
                      <a:pt x="20" y="520"/>
                    </a:lnTo>
                    <a:lnTo>
                      <a:pt x="20" y="529"/>
                    </a:lnTo>
                    <a:lnTo>
                      <a:pt x="28" y="523"/>
                    </a:lnTo>
                    <a:lnTo>
                      <a:pt x="30" y="527"/>
                    </a:lnTo>
                    <a:lnTo>
                      <a:pt x="30" y="534"/>
                    </a:lnTo>
                    <a:lnTo>
                      <a:pt x="37" y="532"/>
                    </a:lnTo>
                    <a:lnTo>
                      <a:pt x="53" y="516"/>
                    </a:lnTo>
                    <a:lnTo>
                      <a:pt x="56" y="516"/>
                    </a:lnTo>
                    <a:lnTo>
                      <a:pt x="55" y="529"/>
                    </a:lnTo>
                    <a:lnTo>
                      <a:pt x="67" y="520"/>
                    </a:lnTo>
                    <a:lnTo>
                      <a:pt x="39" y="551"/>
                    </a:lnTo>
                    <a:lnTo>
                      <a:pt x="41" y="555"/>
                    </a:lnTo>
                    <a:lnTo>
                      <a:pt x="51" y="551"/>
                    </a:lnTo>
                    <a:lnTo>
                      <a:pt x="69" y="539"/>
                    </a:lnTo>
                    <a:lnTo>
                      <a:pt x="71" y="539"/>
                    </a:lnTo>
                    <a:lnTo>
                      <a:pt x="69" y="544"/>
                    </a:lnTo>
                    <a:lnTo>
                      <a:pt x="71" y="546"/>
                    </a:lnTo>
                    <a:lnTo>
                      <a:pt x="74" y="543"/>
                    </a:lnTo>
                    <a:lnTo>
                      <a:pt x="79" y="546"/>
                    </a:lnTo>
                    <a:lnTo>
                      <a:pt x="97" y="53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Freeform 59">
                <a:extLst>
                  <a:ext uri="{FF2B5EF4-FFF2-40B4-BE49-F238E27FC236}">
                    <a16:creationId xmlns:a16="http://schemas.microsoft.com/office/drawing/2014/main" id="{0B3CFBD7-BBBC-7A81-A5EE-9BCCE5DD5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" y="887"/>
                <a:ext cx="192" cy="173"/>
              </a:xfrm>
              <a:custGeom>
                <a:avLst/>
                <a:gdLst>
                  <a:gd name="T0" fmla="*/ 190 w 383"/>
                  <a:gd name="T1" fmla="*/ 152 h 346"/>
                  <a:gd name="T2" fmla="*/ 171 w 383"/>
                  <a:gd name="T3" fmla="*/ 128 h 346"/>
                  <a:gd name="T4" fmla="*/ 150 w 383"/>
                  <a:gd name="T5" fmla="*/ 117 h 346"/>
                  <a:gd name="T6" fmla="*/ 167 w 383"/>
                  <a:gd name="T7" fmla="*/ 96 h 346"/>
                  <a:gd name="T8" fmla="*/ 158 w 383"/>
                  <a:gd name="T9" fmla="*/ 77 h 346"/>
                  <a:gd name="T10" fmla="*/ 144 w 383"/>
                  <a:gd name="T11" fmla="*/ 70 h 346"/>
                  <a:gd name="T12" fmla="*/ 169 w 383"/>
                  <a:gd name="T13" fmla="*/ 31 h 346"/>
                  <a:gd name="T14" fmla="*/ 174 w 383"/>
                  <a:gd name="T15" fmla="*/ 17 h 346"/>
                  <a:gd name="T16" fmla="*/ 176 w 383"/>
                  <a:gd name="T17" fmla="*/ 5 h 346"/>
                  <a:gd name="T18" fmla="*/ 65 w 383"/>
                  <a:gd name="T19" fmla="*/ 35 h 346"/>
                  <a:gd name="T20" fmla="*/ 32 w 383"/>
                  <a:gd name="T21" fmla="*/ 65 h 346"/>
                  <a:gd name="T22" fmla="*/ 16 w 383"/>
                  <a:gd name="T23" fmla="*/ 100 h 346"/>
                  <a:gd name="T24" fmla="*/ 30 w 383"/>
                  <a:gd name="T25" fmla="*/ 116 h 346"/>
                  <a:gd name="T26" fmla="*/ 6 w 383"/>
                  <a:gd name="T27" fmla="*/ 140 h 346"/>
                  <a:gd name="T28" fmla="*/ 32 w 383"/>
                  <a:gd name="T29" fmla="*/ 151 h 346"/>
                  <a:gd name="T30" fmla="*/ 25 w 383"/>
                  <a:gd name="T31" fmla="*/ 161 h 346"/>
                  <a:gd name="T32" fmla="*/ 44 w 383"/>
                  <a:gd name="T33" fmla="*/ 156 h 346"/>
                  <a:gd name="T34" fmla="*/ 41 w 383"/>
                  <a:gd name="T35" fmla="*/ 179 h 346"/>
                  <a:gd name="T36" fmla="*/ 32 w 383"/>
                  <a:gd name="T37" fmla="*/ 195 h 346"/>
                  <a:gd name="T38" fmla="*/ 39 w 383"/>
                  <a:gd name="T39" fmla="*/ 207 h 346"/>
                  <a:gd name="T40" fmla="*/ 37 w 383"/>
                  <a:gd name="T41" fmla="*/ 217 h 346"/>
                  <a:gd name="T42" fmla="*/ 39 w 383"/>
                  <a:gd name="T43" fmla="*/ 233 h 346"/>
                  <a:gd name="T44" fmla="*/ 9 w 383"/>
                  <a:gd name="T45" fmla="*/ 237 h 346"/>
                  <a:gd name="T46" fmla="*/ 9 w 383"/>
                  <a:gd name="T47" fmla="*/ 289 h 346"/>
                  <a:gd name="T48" fmla="*/ 71 w 383"/>
                  <a:gd name="T49" fmla="*/ 304 h 346"/>
                  <a:gd name="T50" fmla="*/ 78 w 383"/>
                  <a:gd name="T51" fmla="*/ 300 h 346"/>
                  <a:gd name="T52" fmla="*/ 88 w 383"/>
                  <a:gd name="T53" fmla="*/ 295 h 346"/>
                  <a:gd name="T54" fmla="*/ 102 w 383"/>
                  <a:gd name="T55" fmla="*/ 295 h 346"/>
                  <a:gd name="T56" fmla="*/ 107 w 383"/>
                  <a:gd name="T57" fmla="*/ 279 h 346"/>
                  <a:gd name="T58" fmla="*/ 118 w 383"/>
                  <a:gd name="T59" fmla="*/ 263 h 346"/>
                  <a:gd name="T60" fmla="*/ 141 w 383"/>
                  <a:gd name="T61" fmla="*/ 291 h 346"/>
                  <a:gd name="T62" fmla="*/ 151 w 383"/>
                  <a:gd name="T63" fmla="*/ 261 h 346"/>
                  <a:gd name="T64" fmla="*/ 143 w 383"/>
                  <a:gd name="T65" fmla="*/ 297 h 346"/>
                  <a:gd name="T66" fmla="*/ 176 w 383"/>
                  <a:gd name="T67" fmla="*/ 282 h 346"/>
                  <a:gd name="T68" fmla="*/ 188 w 383"/>
                  <a:gd name="T69" fmla="*/ 289 h 346"/>
                  <a:gd name="T70" fmla="*/ 181 w 383"/>
                  <a:gd name="T71" fmla="*/ 297 h 346"/>
                  <a:gd name="T72" fmla="*/ 179 w 383"/>
                  <a:gd name="T73" fmla="*/ 307 h 346"/>
                  <a:gd name="T74" fmla="*/ 174 w 383"/>
                  <a:gd name="T75" fmla="*/ 323 h 346"/>
                  <a:gd name="T76" fmla="*/ 171 w 383"/>
                  <a:gd name="T77" fmla="*/ 335 h 346"/>
                  <a:gd name="T78" fmla="*/ 174 w 383"/>
                  <a:gd name="T79" fmla="*/ 342 h 346"/>
                  <a:gd name="T80" fmla="*/ 215 w 383"/>
                  <a:gd name="T81" fmla="*/ 330 h 346"/>
                  <a:gd name="T82" fmla="*/ 227 w 383"/>
                  <a:gd name="T83" fmla="*/ 328 h 346"/>
                  <a:gd name="T84" fmla="*/ 237 w 383"/>
                  <a:gd name="T85" fmla="*/ 321 h 346"/>
                  <a:gd name="T86" fmla="*/ 274 w 383"/>
                  <a:gd name="T87" fmla="*/ 323 h 346"/>
                  <a:gd name="T88" fmla="*/ 271 w 383"/>
                  <a:gd name="T89" fmla="*/ 309 h 346"/>
                  <a:gd name="T90" fmla="*/ 285 w 383"/>
                  <a:gd name="T91" fmla="*/ 300 h 346"/>
                  <a:gd name="T92" fmla="*/ 294 w 383"/>
                  <a:gd name="T93" fmla="*/ 305 h 346"/>
                  <a:gd name="T94" fmla="*/ 295 w 383"/>
                  <a:gd name="T95" fmla="*/ 297 h 346"/>
                  <a:gd name="T96" fmla="*/ 339 w 383"/>
                  <a:gd name="T97" fmla="*/ 286 h 346"/>
                  <a:gd name="T98" fmla="*/ 343 w 383"/>
                  <a:gd name="T99" fmla="*/ 291 h 346"/>
                  <a:gd name="T100" fmla="*/ 329 w 383"/>
                  <a:gd name="T101" fmla="*/ 281 h 346"/>
                  <a:gd name="T102" fmla="*/ 320 w 383"/>
                  <a:gd name="T103" fmla="*/ 284 h 346"/>
                  <a:gd name="T104" fmla="*/ 329 w 383"/>
                  <a:gd name="T105" fmla="*/ 274 h 346"/>
                  <a:gd name="T106" fmla="*/ 336 w 383"/>
                  <a:gd name="T107" fmla="*/ 275 h 346"/>
                  <a:gd name="T108" fmla="*/ 350 w 383"/>
                  <a:gd name="T109" fmla="*/ 272 h 346"/>
                  <a:gd name="T110" fmla="*/ 380 w 383"/>
                  <a:gd name="T111" fmla="*/ 256 h 346"/>
                  <a:gd name="T112" fmla="*/ 383 w 383"/>
                  <a:gd name="T113" fmla="*/ 239 h 346"/>
                  <a:gd name="T114" fmla="*/ 267 w 383"/>
                  <a:gd name="T115" fmla="*/ 221 h 346"/>
                  <a:gd name="T116" fmla="*/ 204 w 383"/>
                  <a:gd name="T117" fmla="*/ 17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83" h="346">
                    <a:moveTo>
                      <a:pt x="187" y="174"/>
                    </a:moveTo>
                    <a:lnTo>
                      <a:pt x="194" y="166"/>
                    </a:lnTo>
                    <a:lnTo>
                      <a:pt x="190" y="165"/>
                    </a:lnTo>
                    <a:lnTo>
                      <a:pt x="190" y="152"/>
                    </a:lnTo>
                    <a:lnTo>
                      <a:pt x="185" y="154"/>
                    </a:lnTo>
                    <a:lnTo>
                      <a:pt x="188" y="135"/>
                    </a:lnTo>
                    <a:lnTo>
                      <a:pt x="185" y="133"/>
                    </a:lnTo>
                    <a:lnTo>
                      <a:pt x="171" y="128"/>
                    </a:lnTo>
                    <a:lnTo>
                      <a:pt x="171" y="116"/>
                    </a:lnTo>
                    <a:lnTo>
                      <a:pt x="165" y="110"/>
                    </a:lnTo>
                    <a:lnTo>
                      <a:pt x="157" y="116"/>
                    </a:lnTo>
                    <a:lnTo>
                      <a:pt x="150" y="117"/>
                    </a:lnTo>
                    <a:lnTo>
                      <a:pt x="167" y="105"/>
                    </a:lnTo>
                    <a:lnTo>
                      <a:pt x="165" y="100"/>
                    </a:lnTo>
                    <a:lnTo>
                      <a:pt x="148" y="100"/>
                    </a:lnTo>
                    <a:lnTo>
                      <a:pt x="167" y="96"/>
                    </a:lnTo>
                    <a:lnTo>
                      <a:pt x="169" y="89"/>
                    </a:lnTo>
                    <a:lnTo>
                      <a:pt x="164" y="87"/>
                    </a:lnTo>
                    <a:lnTo>
                      <a:pt x="167" y="80"/>
                    </a:lnTo>
                    <a:lnTo>
                      <a:pt x="158" y="77"/>
                    </a:lnTo>
                    <a:lnTo>
                      <a:pt x="174" y="72"/>
                    </a:lnTo>
                    <a:lnTo>
                      <a:pt x="165" y="66"/>
                    </a:lnTo>
                    <a:lnTo>
                      <a:pt x="143" y="73"/>
                    </a:lnTo>
                    <a:lnTo>
                      <a:pt x="144" y="70"/>
                    </a:lnTo>
                    <a:lnTo>
                      <a:pt x="172" y="59"/>
                    </a:lnTo>
                    <a:lnTo>
                      <a:pt x="178" y="52"/>
                    </a:lnTo>
                    <a:lnTo>
                      <a:pt x="172" y="35"/>
                    </a:lnTo>
                    <a:lnTo>
                      <a:pt x="169" y="31"/>
                    </a:lnTo>
                    <a:lnTo>
                      <a:pt x="146" y="49"/>
                    </a:lnTo>
                    <a:lnTo>
                      <a:pt x="141" y="49"/>
                    </a:lnTo>
                    <a:lnTo>
                      <a:pt x="174" y="24"/>
                    </a:lnTo>
                    <a:lnTo>
                      <a:pt x="174" y="17"/>
                    </a:lnTo>
                    <a:lnTo>
                      <a:pt x="165" y="21"/>
                    </a:lnTo>
                    <a:lnTo>
                      <a:pt x="144" y="33"/>
                    </a:lnTo>
                    <a:lnTo>
                      <a:pt x="162" y="19"/>
                    </a:lnTo>
                    <a:lnTo>
                      <a:pt x="176" y="5"/>
                    </a:lnTo>
                    <a:lnTo>
                      <a:pt x="172" y="3"/>
                    </a:lnTo>
                    <a:lnTo>
                      <a:pt x="162" y="0"/>
                    </a:lnTo>
                    <a:lnTo>
                      <a:pt x="81" y="19"/>
                    </a:lnTo>
                    <a:lnTo>
                      <a:pt x="65" y="35"/>
                    </a:lnTo>
                    <a:lnTo>
                      <a:pt x="63" y="43"/>
                    </a:lnTo>
                    <a:lnTo>
                      <a:pt x="49" y="58"/>
                    </a:lnTo>
                    <a:lnTo>
                      <a:pt x="35" y="61"/>
                    </a:lnTo>
                    <a:lnTo>
                      <a:pt x="32" y="65"/>
                    </a:lnTo>
                    <a:lnTo>
                      <a:pt x="30" y="73"/>
                    </a:lnTo>
                    <a:lnTo>
                      <a:pt x="21" y="77"/>
                    </a:lnTo>
                    <a:lnTo>
                      <a:pt x="14" y="93"/>
                    </a:lnTo>
                    <a:lnTo>
                      <a:pt x="16" y="100"/>
                    </a:lnTo>
                    <a:lnTo>
                      <a:pt x="34" y="103"/>
                    </a:lnTo>
                    <a:lnTo>
                      <a:pt x="21" y="109"/>
                    </a:lnTo>
                    <a:lnTo>
                      <a:pt x="25" y="114"/>
                    </a:lnTo>
                    <a:lnTo>
                      <a:pt x="30" y="116"/>
                    </a:lnTo>
                    <a:lnTo>
                      <a:pt x="39" y="110"/>
                    </a:lnTo>
                    <a:lnTo>
                      <a:pt x="39" y="114"/>
                    </a:lnTo>
                    <a:lnTo>
                      <a:pt x="20" y="123"/>
                    </a:lnTo>
                    <a:lnTo>
                      <a:pt x="6" y="140"/>
                    </a:lnTo>
                    <a:lnTo>
                      <a:pt x="2" y="159"/>
                    </a:lnTo>
                    <a:lnTo>
                      <a:pt x="13" y="161"/>
                    </a:lnTo>
                    <a:lnTo>
                      <a:pt x="25" y="154"/>
                    </a:lnTo>
                    <a:lnTo>
                      <a:pt x="32" y="151"/>
                    </a:lnTo>
                    <a:lnTo>
                      <a:pt x="46" y="145"/>
                    </a:lnTo>
                    <a:lnTo>
                      <a:pt x="48" y="147"/>
                    </a:lnTo>
                    <a:lnTo>
                      <a:pt x="32" y="152"/>
                    </a:lnTo>
                    <a:lnTo>
                      <a:pt x="25" y="161"/>
                    </a:lnTo>
                    <a:lnTo>
                      <a:pt x="30" y="161"/>
                    </a:lnTo>
                    <a:lnTo>
                      <a:pt x="28" y="165"/>
                    </a:lnTo>
                    <a:lnTo>
                      <a:pt x="30" y="168"/>
                    </a:lnTo>
                    <a:lnTo>
                      <a:pt x="44" y="156"/>
                    </a:lnTo>
                    <a:lnTo>
                      <a:pt x="39" y="165"/>
                    </a:lnTo>
                    <a:lnTo>
                      <a:pt x="32" y="175"/>
                    </a:lnTo>
                    <a:lnTo>
                      <a:pt x="32" y="181"/>
                    </a:lnTo>
                    <a:lnTo>
                      <a:pt x="41" y="179"/>
                    </a:lnTo>
                    <a:lnTo>
                      <a:pt x="34" y="186"/>
                    </a:lnTo>
                    <a:lnTo>
                      <a:pt x="39" y="191"/>
                    </a:lnTo>
                    <a:lnTo>
                      <a:pt x="44" y="191"/>
                    </a:lnTo>
                    <a:lnTo>
                      <a:pt x="32" y="195"/>
                    </a:lnTo>
                    <a:lnTo>
                      <a:pt x="39" y="195"/>
                    </a:lnTo>
                    <a:lnTo>
                      <a:pt x="41" y="198"/>
                    </a:lnTo>
                    <a:lnTo>
                      <a:pt x="37" y="203"/>
                    </a:lnTo>
                    <a:lnTo>
                      <a:pt x="39" y="207"/>
                    </a:lnTo>
                    <a:lnTo>
                      <a:pt x="30" y="207"/>
                    </a:lnTo>
                    <a:lnTo>
                      <a:pt x="35" y="210"/>
                    </a:lnTo>
                    <a:lnTo>
                      <a:pt x="32" y="214"/>
                    </a:lnTo>
                    <a:lnTo>
                      <a:pt x="37" y="217"/>
                    </a:lnTo>
                    <a:lnTo>
                      <a:pt x="41" y="221"/>
                    </a:lnTo>
                    <a:lnTo>
                      <a:pt x="35" y="223"/>
                    </a:lnTo>
                    <a:lnTo>
                      <a:pt x="39" y="226"/>
                    </a:lnTo>
                    <a:lnTo>
                      <a:pt x="39" y="233"/>
                    </a:lnTo>
                    <a:lnTo>
                      <a:pt x="30" y="235"/>
                    </a:lnTo>
                    <a:lnTo>
                      <a:pt x="28" y="230"/>
                    </a:lnTo>
                    <a:lnTo>
                      <a:pt x="25" y="240"/>
                    </a:lnTo>
                    <a:lnTo>
                      <a:pt x="9" y="237"/>
                    </a:lnTo>
                    <a:lnTo>
                      <a:pt x="0" y="253"/>
                    </a:lnTo>
                    <a:lnTo>
                      <a:pt x="2" y="272"/>
                    </a:lnTo>
                    <a:lnTo>
                      <a:pt x="7" y="288"/>
                    </a:lnTo>
                    <a:lnTo>
                      <a:pt x="9" y="289"/>
                    </a:lnTo>
                    <a:lnTo>
                      <a:pt x="27" y="305"/>
                    </a:lnTo>
                    <a:lnTo>
                      <a:pt x="28" y="312"/>
                    </a:lnTo>
                    <a:lnTo>
                      <a:pt x="49" y="316"/>
                    </a:lnTo>
                    <a:lnTo>
                      <a:pt x="71" y="304"/>
                    </a:lnTo>
                    <a:lnTo>
                      <a:pt x="60" y="298"/>
                    </a:lnTo>
                    <a:lnTo>
                      <a:pt x="63" y="291"/>
                    </a:lnTo>
                    <a:lnTo>
                      <a:pt x="67" y="298"/>
                    </a:lnTo>
                    <a:lnTo>
                      <a:pt x="78" y="300"/>
                    </a:lnTo>
                    <a:lnTo>
                      <a:pt x="72" y="293"/>
                    </a:lnTo>
                    <a:lnTo>
                      <a:pt x="74" y="277"/>
                    </a:lnTo>
                    <a:lnTo>
                      <a:pt x="86" y="286"/>
                    </a:lnTo>
                    <a:lnTo>
                      <a:pt x="88" y="295"/>
                    </a:lnTo>
                    <a:lnTo>
                      <a:pt x="100" y="295"/>
                    </a:lnTo>
                    <a:lnTo>
                      <a:pt x="97" y="289"/>
                    </a:lnTo>
                    <a:lnTo>
                      <a:pt x="102" y="291"/>
                    </a:lnTo>
                    <a:lnTo>
                      <a:pt x="102" y="295"/>
                    </a:lnTo>
                    <a:lnTo>
                      <a:pt x="107" y="297"/>
                    </a:lnTo>
                    <a:lnTo>
                      <a:pt x="111" y="286"/>
                    </a:lnTo>
                    <a:lnTo>
                      <a:pt x="106" y="282"/>
                    </a:lnTo>
                    <a:lnTo>
                      <a:pt x="107" y="279"/>
                    </a:lnTo>
                    <a:lnTo>
                      <a:pt x="114" y="288"/>
                    </a:lnTo>
                    <a:lnTo>
                      <a:pt x="116" y="286"/>
                    </a:lnTo>
                    <a:lnTo>
                      <a:pt x="114" y="281"/>
                    </a:lnTo>
                    <a:lnTo>
                      <a:pt x="118" y="263"/>
                    </a:lnTo>
                    <a:lnTo>
                      <a:pt x="125" y="265"/>
                    </a:lnTo>
                    <a:lnTo>
                      <a:pt x="121" y="281"/>
                    </a:lnTo>
                    <a:lnTo>
                      <a:pt x="134" y="291"/>
                    </a:lnTo>
                    <a:lnTo>
                      <a:pt x="141" y="291"/>
                    </a:lnTo>
                    <a:lnTo>
                      <a:pt x="144" y="288"/>
                    </a:lnTo>
                    <a:lnTo>
                      <a:pt x="141" y="279"/>
                    </a:lnTo>
                    <a:lnTo>
                      <a:pt x="144" y="274"/>
                    </a:lnTo>
                    <a:lnTo>
                      <a:pt x="151" y="261"/>
                    </a:lnTo>
                    <a:lnTo>
                      <a:pt x="155" y="261"/>
                    </a:lnTo>
                    <a:lnTo>
                      <a:pt x="153" y="267"/>
                    </a:lnTo>
                    <a:lnTo>
                      <a:pt x="146" y="272"/>
                    </a:lnTo>
                    <a:lnTo>
                      <a:pt x="143" y="297"/>
                    </a:lnTo>
                    <a:lnTo>
                      <a:pt x="151" y="300"/>
                    </a:lnTo>
                    <a:lnTo>
                      <a:pt x="172" y="291"/>
                    </a:lnTo>
                    <a:lnTo>
                      <a:pt x="172" y="284"/>
                    </a:lnTo>
                    <a:lnTo>
                      <a:pt x="176" y="282"/>
                    </a:lnTo>
                    <a:lnTo>
                      <a:pt x="176" y="284"/>
                    </a:lnTo>
                    <a:lnTo>
                      <a:pt x="176" y="289"/>
                    </a:lnTo>
                    <a:lnTo>
                      <a:pt x="176" y="295"/>
                    </a:lnTo>
                    <a:lnTo>
                      <a:pt x="188" y="289"/>
                    </a:lnTo>
                    <a:lnTo>
                      <a:pt x="188" y="293"/>
                    </a:lnTo>
                    <a:lnTo>
                      <a:pt x="176" y="302"/>
                    </a:lnTo>
                    <a:lnTo>
                      <a:pt x="174" y="298"/>
                    </a:lnTo>
                    <a:lnTo>
                      <a:pt x="181" y="297"/>
                    </a:lnTo>
                    <a:lnTo>
                      <a:pt x="179" y="295"/>
                    </a:lnTo>
                    <a:lnTo>
                      <a:pt x="167" y="302"/>
                    </a:lnTo>
                    <a:lnTo>
                      <a:pt x="176" y="305"/>
                    </a:lnTo>
                    <a:lnTo>
                      <a:pt x="179" y="307"/>
                    </a:lnTo>
                    <a:lnTo>
                      <a:pt x="171" y="307"/>
                    </a:lnTo>
                    <a:lnTo>
                      <a:pt x="162" y="314"/>
                    </a:lnTo>
                    <a:lnTo>
                      <a:pt x="155" y="314"/>
                    </a:lnTo>
                    <a:lnTo>
                      <a:pt x="174" y="323"/>
                    </a:lnTo>
                    <a:lnTo>
                      <a:pt x="176" y="326"/>
                    </a:lnTo>
                    <a:lnTo>
                      <a:pt x="176" y="332"/>
                    </a:lnTo>
                    <a:lnTo>
                      <a:pt x="181" y="339"/>
                    </a:lnTo>
                    <a:lnTo>
                      <a:pt x="171" y="335"/>
                    </a:lnTo>
                    <a:lnTo>
                      <a:pt x="158" y="346"/>
                    </a:lnTo>
                    <a:lnTo>
                      <a:pt x="174" y="346"/>
                    </a:lnTo>
                    <a:lnTo>
                      <a:pt x="172" y="342"/>
                    </a:lnTo>
                    <a:lnTo>
                      <a:pt x="174" y="342"/>
                    </a:lnTo>
                    <a:lnTo>
                      <a:pt x="188" y="339"/>
                    </a:lnTo>
                    <a:lnTo>
                      <a:pt x="204" y="340"/>
                    </a:lnTo>
                    <a:lnTo>
                      <a:pt x="216" y="333"/>
                    </a:lnTo>
                    <a:lnTo>
                      <a:pt x="215" y="330"/>
                    </a:lnTo>
                    <a:lnTo>
                      <a:pt x="232" y="333"/>
                    </a:lnTo>
                    <a:lnTo>
                      <a:pt x="244" y="332"/>
                    </a:lnTo>
                    <a:lnTo>
                      <a:pt x="244" y="330"/>
                    </a:lnTo>
                    <a:lnTo>
                      <a:pt x="227" y="328"/>
                    </a:lnTo>
                    <a:lnTo>
                      <a:pt x="223" y="323"/>
                    </a:lnTo>
                    <a:lnTo>
                      <a:pt x="229" y="321"/>
                    </a:lnTo>
                    <a:lnTo>
                      <a:pt x="222" y="318"/>
                    </a:lnTo>
                    <a:lnTo>
                      <a:pt x="237" y="321"/>
                    </a:lnTo>
                    <a:lnTo>
                      <a:pt x="243" y="328"/>
                    </a:lnTo>
                    <a:lnTo>
                      <a:pt x="262" y="328"/>
                    </a:lnTo>
                    <a:lnTo>
                      <a:pt x="274" y="328"/>
                    </a:lnTo>
                    <a:lnTo>
                      <a:pt x="274" y="323"/>
                    </a:lnTo>
                    <a:lnTo>
                      <a:pt x="269" y="316"/>
                    </a:lnTo>
                    <a:lnTo>
                      <a:pt x="269" y="312"/>
                    </a:lnTo>
                    <a:lnTo>
                      <a:pt x="281" y="311"/>
                    </a:lnTo>
                    <a:lnTo>
                      <a:pt x="271" y="309"/>
                    </a:lnTo>
                    <a:lnTo>
                      <a:pt x="271" y="307"/>
                    </a:lnTo>
                    <a:lnTo>
                      <a:pt x="273" y="300"/>
                    </a:lnTo>
                    <a:lnTo>
                      <a:pt x="294" y="302"/>
                    </a:lnTo>
                    <a:lnTo>
                      <a:pt x="285" y="300"/>
                    </a:lnTo>
                    <a:lnTo>
                      <a:pt x="283" y="297"/>
                    </a:lnTo>
                    <a:lnTo>
                      <a:pt x="292" y="297"/>
                    </a:lnTo>
                    <a:lnTo>
                      <a:pt x="299" y="304"/>
                    </a:lnTo>
                    <a:lnTo>
                      <a:pt x="294" y="305"/>
                    </a:lnTo>
                    <a:lnTo>
                      <a:pt x="313" y="304"/>
                    </a:lnTo>
                    <a:lnTo>
                      <a:pt x="313" y="302"/>
                    </a:lnTo>
                    <a:lnTo>
                      <a:pt x="304" y="300"/>
                    </a:lnTo>
                    <a:lnTo>
                      <a:pt x="295" y="297"/>
                    </a:lnTo>
                    <a:lnTo>
                      <a:pt x="320" y="297"/>
                    </a:lnTo>
                    <a:lnTo>
                      <a:pt x="318" y="295"/>
                    </a:lnTo>
                    <a:lnTo>
                      <a:pt x="313" y="293"/>
                    </a:lnTo>
                    <a:lnTo>
                      <a:pt x="339" y="286"/>
                    </a:lnTo>
                    <a:lnTo>
                      <a:pt x="339" y="288"/>
                    </a:lnTo>
                    <a:lnTo>
                      <a:pt x="332" y="293"/>
                    </a:lnTo>
                    <a:lnTo>
                      <a:pt x="334" y="295"/>
                    </a:lnTo>
                    <a:lnTo>
                      <a:pt x="343" y="291"/>
                    </a:lnTo>
                    <a:lnTo>
                      <a:pt x="345" y="282"/>
                    </a:lnTo>
                    <a:lnTo>
                      <a:pt x="332" y="284"/>
                    </a:lnTo>
                    <a:lnTo>
                      <a:pt x="334" y="281"/>
                    </a:lnTo>
                    <a:lnTo>
                      <a:pt x="329" y="281"/>
                    </a:lnTo>
                    <a:lnTo>
                      <a:pt x="322" y="282"/>
                    </a:lnTo>
                    <a:lnTo>
                      <a:pt x="327" y="286"/>
                    </a:lnTo>
                    <a:lnTo>
                      <a:pt x="318" y="288"/>
                    </a:lnTo>
                    <a:lnTo>
                      <a:pt x="320" y="284"/>
                    </a:lnTo>
                    <a:lnTo>
                      <a:pt x="313" y="284"/>
                    </a:lnTo>
                    <a:lnTo>
                      <a:pt x="327" y="268"/>
                    </a:lnTo>
                    <a:lnTo>
                      <a:pt x="331" y="268"/>
                    </a:lnTo>
                    <a:lnTo>
                      <a:pt x="329" y="274"/>
                    </a:lnTo>
                    <a:lnTo>
                      <a:pt x="332" y="279"/>
                    </a:lnTo>
                    <a:lnTo>
                      <a:pt x="343" y="279"/>
                    </a:lnTo>
                    <a:lnTo>
                      <a:pt x="338" y="277"/>
                    </a:lnTo>
                    <a:lnTo>
                      <a:pt x="336" y="275"/>
                    </a:lnTo>
                    <a:lnTo>
                      <a:pt x="345" y="275"/>
                    </a:lnTo>
                    <a:lnTo>
                      <a:pt x="380" y="267"/>
                    </a:lnTo>
                    <a:lnTo>
                      <a:pt x="376" y="265"/>
                    </a:lnTo>
                    <a:lnTo>
                      <a:pt x="350" y="272"/>
                    </a:lnTo>
                    <a:lnTo>
                      <a:pt x="343" y="268"/>
                    </a:lnTo>
                    <a:lnTo>
                      <a:pt x="341" y="267"/>
                    </a:lnTo>
                    <a:lnTo>
                      <a:pt x="382" y="258"/>
                    </a:lnTo>
                    <a:lnTo>
                      <a:pt x="380" y="256"/>
                    </a:lnTo>
                    <a:lnTo>
                      <a:pt x="380" y="244"/>
                    </a:lnTo>
                    <a:lnTo>
                      <a:pt x="376" y="244"/>
                    </a:lnTo>
                    <a:lnTo>
                      <a:pt x="373" y="244"/>
                    </a:lnTo>
                    <a:lnTo>
                      <a:pt x="383" y="239"/>
                    </a:lnTo>
                    <a:lnTo>
                      <a:pt x="368" y="235"/>
                    </a:lnTo>
                    <a:lnTo>
                      <a:pt x="345" y="240"/>
                    </a:lnTo>
                    <a:lnTo>
                      <a:pt x="287" y="228"/>
                    </a:lnTo>
                    <a:lnTo>
                      <a:pt x="267" y="221"/>
                    </a:lnTo>
                    <a:lnTo>
                      <a:pt x="260" y="212"/>
                    </a:lnTo>
                    <a:lnTo>
                      <a:pt x="229" y="196"/>
                    </a:lnTo>
                    <a:lnTo>
                      <a:pt x="211" y="181"/>
                    </a:lnTo>
                    <a:lnTo>
                      <a:pt x="204" y="170"/>
                    </a:lnTo>
                    <a:lnTo>
                      <a:pt x="197" y="170"/>
                    </a:lnTo>
                    <a:lnTo>
                      <a:pt x="187" y="17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Freeform 60">
                <a:extLst>
                  <a:ext uri="{FF2B5EF4-FFF2-40B4-BE49-F238E27FC236}">
                    <a16:creationId xmlns:a16="http://schemas.microsoft.com/office/drawing/2014/main" id="{35D8507E-1695-1A37-FC29-7A40826F6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2456"/>
                <a:ext cx="134" cy="73"/>
              </a:xfrm>
              <a:custGeom>
                <a:avLst/>
                <a:gdLst>
                  <a:gd name="T0" fmla="*/ 100 w 269"/>
                  <a:gd name="T1" fmla="*/ 5 h 145"/>
                  <a:gd name="T2" fmla="*/ 19 w 269"/>
                  <a:gd name="T3" fmla="*/ 63 h 145"/>
                  <a:gd name="T4" fmla="*/ 18 w 269"/>
                  <a:gd name="T5" fmla="*/ 109 h 145"/>
                  <a:gd name="T6" fmla="*/ 0 w 269"/>
                  <a:gd name="T7" fmla="*/ 142 h 145"/>
                  <a:gd name="T8" fmla="*/ 23 w 269"/>
                  <a:gd name="T9" fmla="*/ 112 h 145"/>
                  <a:gd name="T10" fmla="*/ 25 w 269"/>
                  <a:gd name="T11" fmla="*/ 100 h 145"/>
                  <a:gd name="T12" fmla="*/ 33 w 269"/>
                  <a:gd name="T13" fmla="*/ 109 h 145"/>
                  <a:gd name="T14" fmla="*/ 42 w 269"/>
                  <a:gd name="T15" fmla="*/ 102 h 145"/>
                  <a:gd name="T16" fmla="*/ 60 w 269"/>
                  <a:gd name="T17" fmla="*/ 102 h 145"/>
                  <a:gd name="T18" fmla="*/ 33 w 269"/>
                  <a:gd name="T19" fmla="*/ 124 h 145"/>
                  <a:gd name="T20" fmla="*/ 26 w 269"/>
                  <a:gd name="T21" fmla="*/ 121 h 145"/>
                  <a:gd name="T22" fmla="*/ 25 w 269"/>
                  <a:gd name="T23" fmla="*/ 133 h 145"/>
                  <a:gd name="T24" fmla="*/ 12 w 269"/>
                  <a:gd name="T25" fmla="*/ 144 h 145"/>
                  <a:gd name="T26" fmla="*/ 58 w 269"/>
                  <a:gd name="T27" fmla="*/ 145 h 145"/>
                  <a:gd name="T28" fmla="*/ 165 w 269"/>
                  <a:gd name="T29" fmla="*/ 145 h 145"/>
                  <a:gd name="T30" fmla="*/ 269 w 269"/>
                  <a:gd name="T31" fmla="*/ 126 h 145"/>
                  <a:gd name="T32" fmla="*/ 258 w 269"/>
                  <a:gd name="T33" fmla="*/ 119 h 145"/>
                  <a:gd name="T34" fmla="*/ 257 w 269"/>
                  <a:gd name="T35" fmla="*/ 93 h 145"/>
                  <a:gd name="T36" fmla="*/ 257 w 269"/>
                  <a:gd name="T37" fmla="*/ 72 h 145"/>
                  <a:gd name="T38" fmla="*/ 265 w 269"/>
                  <a:gd name="T39" fmla="*/ 54 h 145"/>
                  <a:gd name="T40" fmla="*/ 262 w 269"/>
                  <a:gd name="T41" fmla="*/ 44 h 145"/>
                  <a:gd name="T42" fmla="*/ 251 w 269"/>
                  <a:gd name="T43" fmla="*/ 37 h 145"/>
                  <a:gd name="T44" fmla="*/ 244 w 269"/>
                  <a:gd name="T45" fmla="*/ 37 h 145"/>
                  <a:gd name="T46" fmla="*/ 239 w 269"/>
                  <a:gd name="T47" fmla="*/ 21 h 145"/>
                  <a:gd name="T48" fmla="*/ 206 w 269"/>
                  <a:gd name="T49" fmla="*/ 26 h 145"/>
                  <a:gd name="T50" fmla="*/ 195 w 269"/>
                  <a:gd name="T51" fmla="*/ 33 h 145"/>
                  <a:gd name="T52" fmla="*/ 188 w 269"/>
                  <a:gd name="T53" fmla="*/ 24 h 145"/>
                  <a:gd name="T54" fmla="*/ 176 w 269"/>
                  <a:gd name="T55" fmla="*/ 24 h 145"/>
                  <a:gd name="T56" fmla="*/ 156 w 269"/>
                  <a:gd name="T57" fmla="*/ 14 h 145"/>
                  <a:gd name="T58" fmla="*/ 144 w 269"/>
                  <a:gd name="T59" fmla="*/ 14 h 145"/>
                  <a:gd name="T60" fmla="*/ 134 w 269"/>
                  <a:gd name="T61" fmla="*/ 0 h 145"/>
                  <a:gd name="T62" fmla="*/ 123 w 269"/>
                  <a:gd name="T63" fmla="*/ 7 h 145"/>
                  <a:gd name="T64" fmla="*/ 125 w 269"/>
                  <a:gd name="T65" fmla="*/ 14 h 145"/>
                  <a:gd name="T66" fmla="*/ 118 w 269"/>
                  <a:gd name="T67" fmla="*/ 15 h 145"/>
                  <a:gd name="T68" fmla="*/ 126 w 269"/>
                  <a:gd name="T69" fmla="*/ 54 h 145"/>
                  <a:gd name="T70" fmla="*/ 114 w 269"/>
                  <a:gd name="T71" fmla="*/ 63 h 145"/>
                  <a:gd name="T72" fmla="*/ 97 w 269"/>
                  <a:gd name="T73" fmla="*/ 63 h 145"/>
                  <a:gd name="T74" fmla="*/ 88 w 269"/>
                  <a:gd name="T75" fmla="*/ 58 h 145"/>
                  <a:gd name="T76" fmla="*/ 70 w 269"/>
                  <a:gd name="T77" fmla="*/ 61 h 145"/>
                  <a:gd name="T78" fmla="*/ 67 w 269"/>
                  <a:gd name="T79" fmla="*/ 56 h 145"/>
                  <a:gd name="T80" fmla="*/ 100 w 269"/>
                  <a:gd name="T81" fmla="*/ 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9" h="145">
                    <a:moveTo>
                      <a:pt x="100" y="5"/>
                    </a:moveTo>
                    <a:lnTo>
                      <a:pt x="19" y="63"/>
                    </a:lnTo>
                    <a:lnTo>
                      <a:pt x="18" y="109"/>
                    </a:lnTo>
                    <a:lnTo>
                      <a:pt x="0" y="142"/>
                    </a:lnTo>
                    <a:lnTo>
                      <a:pt x="23" y="112"/>
                    </a:lnTo>
                    <a:lnTo>
                      <a:pt x="25" y="100"/>
                    </a:lnTo>
                    <a:lnTo>
                      <a:pt x="33" y="109"/>
                    </a:lnTo>
                    <a:lnTo>
                      <a:pt x="42" y="102"/>
                    </a:lnTo>
                    <a:lnTo>
                      <a:pt x="60" y="102"/>
                    </a:lnTo>
                    <a:lnTo>
                      <a:pt x="33" y="124"/>
                    </a:lnTo>
                    <a:lnTo>
                      <a:pt x="26" y="121"/>
                    </a:lnTo>
                    <a:lnTo>
                      <a:pt x="25" y="133"/>
                    </a:lnTo>
                    <a:lnTo>
                      <a:pt x="12" y="144"/>
                    </a:lnTo>
                    <a:lnTo>
                      <a:pt x="58" y="145"/>
                    </a:lnTo>
                    <a:lnTo>
                      <a:pt x="165" y="145"/>
                    </a:lnTo>
                    <a:lnTo>
                      <a:pt x="269" y="126"/>
                    </a:lnTo>
                    <a:lnTo>
                      <a:pt x="258" y="119"/>
                    </a:lnTo>
                    <a:lnTo>
                      <a:pt x="257" y="93"/>
                    </a:lnTo>
                    <a:lnTo>
                      <a:pt x="257" y="72"/>
                    </a:lnTo>
                    <a:lnTo>
                      <a:pt x="265" y="54"/>
                    </a:lnTo>
                    <a:lnTo>
                      <a:pt x="262" y="44"/>
                    </a:lnTo>
                    <a:lnTo>
                      <a:pt x="251" y="37"/>
                    </a:lnTo>
                    <a:lnTo>
                      <a:pt x="244" y="37"/>
                    </a:lnTo>
                    <a:lnTo>
                      <a:pt x="239" y="21"/>
                    </a:lnTo>
                    <a:lnTo>
                      <a:pt x="206" y="26"/>
                    </a:lnTo>
                    <a:lnTo>
                      <a:pt x="195" y="33"/>
                    </a:lnTo>
                    <a:lnTo>
                      <a:pt x="188" y="24"/>
                    </a:lnTo>
                    <a:lnTo>
                      <a:pt x="176" y="24"/>
                    </a:lnTo>
                    <a:lnTo>
                      <a:pt x="156" y="14"/>
                    </a:lnTo>
                    <a:lnTo>
                      <a:pt x="144" y="14"/>
                    </a:lnTo>
                    <a:lnTo>
                      <a:pt x="134" y="0"/>
                    </a:lnTo>
                    <a:lnTo>
                      <a:pt x="123" y="7"/>
                    </a:lnTo>
                    <a:lnTo>
                      <a:pt x="125" y="14"/>
                    </a:lnTo>
                    <a:lnTo>
                      <a:pt x="118" y="15"/>
                    </a:lnTo>
                    <a:lnTo>
                      <a:pt x="126" y="54"/>
                    </a:lnTo>
                    <a:lnTo>
                      <a:pt x="114" y="63"/>
                    </a:lnTo>
                    <a:lnTo>
                      <a:pt x="97" y="63"/>
                    </a:lnTo>
                    <a:lnTo>
                      <a:pt x="88" y="58"/>
                    </a:lnTo>
                    <a:lnTo>
                      <a:pt x="70" y="61"/>
                    </a:lnTo>
                    <a:lnTo>
                      <a:pt x="67" y="56"/>
                    </a:lnTo>
                    <a:lnTo>
                      <a:pt x="100" y="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Freeform 61">
                <a:extLst>
                  <a:ext uri="{FF2B5EF4-FFF2-40B4-BE49-F238E27FC236}">
                    <a16:creationId xmlns:a16="http://schemas.microsoft.com/office/drawing/2014/main" id="{6AC9B7EF-B6DE-DF59-9D30-003D72715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8" y="1194"/>
                <a:ext cx="58" cy="56"/>
              </a:xfrm>
              <a:custGeom>
                <a:avLst/>
                <a:gdLst>
                  <a:gd name="T0" fmla="*/ 5 w 116"/>
                  <a:gd name="T1" fmla="*/ 77 h 112"/>
                  <a:gd name="T2" fmla="*/ 16 w 116"/>
                  <a:gd name="T3" fmla="*/ 102 h 112"/>
                  <a:gd name="T4" fmla="*/ 23 w 116"/>
                  <a:gd name="T5" fmla="*/ 100 h 112"/>
                  <a:gd name="T6" fmla="*/ 46 w 116"/>
                  <a:gd name="T7" fmla="*/ 112 h 112"/>
                  <a:gd name="T8" fmla="*/ 51 w 116"/>
                  <a:gd name="T9" fmla="*/ 105 h 112"/>
                  <a:gd name="T10" fmla="*/ 56 w 116"/>
                  <a:gd name="T11" fmla="*/ 109 h 112"/>
                  <a:gd name="T12" fmla="*/ 88 w 116"/>
                  <a:gd name="T13" fmla="*/ 79 h 112"/>
                  <a:gd name="T14" fmla="*/ 97 w 116"/>
                  <a:gd name="T15" fmla="*/ 65 h 112"/>
                  <a:gd name="T16" fmla="*/ 104 w 116"/>
                  <a:gd name="T17" fmla="*/ 23 h 112"/>
                  <a:gd name="T18" fmla="*/ 109 w 116"/>
                  <a:gd name="T19" fmla="*/ 19 h 112"/>
                  <a:gd name="T20" fmla="*/ 112 w 116"/>
                  <a:gd name="T21" fmla="*/ 40 h 112"/>
                  <a:gd name="T22" fmla="*/ 116 w 116"/>
                  <a:gd name="T23" fmla="*/ 19 h 112"/>
                  <a:gd name="T24" fmla="*/ 95 w 116"/>
                  <a:gd name="T25" fmla="*/ 5 h 112"/>
                  <a:gd name="T26" fmla="*/ 40 w 116"/>
                  <a:gd name="T27" fmla="*/ 0 h 112"/>
                  <a:gd name="T28" fmla="*/ 23 w 116"/>
                  <a:gd name="T29" fmla="*/ 5 h 112"/>
                  <a:gd name="T30" fmla="*/ 7 w 116"/>
                  <a:gd name="T31" fmla="*/ 21 h 112"/>
                  <a:gd name="T32" fmla="*/ 0 w 116"/>
                  <a:gd name="T33" fmla="*/ 40 h 112"/>
                  <a:gd name="T34" fmla="*/ 5 w 116"/>
                  <a:gd name="T35" fmla="*/ 7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6" h="112">
                    <a:moveTo>
                      <a:pt x="5" y="77"/>
                    </a:moveTo>
                    <a:lnTo>
                      <a:pt x="16" y="102"/>
                    </a:lnTo>
                    <a:lnTo>
                      <a:pt x="23" y="100"/>
                    </a:lnTo>
                    <a:lnTo>
                      <a:pt x="46" y="112"/>
                    </a:lnTo>
                    <a:lnTo>
                      <a:pt x="51" y="105"/>
                    </a:lnTo>
                    <a:lnTo>
                      <a:pt x="56" y="109"/>
                    </a:lnTo>
                    <a:lnTo>
                      <a:pt x="88" y="79"/>
                    </a:lnTo>
                    <a:lnTo>
                      <a:pt x="97" y="65"/>
                    </a:lnTo>
                    <a:lnTo>
                      <a:pt x="104" y="23"/>
                    </a:lnTo>
                    <a:lnTo>
                      <a:pt x="109" y="19"/>
                    </a:lnTo>
                    <a:lnTo>
                      <a:pt x="112" y="40"/>
                    </a:lnTo>
                    <a:lnTo>
                      <a:pt x="116" y="19"/>
                    </a:lnTo>
                    <a:lnTo>
                      <a:pt x="95" y="5"/>
                    </a:lnTo>
                    <a:lnTo>
                      <a:pt x="40" y="0"/>
                    </a:lnTo>
                    <a:lnTo>
                      <a:pt x="23" y="5"/>
                    </a:lnTo>
                    <a:lnTo>
                      <a:pt x="7" y="21"/>
                    </a:lnTo>
                    <a:lnTo>
                      <a:pt x="0" y="40"/>
                    </a:lnTo>
                    <a:lnTo>
                      <a:pt x="5" y="7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Freeform 62">
                <a:extLst>
                  <a:ext uri="{FF2B5EF4-FFF2-40B4-BE49-F238E27FC236}">
                    <a16:creationId xmlns:a16="http://schemas.microsoft.com/office/drawing/2014/main" id="{36499CCC-A910-3D5B-392C-83EA9FC93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000"/>
                <a:ext cx="70" cy="35"/>
              </a:xfrm>
              <a:custGeom>
                <a:avLst/>
                <a:gdLst>
                  <a:gd name="T0" fmla="*/ 16 w 140"/>
                  <a:gd name="T1" fmla="*/ 0 h 71"/>
                  <a:gd name="T2" fmla="*/ 5 w 140"/>
                  <a:gd name="T3" fmla="*/ 16 h 71"/>
                  <a:gd name="T4" fmla="*/ 5 w 140"/>
                  <a:gd name="T5" fmla="*/ 18 h 71"/>
                  <a:gd name="T6" fmla="*/ 7 w 140"/>
                  <a:gd name="T7" fmla="*/ 27 h 71"/>
                  <a:gd name="T8" fmla="*/ 7 w 140"/>
                  <a:gd name="T9" fmla="*/ 30 h 71"/>
                  <a:gd name="T10" fmla="*/ 3 w 140"/>
                  <a:gd name="T11" fmla="*/ 32 h 71"/>
                  <a:gd name="T12" fmla="*/ 0 w 140"/>
                  <a:gd name="T13" fmla="*/ 32 h 71"/>
                  <a:gd name="T14" fmla="*/ 2 w 140"/>
                  <a:gd name="T15" fmla="*/ 34 h 71"/>
                  <a:gd name="T16" fmla="*/ 9 w 140"/>
                  <a:gd name="T17" fmla="*/ 34 h 71"/>
                  <a:gd name="T18" fmla="*/ 23 w 140"/>
                  <a:gd name="T19" fmla="*/ 36 h 71"/>
                  <a:gd name="T20" fmla="*/ 24 w 140"/>
                  <a:gd name="T21" fmla="*/ 36 h 71"/>
                  <a:gd name="T22" fmla="*/ 23 w 140"/>
                  <a:gd name="T23" fmla="*/ 37 h 71"/>
                  <a:gd name="T24" fmla="*/ 14 w 140"/>
                  <a:gd name="T25" fmla="*/ 39 h 71"/>
                  <a:gd name="T26" fmla="*/ 3 w 140"/>
                  <a:gd name="T27" fmla="*/ 43 h 71"/>
                  <a:gd name="T28" fmla="*/ 2 w 140"/>
                  <a:gd name="T29" fmla="*/ 43 h 71"/>
                  <a:gd name="T30" fmla="*/ 2 w 140"/>
                  <a:gd name="T31" fmla="*/ 44 h 71"/>
                  <a:gd name="T32" fmla="*/ 3 w 140"/>
                  <a:gd name="T33" fmla="*/ 46 h 71"/>
                  <a:gd name="T34" fmla="*/ 9 w 140"/>
                  <a:gd name="T35" fmla="*/ 51 h 71"/>
                  <a:gd name="T36" fmla="*/ 12 w 140"/>
                  <a:gd name="T37" fmla="*/ 50 h 71"/>
                  <a:gd name="T38" fmla="*/ 16 w 140"/>
                  <a:gd name="T39" fmla="*/ 48 h 71"/>
                  <a:gd name="T40" fmla="*/ 17 w 140"/>
                  <a:gd name="T41" fmla="*/ 51 h 71"/>
                  <a:gd name="T42" fmla="*/ 19 w 140"/>
                  <a:gd name="T43" fmla="*/ 53 h 71"/>
                  <a:gd name="T44" fmla="*/ 21 w 140"/>
                  <a:gd name="T45" fmla="*/ 60 h 71"/>
                  <a:gd name="T46" fmla="*/ 23 w 140"/>
                  <a:gd name="T47" fmla="*/ 60 h 71"/>
                  <a:gd name="T48" fmla="*/ 33 w 140"/>
                  <a:gd name="T49" fmla="*/ 64 h 71"/>
                  <a:gd name="T50" fmla="*/ 54 w 140"/>
                  <a:gd name="T51" fmla="*/ 71 h 71"/>
                  <a:gd name="T52" fmla="*/ 60 w 140"/>
                  <a:gd name="T53" fmla="*/ 71 h 71"/>
                  <a:gd name="T54" fmla="*/ 61 w 140"/>
                  <a:gd name="T55" fmla="*/ 69 h 71"/>
                  <a:gd name="T56" fmla="*/ 63 w 140"/>
                  <a:gd name="T57" fmla="*/ 67 h 71"/>
                  <a:gd name="T58" fmla="*/ 65 w 140"/>
                  <a:gd name="T59" fmla="*/ 67 h 71"/>
                  <a:gd name="T60" fmla="*/ 63 w 140"/>
                  <a:gd name="T61" fmla="*/ 67 h 71"/>
                  <a:gd name="T62" fmla="*/ 61 w 140"/>
                  <a:gd name="T63" fmla="*/ 65 h 71"/>
                  <a:gd name="T64" fmla="*/ 51 w 140"/>
                  <a:gd name="T65" fmla="*/ 64 h 71"/>
                  <a:gd name="T66" fmla="*/ 79 w 140"/>
                  <a:gd name="T67" fmla="*/ 57 h 71"/>
                  <a:gd name="T68" fmla="*/ 79 w 140"/>
                  <a:gd name="T69" fmla="*/ 55 h 71"/>
                  <a:gd name="T70" fmla="*/ 82 w 140"/>
                  <a:gd name="T71" fmla="*/ 57 h 71"/>
                  <a:gd name="T72" fmla="*/ 93 w 140"/>
                  <a:gd name="T73" fmla="*/ 60 h 71"/>
                  <a:gd name="T74" fmla="*/ 95 w 140"/>
                  <a:gd name="T75" fmla="*/ 60 h 71"/>
                  <a:gd name="T76" fmla="*/ 95 w 140"/>
                  <a:gd name="T77" fmla="*/ 62 h 71"/>
                  <a:gd name="T78" fmla="*/ 93 w 140"/>
                  <a:gd name="T79" fmla="*/ 67 h 71"/>
                  <a:gd name="T80" fmla="*/ 95 w 140"/>
                  <a:gd name="T81" fmla="*/ 67 h 71"/>
                  <a:gd name="T82" fmla="*/ 97 w 140"/>
                  <a:gd name="T83" fmla="*/ 67 h 71"/>
                  <a:gd name="T84" fmla="*/ 109 w 140"/>
                  <a:gd name="T85" fmla="*/ 67 h 71"/>
                  <a:gd name="T86" fmla="*/ 118 w 140"/>
                  <a:gd name="T87" fmla="*/ 58 h 71"/>
                  <a:gd name="T88" fmla="*/ 123 w 140"/>
                  <a:gd name="T89" fmla="*/ 55 h 71"/>
                  <a:gd name="T90" fmla="*/ 133 w 140"/>
                  <a:gd name="T91" fmla="*/ 46 h 71"/>
                  <a:gd name="T92" fmla="*/ 140 w 140"/>
                  <a:gd name="T93" fmla="*/ 41 h 71"/>
                  <a:gd name="T94" fmla="*/ 139 w 140"/>
                  <a:gd name="T95" fmla="*/ 29 h 71"/>
                  <a:gd name="T96" fmla="*/ 126 w 140"/>
                  <a:gd name="T97" fmla="*/ 18 h 71"/>
                  <a:gd name="T98" fmla="*/ 119 w 140"/>
                  <a:gd name="T99" fmla="*/ 18 h 71"/>
                  <a:gd name="T100" fmla="*/ 93 w 140"/>
                  <a:gd name="T101" fmla="*/ 13 h 71"/>
                  <a:gd name="T102" fmla="*/ 91 w 140"/>
                  <a:gd name="T103" fmla="*/ 13 h 71"/>
                  <a:gd name="T104" fmla="*/ 75 w 140"/>
                  <a:gd name="T105" fmla="*/ 15 h 71"/>
                  <a:gd name="T106" fmla="*/ 61 w 140"/>
                  <a:gd name="T107" fmla="*/ 16 h 71"/>
                  <a:gd name="T108" fmla="*/ 58 w 140"/>
                  <a:gd name="T109" fmla="*/ 13 h 71"/>
                  <a:gd name="T110" fmla="*/ 56 w 140"/>
                  <a:gd name="T111" fmla="*/ 9 h 71"/>
                  <a:gd name="T112" fmla="*/ 28 w 140"/>
                  <a:gd name="T113" fmla="*/ 4 h 71"/>
                  <a:gd name="T114" fmla="*/ 17 w 140"/>
                  <a:gd name="T115" fmla="*/ 2 h 71"/>
                  <a:gd name="T116" fmla="*/ 16 w 140"/>
                  <a:gd name="T1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0" h="71">
                    <a:moveTo>
                      <a:pt x="16" y="0"/>
                    </a:moveTo>
                    <a:lnTo>
                      <a:pt x="5" y="16"/>
                    </a:lnTo>
                    <a:lnTo>
                      <a:pt x="5" y="18"/>
                    </a:lnTo>
                    <a:lnTo>
                      <a:pt x="7" y="27"/>
                    </a:lnTo>
                    <a:lnTo>
                      <a:pt x="7" y="30"/>
                    </a:lnTo>
                    <a:lnTo>
                      <a:pt x="3" y="32"/>
                    </a:lnTo>
                    <a:lnTo>
                      <a:pt x="0" y="32"/>
                    </a:lnTo>
                    <a:lnTo>
                      <a:pt x="2" y="34"/>
                    </a:lnTo>
                    <a:lnTo>
                      <a:pt x="9" y="34"/>
                    </a:lnTo>
                    <a:lnTo>
                      <a:pt x="23" y="36"/>
                    </a:lnTo>
                    <a:lnTo>
                      <a:pt x="24" y="36"/>
                    </a:lnTo>
                    <a:lnTo>
                      <a:pt x="23" y="37"/>
                    </a:lnTo>
                    <a:lnTo>
                      <a:pt x="14" y="39"/>
                    </a:lnTo>
                    <a:lnTo>
                      <a:pt x="3" y="43"/>
                    </a:lnTo>
                    <a:lnTo>
                      <a:pt x="2" y="43"/>
                    </a:lnTo>
                    <a:lnTo>
                      <a:pt x="2" y="44"/>
                    </a:lnTo>
                    <a:lnTo>
                      <a:pt x="3" y="46"/>
                    </a:lnTo>
                    <a:lnTo>
                      <a:pt x="9" y="51"/>
                    </a:lnTo>
                    <a:lnTo>
                      <a:pt x="12" y="50"/>
                    </a:lnTo>
                    <a:lnTo>
                      <a:pt x="16" y="48"/>
                    </a:lnTo>
                    <a:lnTo>
                      <a:pt x="17" y="51"/>
                    </a:lnTo>
                    <a:lnTo>
                      <a:pt x="19" y="53"/>
                    </a:lnTo>
                    <a:lnTo>
                      <a:pt x="21" y="60"/>
                    </a:lnTo>
                    <a:lnTo>
                      <a:pt x="23" y="60"/>
                    </a:lnTo>
                    <a:lnTo>
                      <a:pt x="33" y="64"/>
                    </a:lnTo>
                    <a:lnTo>
                      <a:pt x="54" y="71"/>
                    </a:lnTo>
                    <a:lnTo>
                      <a:pt x="60" y="71"/>
                    </a:lnTo>
                    <a:lnTo>
                      <a:pt x="61" y="69"/>
                    </a:lnTo>
                    <a:lnTo>
                      <a:pt x="63" y="67"/>
                    </a:lnTo>
                    <a:lnTo>
                      <a:pt x="65" y="67"/>
                    </a:lnTo>
                    <a:lnTo>
                      <a:pt x="63" y="67"/>
                    </a:lnTo>
                    <a:lnTo>
                      <a:pt x="61" y="65"/>
                    </a:lnTo>
                    <a:lnTo>
                      <a:pt x="51" y="64"/>
                    </a:lnTo>
                    <a:lnTo>
                      <a:pt x="79" y="57"/>
                    </a:lnTo>
                    <a:lnTo>
                      <a:pt x="79" y="55"/>
                    </a:lnTo>
                    <a:lnTo>
                      <a:pt x="82" y="57"/>
                    </a:lnTo>
                    <a:lnTo>
                      <a:pt x="93" y="60"/>
                    </a:lnTo>
                    <a:lnTo>
                      <a:pt x="95" y="60"/>
                    </a:lnTo>
                    <a:lnTo>
                      <a:pt x="95" y="62"/>
                    </a:lnTo>
                    <a:lnTo>
                      <a:pt x="93" y="67"/>
                    </a:lnTo>
                    <a:lnTo>
                      <a:pt x="95" y="67"/>
                    </a:lnTo>
                    <a:lnTo>
                      <a:pt x="97" y="67"/>
                    </a:lnTo>
                    <a:lnTo>
                      <a:pt x="109" y="67"/>
                    </a:lnTo>
                    <a:lnTo>
                      <a:pt x="118" y="58"/>
                    </a:lnTo>
                    <a:lnTo>
                      <a:pt x="123" y="55"/>
                    </a:lnTo>
                    <a:lnTo>
                      <a:pt x="133" y="46"/>
                    </a:lnTo>
                    <a:lnTo>
                      <a:pt x="140" y="41"/>
                    </a:lnTo>
                    <a:lnTo>
                      <a:pt x="139" y="29"/>
                    </a:lnTo>
                    <a:lnTo>
                      <a:pt x="126" y="18"/>
                    </a:lnTo>
                    <a:lnTo>
                      <a:pt x="119" y="18"/>
                    </a:lnTo>
                    <a:lnTo>
                      <a:pt x="93" y="13"/>
                    </a:lnTo>
                    <a:lnTo>
                      <a:pt x="91" y="13"/>
                    </a:lnTo>
                    <a:lnTo>
                      <a:pt x="75" y="15"/>
                    </a:lnTo>
                    <a:lnTo>
                      <a:pt x="61" y="16"/>
                    </a:lnTo>
                    <a:lnTo>
                      <a:pt x="58" y="13"/>
                    </a:lnTo>
                    <a:lnTo>
                      <a:pt x="56" y="9"/>
                    </a:lnTo>
                    <a:lnTo>
                      <a:pt x="28" y="4"/>
                    </a:lnTo>
                    <a:lnTo>
                      <a:pt x="17" y="2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Freeform 63">
                <a:extLst>
                  <a:ext uri="{FF2B5EF4-FFF2-40B4-BE49-F238E27FC236}">
                    <a16:creationId xmlns:a16="http://schemas.microsoft.com/office/drawing/2014/main" id="{172F1218-8C60-F636-31B5-890C04FBF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1037"/>
                <a:ext cx="33" cy="22"/>
              </a:xfrm>
              <a:custGeom>
                <a:avLst/>
                <a:gdLst>
                  <a:gd name="T0" fmla="*/ 63 w 66"/>
                  <a:gd name="T1" fmla="*/ 44 h 44"/>
                  <a:gd name="T2" fmla="*/ 66 w 66"/>
                  <a:gd name="T3" fmla="*/ 37 h 44"/>
                  <a:gd name="T4" fmla="*/ 58 w 66"/>
                  <a:gd name="T5" fmla="*/ 35 h 44"/>
                  <a:gd name="T6" fmla="*/ 56 w 66"/>
                  <a:gd name="T7" fmla="*/ 30 h 44"/>
                  <a:gd name="T8" fmla="*/ 59 w 66"/>
                  <a:gd name="T9" fmla="*/ 16 h 44"/>
                  <a:gd name="T10" fmla="*/ 52 w 66"/>
                  <a:gd name="T11" fmla="*/ 6 h 44"/>
                  <a:gd name="T12" fmla="*/ 49 w 66"/>
                  <a:gd name="T13" fmla="*/ 6 h 44"/>
                  <a:gd name="T14" fmla="*/ 47 w 66"/>
                  <a:gd name="T15" fmla="*/ 11 h 44"/>
                  <a:gd name="T16" fmla="*/ 26 w 66"/>
                  <a:gd name="T17" fmla="*/ 9 h 44"/>
                  <a:gd name="T18" fmla="*/ 31 w 66"/>
                  <a:gd name="T19" fmla="*/ 4 h 44"/>
                  <a:gd name="T20" fmla="*/ 35 w 66"/>
                  <a:gd name="T21" fmla="*/ 7 h 44"/>
                  <a:gd name="T22" fmla="*/ 42 w 66"/>
                  <a:gd name="T23" fmla="*/ 7 h 44"/>
                  <a:gd name="T24" fmla="*/ 31 w 66"/>
                  <a:gd name="T25" fmla="*/ 0 h 44"/>
                  <a:gd name="T26" fmla="*/ 21 w 66"/>
                  <a:gd name="T27" fmla="*/ 0 h 44"/>
                  <a:gd name="T28" fmla="*/ 17 w 66"/>
                  <a:gd name="T29" fmla="*/ 4 h 44"/>
                  <a:gd name="T30" fmla="*/ 22 w 66"/>
                  <a:gd name="T31" fmla="*/ 7 h 44"/>
                  <a:gd name="T32" fmla="*/ 12 w 66"/>
                  <a:gd name="T33" fmla="*/ 7 h 44"/>
                  <a:gd name="T34" fmla="*/ 0 w 66"/>
                  <a:gd name="T35" fmla="*/ 20 h 44"/>
                  <a:gd name="T36" fmla="*/ 0 w 66"/>
                  <a:gd name="T37" fmla="*/ 25 h 44"/>
                  <a:gd name="T38" fmla="*/ 1 w 66"/>
                  <a:gd name="T39" fmla="*/ 28 h 44"/>
                  <a:gd name="T40" fmla="*/ 12 w 66"/>
                  <a:gd name="T41" fmla="*/ 28 h 44"/>
                  <a:gd name="T42" fmla="*/ 22 w 66"/>
                  <a:gd name="T43" fmla="*/ 23 h 44"/>
                  <a:gd name="T44" fmla="*/ 58 w 66"/>
                  <a:gd name="T45" fmla="*/ 39 h 44"/>
                  <a:gd name="T46" fmla="*/ 59 w 66"/>
                  <a:gd name="T47" fmla="*/ 41 h 44"/>
                  <a:gd name="T48" fmla="*/ 63 w 66"/>
                  <a:gd name="T4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44">
                    <a:moveTo>
                      <a:pt x="63" y="44"/>
                    </a:moveTo>
                    <a:lnTo>
                      <a:pt x="66" y="37"/>
                    </a:lnTo>
                    <a:lnTo>
                      <a:pt x="58" y="35"/>
                    </a:lnTo>
                    <a:lnTo>
                      <a:pt x="56" y="30"/>
                    </a:lnTo>
                    <a:lnTo>
                      <a:pt x="59" y="16"/>
                    </a:lnTo>
                    <a:lnTo>
                      <a:pt x="52" y="6"/>
                    </a:lnTo>
                    <a:lnTo>
                      <a:pt x="49" y="6"/>
                    </a:lnTo>
                    <a:lnTo>
                      <a:pt x="47" y="11"/>
                    </a:lnTo>
                    <a:lnTo>
                      <a:pt x="26" y="9"/>
                    </a:lnTo>
                    <a:lnTo>
                      <a:pt x="31" y="4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7" y="4"/>
                    </a:lnTo>
                    <a:lnTo>
                      <a:pt x="22" y="7"/>
                    </a:lnTo>
                    <a:lnTo>
                      <a:pt x="12" y="7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1" y="28"/>
                    </a:lnTo>
                    <a:lnTo>
                      <a:pt x="12" y="28"/>
                    </a:lnTo>
                    <a:lnTo>
                      <a:pt x="22" y="23"/>
                    </a:lnTo>
                    <a:lnTo>
                      <a:pt x="58" y="39"/>
                    </a:lnTo>
                    <a:lnTo>
                      <a:pt x="59" y="41"/>
                    </a:lnTo>
                    <a:lnTo>
                      <a:pt x="63" y="4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Freeform 64">
                <a:extLst>
                  <a:ext uri="{FF2B5EF4-FFF2-40B4-BE49-F238E27FC236}">
                    <a16:creationId xmlns:a16="http://schemas.microsoft.com/office/drawing/2014/main" id="{78F196C6-8799-B730-DB2C-4FAF994A9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7" y="1024"/>
                <a:ext cx="12" cy="4"/>
              </a:xfrm>
              <a:custGeom>
                <a:avLst/>
                <a:gdLst>
                  <a:gd name="T0" fmla="*/ 17 w 24"/>
                  <a:gd name="T1" fmla="*/ 7 h 7"/>
                  <a:gd name="T2" fmla="*/ 24 w 24"/>
                  <a:gd name="T3" fmla="*/ 1 h 7"/>
                  <a:gd name="T4" fmla="*/ 23 w 24"/>
                  <a:gd name="T5" fmla="*/ 0 h 7"/>
                  <a:gd name="T6" fmla="*/ 0 w 24"/>
                  <a:gd name="T7" fmla="*/ 3 h 7"/>
                  <a:gd name="T8" fmla="*/ 8 w 24"/>
                  <a:gd name="T9" fmla="*/ 7 h 7"/>
                  <a:gd name="T10" fmla="*/ 17 w 24"/>
                  <a:gd name="T1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7">
                    <a:moveTo>
                      <a:pt x="17" y="7"/>
                    </a:moveTo>
                    <a:lnTo>
                      <a:pt x="24" y="1"/>
                    </a:lnTo>
                    <a:lnTo>
                      <a:pt x="23" y="0"/>
                    </a:lnTo>
                    <a:lnTo>
                      <a:pt x="0" y="3"/>
                    </a:lnTo>
                    <a:lnTo>
                      <a:pt x="8" y="7"/>
                    </a:lnTo>
                    <a:lnTo>
                      <a:pt x="17" y="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Freeform 65">
                <a:extLst>
                  <a:ext uri="{FF2B5EF4-FFF2-40B4-BE49-F238E27FC236}">
                    <a16:creationId xmlns:a16="http://schemas.microsoft.com/office/drawing/2014/main" id="{FA376EF6-97FE-52A9-28E6-9D8FB7DD2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712"/>
                <a:ext cx="10" cy="10"/>
              </a:xfrm>
              <a:custGeom>
                <a:avLst/>
                <a:gdLst>
                  <a:gd name="T0" fmla="*/ 0 w 20"/>
                  <a:gd name="T1" fmla="*/ 21 h 21"/>
                  <a:gd name="T2" fmla="*/ 6 w 20"/>
                  <a:gd name="T3" fmla="*/ 18 h 21"/>
                  <a:gd name="T4" fmla="*/ 20 w 20"/>
                  <a:gd name="T5" fmla="*/ 0 h 21"/>
                  <a:gd name="T6" fmla="*/ 16 w 20"/>
                  <a:gd name="T7" fmla="*/ 0 h 21"/>
                  <a:gd name="T8" fmla="*/ 2 w 20"/>
                  <a:gd name="T9" fmla="*/ 16 h 21"/>
                  <a:gd name="T10" fmla="*/ 0 w 20"/>
                  <a:gd name="T1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1">
                    <a:moveTo>
                      <a:pt x="0" y="21"/>
                    </a:moveTo>
                    <a:lnTo>
                      <a:pt x="6" y="18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2" y="16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Freeform 66">
                <a:extLst>
                  <a:ext uri="{FF2B5EF4-FFF2-40B4-BE49-F238E27FC236}">
                    <a16:creationId xmlns:a16="http://schemas.microsoft.com/office/drawing/2014/main" id="{4620C635-86AC-81B0-5351-1772F7FC4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685"/>
                <a:ext cx="10" cy="10"/>
              </a:xfrm>
              <a:custGeom>
                <a:avLst/>
                <a:gdLst>
                  <a:gd name="T0" fmla="*/ 0 w 21"/>
                  <a:gd name="T1" fmla="*/ 20 h 20"/>
                  <a:gd name="T2" fmla="*/ 21 w 21"/>
                  <a:gd name="T3" fmla="*/ 4 h 20"/>
                  <a:gd name="T4" fmla="*/ 20 w 21"/>
                  <a:gd name="T5" fmla="*/ 0 h 20"/>
                  <a:gd name="T6" fmla="*/ 6 w 21"/>
                  <a:gd name="T7" fmla="*/ 13 h 20"/>
                  <a:gd name="T8" fmla="*/ 0 w 21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0">
                    <a:moveTo>
                      <a:pt x="0" y="20"/>
                    </a:moveTo>
                    <a:lnTo>
                      <a:pt x="21" y="4"/>
                    </a:lnTo>
                    <a:lnTo>
                      <a:pt x="20" y="0"/>
                    </a:lnTo>
                    <a:lnTo>
                      <a:pt x="6" y="13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Freeform 67">
                <a:extLst>
                  <a:ext uri="{FF2B5EF4-FFF2-40B4-BE49-F238E27FC236}">
                    <a16:creationId xmlns:a16="http://schemas.microsoft.com/office/drawing/2014/main" id="{4BE6993F-6520-A9A4-1051-2091C7754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" y="1039"/>
                <a:ext cx="4" cy="5"/>
              </a:xfrm>
              <a:custGeom>
                <a:avLst/>
                <a:gdLst>
                  <a:gd name="T0" fmla="*/ 8 w 8"/>
                  <a:gd name="T1" fmla="*/ 7 h 8"/>
                  <a:gd name="T2" fmla="*/ 8 w 8"/>
                  <a:gd name="T3" fmla="*/ 3 h 8"/>
                  <a:gd name="T4" fmla="*/ 7 w 8"/>
                  <a:gd name="T5" fmla="*/ 0 h 8"/>
                  <a:gd name="T6" fmla="*/ 0 w 8"/>
                  <a:gd name="T7" fmla="*/ 0 h 8"/>
                  <a:gd name="T8" fmla="*/ 0 w 8"/>
                  <a:gd name="T9" fmla="*/ 8 h 8"/>
                  <a:gd name="T10" fmla="*/ 8 w 8"/>
                  <a:gd name="T1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8">
                    <a:moveTo>
                      <a:pt x="8" y="7"/>
                    </a:moveTo>
                    <a:lnTo>
                      <a:pt x="8" y="3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Freeform 68">
                <a:extLst>
                  <a:ext uri="{FF2B5EF4-FFF2-40B4-BE49-F238E27FC236}">
                    <a16:creationId xmlns:a16="http://schemas.microsoft.com/office/drawing/2014/main" id="{160DE29D-8B70-8C10-79A9-E34C81668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962"/>
                <a:ext cx="8" cy="6"/>
              </a:xfrm>
              <a:custGeom>
                <a:avLst/>
                <a:gdLst>
                  <a:gd name="T0" fmla="*/ 16 w 16"/>
                  <a:gd name="T1" fmla="*/ 5 h 10"/>
                  <a:gd name="T2" fmla="*/ 16 w 16"/>
                  <a:gd name="T3" fmla="*/ 0 h 10"/>
                  <a:gd name="T4" fmla="*/ 7 w 16"/>
                  <a:gd name="T5" fmla="*/ 0 h 10"/>
                  <a:gd name="T6" fmla="*/ 0 w 16"/>
                  <a:gd name="T7" fmla="*/ 5 h 10"/>
                  <a:gd name="T8" fmla="*/ 4 w 16"/>
                  <a:gd name="T9" fmla="*/ 10 h 10"/>
                  <a:gd name="T10" fmla="*/ 16 w 16"/>
                  <a:gd name="T11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16" y="5"/>
                    </a:moveTo>
                    <a:lnTo>
                      <a:pt x="16" y="0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4" y="10"/>
                    </a:lnTo>
                    <a:lnTo>
                      <a:pt x="16" y="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Freeform 69">
                <a:extLst>
                  <a:ext uri="{FF2B5EF4-FFF2-40B4-BE49-F238E27FC236}">
                    <a16:creationId xmlns:a16="http://schemas.microsoft.com/office/drawing/2014/main" id="{869430D3-61D7-BE33-7802-011565F51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2820"/>
                <a:ext cx="10" cy="6"/>
              </a:xfrm>
              <a:custGeom>
                <a:avLst/>
                <a:gdLst>
                  <a:gd name="T0" fmla="*/ 19 w 19"/>
                  <a:gd name="T1" fmla="*/ 12 h 12"/>
                  <a:gd name="T2" fmla="*/ 7 w 19"/>
                  <a:gd name="T3" fmla="*/ 4 h 12"/>
                  <a:gd name="T4" fmla="*/ 2 w 19"/>
                  <a:gd name="T5" fmla="*/ 0 h 12"/>
                  <a:gd name="T6" fmla="*/ 0 w 19"/>
                  <a:gd name="T7" fmla="*/ 5 h 12"/>
                  <a:gd name="T8" fmla="*/ 9 w 19"/>
                  <a:gd name="T9" fmla="*/ 11 h 12"/>
                  <a:gd name="T10" fmla="*/ 19 w 19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19" y="12"/>
                    </a:moveTo>
                    <a:lnTo>
                      <a:pt x="7" y="4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9" y="11"/>
                    </a:lnTo>
                    <a:lnTo>
                      <a:pt x="19" y="1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Freeform 70">
                <a:extLst>
                  <a:ext uri="{FF2B5EF4-FFF2-40B4-BE49-F238E27FC236}">
                    <a16:creationId xmlns:a16="http://schemas.microsoft.com/office/drawing/2014/main" id="{BDB36C80-B655-628D-7967-4F45B5672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5" y="2811"/>
                <a:ext cx="13" cy="8"/>
              </a:xfrm>
              <a:custGeom>
                <a:avLst/>
                <a:gdLst>
                  <a:gd name="T0" fmla="*/ 24 w 24"/>
                  <a:gd name="T1" fmla="*/ 16 h 16"/>
                  <a:gd name="T2" fmla="*/ 0 w 24"/>
                  <a:gd name="T3" fmla="*/ 0 h 16"/>
                  <a:gd name="T4" fmla="*/ 10 w 24"/>
                  <a:gd name="T5" fmla="*/ 13 h 16"/>
                  <a:gd name="T6" fmla="*/ 24 w 24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6">
                    <a:moveTo>
                      <a:pt x="24" y="16"/>
                    </a:moveTo>
                    <a:lnTo>
                      <a:pt x="0" y="0"/>
                    </a:lnTo>
                    <a:lnTo>
                      <a:pt x="10" y="13"/>
                    </a:lnTo>
                    <a:lnTo>
                      <a:pt x="24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Freeform 71">
                <a:extLst>
                  <a:ext uri="{FF2B5EF4-FFF2-40B4-BE49-F238E27FC236}">
                    <a16:creationId xmlns:a16="http://schemas.microsoft.com/office/drawing/2014/main" id="{79863491-F7A6-EC46-A198-2EC1C0802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" y="2839"/>
                <a:ext cx="5" cy="11"/>
              </a:xfrm>
              <a:custGeom>
                <a:avLst/>
                <a:gdLst>
                  <a:gd name="T0" fmla="*/ 9 w 10"/>
                  <a:gd name="T1" fmla="*/ 21 h 21"/>
                  <a:gd name="T2" fmla="*/ 10 w 10"/>
                  <a:gd name="T3" fmla="*/ 14 h 21"/>
                  <a:gd name="T4" fmla="*/ 2 w 10"/>
                  <a:gd name="T5" fmla="*/ 0 h 21"/>
                  <a:gd name="T6" fmla="*/ 0 w 10"/>
                  <a:gd name="T7" fmla="*/ 5 h 21"/>
                  <a:gd name="T8" fmla="*/ 9 w 10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1">
                    <a:moveTo>
                      <a:pt x="9" y="21"/>
                    </a:moveTo>
                    <a:lnTo>
                      <a:pt x="10" y="14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9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Freeform 72">
                <a:extLst>
                  <a:ext uri="{FF2B5EF4-FFF2-40B4-BE49-F238E27FC236}">
                    <a16:creationId xmlns:a16="http://schemas.microsoft.com/office/drawing/2014/main" id="{CD94FE9A-6BA9-AE38-C4EB-58DBF52B1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791"/>
                <a:ext cx="4" cy="4"/>
              </a:xfrm>
              <a:custGeom>
                <a:avLst/>
                <a:gdLst>
                  <a:gd name="T0" fmla="*/ 4 w 7"/>
                  <a:gd name="T1" fmla="*/ 9 h 9"/>
                  <a:gd name="T2" fmla="*/ 7 w 7"/>
                  <a:gd name="T3" fmla="*/ 4 h 9"/>
                  <a:gd name="T4" fmla="*/ 4 w 7"/>
                  <a:gd name="T5" fmla="*/ 0 h 9"/>
                  <a:gd name="T6" fmla="*/ 2 w 7"/>
                  <a:gd name="T7" fmla="*/ 0 h 9"/>
                  <a:gd name="T8" fmla="*/ 0 w 7"/>
                  <a:gd name="T9" fmla="*/ 7 h 9"/>
                  <a:gd name="T10" fmla="*/ 4 w 7"/>
                  <a:gd name="T1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9">
                    <a:moveTo>
                      <a:pt x="4" y="9"/>
                    </a:moveTo>
                    <a:lnTo>
                      <a:pt x="7" y="4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4" y="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Freeform 73">
                <a:extLst>
                  <a:ext uri="{FF2B5EF4-FFF2-40B4-BE49-F238E27FC236}">
                    <a16:creationId xmlns:a16="http://schemas.microsoft.com/office/drawing/2014/main" id="{9D2881B9-FE0E-A508-CC67-FBCABAB52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1" y="1034"/>
                <a:ext cx="8" cy="2"/>
              </a:xfrm>
              <a:custGeom>
                <a:avLst/>
                <a:gdLst>
                  <a:gd name="T0" fmla="*/ 16 w 16"/>
                  <a:gd name="T1" fmla="*/ 2 h 4"/>
                  <a:gd name="T2" fmla="*/ 7 w 16"/>
                  <a:gd name="T3" fmla="*/ 0 h 4"/>
                  <a:gd name="T4" fmla="*/ 0 w 16"/>
                  <a:gd name="T5" fmla="*/ 2 h 4"/>
                  <a:gd name="T6" fmla="*/ 7 w 16"/>
                  <a:gd name="T7" fmla="*/ 4 h 4"/>
                  <a:gd name="T8" fmla="*/ 16 w 16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16" y="2"/>
                    </a:moveTo>
                    <a:lnTo>
                      <a:pt x="7" y="0"/>
                    </a:lnTo>
                    <a:lnTo>
                      <a:pt x="0" y="2"/>
                    </a:lnTo>
                    <a:lnTo>
                      <a:pt x="7" y="4"/>
                    </a:lnTo>
                    <a:lnTo>
                      <a:pt x="16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Freeform 74">
                <a:extLst>
                  <a:ext uri="{FF2B5EF4-FFF2-40B4-BE49-F238E27FC236}">
                    <a16:creationId xmlns:a16="http://schemas.microsoft.com/office/drawing/2014/main" id="{014CAB24-952B-B89E-D2E0-D7BC44E26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8" y="714"/>
                <a:ext cx="5" cy="4"/>
              </a:xfrm>
              <a:custGeom>
                <a:avLst/>
                <a:gdLst>
                  <a:gd name="T0" fmla="*/ 4 w 9"/>
                  <a:gd name="T1" fmla="*/ 7 h 7"/>
                  <a:gd name="T2" fmla="*/ 9 w 9"/>
                  <a:gd name="T3" fmla="*/ 0 h 7"/>
                  <a:gd name="T4" fmla="*/ 6 w 9"/>
                  <a:gd name="T5" fmla="*/ 0 h 7"/>
                  <a:gd name="T6" fmla="*/ 0 w 9"/>
                  <a:gd name="T7" fmla="*/ 7 h 7"/>
                  <a:gd name="T8" fmla="*/ 4 w 9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7">
                    <a:moveTo>
                      <a:pt x="4" y="7"/>
                    </a:moveTo>
                    <a:lnTo>
                      <a:pt x="9" y="0"/>
                    </a:lnTo>
                    <a:lnTo>
                      <a:pt x="6" y="0"/>
                    </a:lnTo>
                    <a:lnTo>
                      <a:pt x="0" y="7"/>
                    </a:lnTo>
                    <a:lnTo>
                      <a:pt x="4" y="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Freeform 75">
                <a:extLst>
                  <a:ext uri="{FF2B5EF4-FFF2-40B4-BE49-F238E27FC236}">
                    <a16:creationId xmlns:a16="http://schemas.microsoft.com/office/drawing/2014/main" id="{3654FE43-6F0C-1E31-118C-B6478C972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824"/>
                <a:ext cx="6" cy="6"/>
              </a:xfrm>
              <a:custGeom>
                <a:avLst/>
                <a:gdLst>
                  <a:gd name="T0" fmla="*/ 13 w 13"/>
                  <a:gd name="T1" fmla="*/ 10 h 10"/>
                  <a:gd name="T2" fmla="*/ 2 w 13"/>
                  <a:gd name="T3" fmla="*/ 0 h 10"/>
                  <a:gd name="T4" fmla="*/ 0 w 13"/>
                  <a:gd name="T5" fmla="*/ 5 h 10"/>
                  <a:gd name="T6" fmla="*/ 13 w 13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0">
                    <a:moveTo>
                      <a:pt x="13" y="1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13" y="1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Freeform 76">
                <a:extLst>
                  <a:ext uri="{FF2B5EF4-FFF2-40B4-BE49-F238E27FC236}">
                    <a16:creationId xmlns:a16="http://schemas.microsoft.com/office/drawing/2014/main" id="{69807757-1A19-5EB5-56C4-2A7DA21D0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3107"/>
                <a:ext cx="398" cy="158"/>
              </a:xfrm>
              <a:custGeom>
                <a:avLst/>
                <a:gdLst>
                  <a:gd name="T0" fmla="*/ 432 w 796"/>
                  <a:gd name="T1" fmla="*/ 286 h 316"/>
                  <a:gd name="T2" fmla="*/ 446 w 796"/>
                  <a:gd name="T3" fmla="*/ 298 h 316"/>
                  <a:gd name="T4" fmla="*/ 472 w 796"/>
                  <a:gd name="T5" fmla="*/ 298 h 316"/>
                  <a:gd name="T6" fmla="*/ 539 w 796"/>
                  <a:gd name="T7" fmla="*/ 251 h 316"/>
                  <a:gd name="T8" fmla="*/ 602 w 796"/>
                  <a:gd name="T9" fmla="*/ 216 h 316"/>
                  <a:gd name="T10" fmla="*/ 638 w 796"/>
                  <a:gd name="T11" fmla="*/ 174 h 316"/>
                  <a:gd name="T12" fmla="*/ 694 w 796"/>
                  <a:gd name="T13" fmla="*/ 168 h 316"/>
                  <a:gd name="T14" fmla="*/ 704 w 796"/>
                  <a:gd name="T15" fmla="*/ 184 h 316"/>
                  <a:gd name="T16" fmla="*/ 750 w 796"/>
                  <a:gd name="T17" fmla="*/ 168 h 316"/>
                  <a:gd name="T18" fmla="*/ 796 w 796"/>
                  <a:gd name="T19" fmla="*/ 156 h 316"/>
                  <a:gd name="T20" fmla="*/ 741 w 796"/>
                  <a:gd name="T21" fmla="*/ 124 h 316"/>
                  <a:gd name="T22" fmla="*/ 738 w 796"/>
                  <a:gd name="T23" fmla="*/ 112 h 316"/>
                  <a:gd name="T24" fmla="*/ 725 w 796"/>
                  <a:gd name="T25" fmla="*/ 112 h 316"/>
                  <a:gd name="T26" fmla="*/ 713 w 796"/>
                  <a:gd name="T27" fmla="*/ 89 h 316"/>
                  <a:gd name="T28" fmla="*/ 727 w 796"/>
                  <a:gd name="T29" fmla="*/ 61 h 316"/>
                  <a:gd name="T30" fmla="*/ 671 w 796"/>
                  <a:gd name="T31" fmla="*/ 63 h 316"/>
                  <a:gd name="T32" fmla="*/ 629 w 796"/>
                  <a:gd name="T33" fmla="*/ 51 h 316"/>
                  <a:gd name="T34" fmla="*/ 599 w 796"/>
                  <a:gd name="T35" fmla="*/ 7 h 316"/>
                  <a:gd name="T36" fmla="*/ 551 w 796"/>
                  <a:gd name="T37" fmla="*/ 0 h 316"/>
                  <a:gd name="T38" fmla="*/ 523 w 796"/>
                  <a:gd name="T39" fmla="*/ 1 h 316"/>
                  <a:gd name="T40" fmla="*/ 520 w 796"/>
                  <a:gd name="T41" fmla="*/ 28 h 316"/>
                  <a:gd name="T42" fmla="*/ 497 w 796"/>
                  <a:gd name="T43" fmla="*/ 15 h 316"/>
                  <a:gd name="T44" fmla="*/ 460 w 796"/>
                  <a:gd name="T45" fmla="*/ 51 h 316"/>
                  <a:gd name="T46" fmla="*/ 441 w 796"/>
                  <a:gd name="T47" fmla="*/ 70 h 316"/>
                  <a:gd name="T48" fmla="*/ 416 w 796"/>
                  <a:gd name="T49" fmla="*/ 47 h 316"/>
                  <a:gd name="T50" fmla="*/ 335 w 796"/>
                  <a:gd name="T51" fmla="*/ 44 h 316"/>
                  <a:gd name="T52" fmla="*/ 316 w 796"/>
                  <a:gd name="T53" fmla="*/ 28 h 316"/>
                  <a:gd name="T54" fmla="*/ 279 w 796"/>
                  <a:gd name="T55" fmla="*/ 29 h 316"/>
                  <a:gd name="T56" fmla="*/ 242 w 796"/>
                  <a:gd name="T57" fmla="*/ 33 h 316"/>
                  <a:gd name="T58" fmla="*/ 167 w 796"/>
                  <a:gd name="T59" fmla="*/ 65 h 316"/>
                  <a:gd name="T60" fmla="*/ 103 w 796"/>
                  <a:gd name="T61" fmla="*/ 63 h 316"/>
                  <a:gd name="T62" fmla="*/ 47 w 796"/>
                  <a:gd name="T63" fmla="*/ 61 h 316"/>
                  <a:gd name="T64" fmla="*/ 1 w 796"/>
                  <a:gd name="T65" fmla="*/ 66 h 316"/>
                  <a:gd name="T66" fmla="*/ 24 w 796"/>
                  <a:gd name="T67" fmla="*/ 100 h 316"/>
                  <a:gd name="T68" fmla="*/ 49 w 796"/>
                  <a:gd name="T69" fmla="*/ 117 h 316"/>
                  <a:gd name="T70" fmla="*/ 100 w 796"/>
                  <a:gd name="T71" fmla="*/ 114 h 316"/>
                  <a:gd name="T72" fmla="*/ 124 w 796"/>
                  <a:gd name="T73" fmla="*/ 121 h 316"/>
                  <a:gd name="T74" fmla="*/ 177 w 796"/>
                  <a:gd name="T75" fmla="*/ 142 h 316"/>
                  <a:gd name="T76" fmla="*/ 258 w 796"/>
                  <a:gd name="T77" fmla="*/ 253 h 316"/>
                  <a:gd name="T78" fmla="*/ 288 w 796"/>
                  <a:gd name="T79" fmla="*/ 316 h 316"/>
                  <a:gd name="T80" fmla="*/ 353 w 796"/>
                  <a:gd name="T81" fmla="*/ 291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96" h="316">
                    <a:moveTo>
                      <a:pt x="356" y="265"/>
                    </a:moveTo>
                    <a:lnTo>
                      <a:pt x="432" y="286"/>
                    </a:lnTo>
                    <a:lnTo>
                      <a:pt x="428" y="291"/>
                    </a:lnTo>
                    <a:lnTo>
                      <a:pt x="446" y="298"/>
                    </a:lnTo>
                    <a:lnTo>
                      <a:pt x="457" y="293"/>
                    </a:lnTo>
                    <a:lnTo>
                      <a:pt x="472" y="298"/>
                    </a:lnTo>
                    <a:lnTo>
                      <a:pt x="539" y="260"/>
                    </a:lnTo>
                    <a:lnTo>
                      <a:pt x="539" y="251"/>
                    </a:lnTo>
                    <a:lnTo>
                      <a:pt x="609" y="226"/>
                    </a:lnTo>
                    <a:lnTo>
                      <a:pt x="602" y="216"/>
                    </a:lnTo>
                    <a:lnTo>
                      <a:pt x="620" y="207"/>
                    </a:lnTo>
                    <a:lnTo>
                      <a:pt x="638" y="174"/>
                    </a:lnTo>
                    <a:lnTo>
                      <a:pt x="659" y="167"/>
                    </a:lnTo>
                    <a:lnTo>
                      <a:pt x="694" y="168"/>
                    </a:lnTo>
                    <a:lnTo>
                      <a:pt x="690" y="179"/>
                    </a:lnTo>
                    <a:lnTo>
                      <a:pt x="704" y="184"/>
                    </a:lnTo>
                    <a:lnTo>
                      <a:pt x="731" y="182"/>
                    </a:lnTo>
                    <a:lnTo>
                      <a:pt x="750" y="168"/>
                    </a:lnTo>
                    <a:lnTo>
                      <a:pt x="787" y="179"/>
                    </a:lnTo>
                    <a:lnTo>
                      <a:pt x="796" y="156"/>
                    </a:lnTo>
                    <a:lnTo>
                      <a:pt x="789" y="133"/>
                    </a:lnTo>
                    <a:lnTo>
                      <a:pt x="741" y="124"/>
                    </a:lnTo>
                    <a:lnTo>
                      <a:pt x="734" y="116"/>
                    </a:lnTo>
                    <a:lnTo>
                      <a:pt x="738" y="112"/>
                    </a:lnTo>
                    <a:lnTo>
                      <a:pt x="729" y="109"/>
                    </a:lnTo>
                    <a:lnTo>
                      <a:pt x="725" y="112"/>
                    </a:lnTo>
                    <a:lnTo>
                      <a:pt x="717" y="103"/>
                    </a:lnTo>
                    <a:lnTo>
                      <a:pt x="713" y="89"/>
                    </a:lnTo>
                    <a:lnTo>
                      <a:pt x="724" y="86"/>
                    </a:lnTo>
                    <a:lnTo>
                      <a:pt x="727" y="61"/>
                    </a:lnTo>
                    <a:lnTo>
                      <a:pt x="701" y="54"/>
                    </a:lnTo>
                    <a:lnTo>
                      <a:pt x="671" y="63"/>
                    </a:lnTo>
                    <a:lnTo>
                      <a:pt x="660" y="54"/>
                    </a:lnTo>
                    <a:lnTo>
                      <a:pt x="629" y="51"/>
                    </a:lnTo>
                    <a:lnTo>
                      <a:pt x="623" y="8"/>
                    </a:lnTo>
                    <a:lnTo>
                      <a:pt x="599" y="7"/>
                    </a:lnTo>
                    <a:lnTo>
                      <a:pt x="580" y="17"/>
                    </a:lnTo>
                    <a:lnTo>
                      <a:pt x="551" y="0"/>
                    </a:lnTo>
                    <a:lnTo>
                      <a:pt x="541" y="7"/>
                    </a:lnTo>
                    <a:lnTo>
                      <a:pt x="523" y="1"/>
                    </a:lnTo>
                    <a:lnTo>
                      <a:pt x="518" y="7"/>
                    </a:lnTo>
                    <a:lnTo>
                      <a:pt x="520" y="28"/>
                    </a:lnTo>
                    <a:lnTo>
                      <a:pt x="509" y="19"/>
                    </a:lnTo>
                    <a:lnTo>
                      <a:pt x="497" y="15"/>
                    </a:lnTo>
                    <a:lnTo>
                      <a:pt x="464" y="35"/>
                    </a:lnTo>
                    <a:lnTo>
                      <a:pt x="460" y="51"/>
                    </a:lnTo>
                    <a:lnTo>
                      <a:pt x="446" y="58"/>
                    </a:lnTo>
                    <a:lnTo>
                      <a:pt x="441" y="70"/>
                    </a:lnTo>
                    <a:lnTo>
                      <a:pt x="413" y="66"/>
                    </a:lnTo>
                    <a:lnTo>
                      <a:pt x="416" y="47"/>
                    </a:lnTo>
                    <a:lnTo>
                      <a:pt x="363" y="44"/>
                    </a:lnTo>
                    <a:lnTo>
                      <a:pt x="335" y="44"/>
                    </a:lnTo>
                    <a:lnTo>
                      <a:pt x="316" y="35"/>
                    </a:lnTo>
                    <a:lnTo>
                      <a:pt x="316" y="28"/>
                    </a:lnTo>
                    <a:lnTo>
                      <a:pt x="295" y="24"/>
                    </a:lnTo>
                    <a:lnTo>
                      <a:pt x="279" y="29"/>
                    </a:lnTo>
                    <a:lnTo>
                      <a:pt x="274" y="38"/>
                    </a:lnTo>
                    <a:lnTo>
                      <a:pt x="242" y="33"/>
                    </a:lnTo>
                    <a:lnTo>
                      <a:pt x="219" y="49"/>
                    </a:lnTo>
                    <a:lnTo>
                      <a:pt x="167" y="65"/>
                    </a:lnTo>
                    <a:lnTo>
                      <a:pt x="140" y="54"/>
                    </a:lnTo>
                    <a:lnTo>
                      <a:pt x="103" y="63"/>
                    </a:lnTo>
                    <a:lnTo>
                      <a:pt x="59" y="51"/>
                    </a:lnTo>
                    <a:lnTo>
                      <a:pt x="47" y="61"/>
                    </a:lnTo>
                    <a:lnTo>
                      <a:pt x="14" y="59"/>
                    </a:lnTo>
                    <a:lnTo>
                      <a:pt x="1" y="66"/>
                    </a:lnTo>
                    <a:lnTo>
                      <a:pt x="0" y="98"/>
                    </a:lnTo>
                    <a:lnTo>
                      <a:pt x="24" y="100"/>
                    </a:lnTo>
                    <a:lnTo>
                      <a:pt x="44" y="123"/>
                    </a:lnTo>
                    <a:lnTo>
                      <a:pt x="49" y="117"/>
                    </a:lnTo>
                    <a:lnTo>
                      <a:pt x="73" y="121"/>
                    </a:lnTo>
                    <a:lnTo>
                      <a:pt x="100" y="114"/>
                    </a:lnTo>
                    <a:lnTo>
                      <a:pt x="114" y="124"/>
                    </a:lnTo>
                    <a:lnTo>
                      <a:pt x="124" y="121"/>
                    </a:lnTo>
                    <a:lnTo>
                      <a:pt x="145" y="144"/>
                    </a:lnTo>
                    <a:lnTo>
                      <a:pt x="177" y="142"/>
                    </a:lnTo>
                    <a:lnTo>
                      <a:pt x="205" y="186"/>
                    </a:lnTo>
                    <a:lnTo>
                      <a:pt x="258" y="253"/>
                    </a:lnTo>
                    <a:lnTo>
                      <a:pt x="251" y="314"/>
                    </a:lnTo>
                    <a:lnTo>
                      <a:pt x="288" y="316"/>
                    </a:lnTo>
                    <a:lnTo>
                      <a:pt x="297" y="298"/>
                    </a:lnTo>
                    <a:lnTo>
                      <a:pt x="353" y="291"/>
                    </a:lnTo>
                    <a:lnTo>
                      <a:pt x="356" y="26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Freeform 77">
                <a:extLst>
                  <a:ext uri="{FF2B5EF4-FFF2-40B4-BE49-F238E27FC236}">
                    <a16:creationId xmlns:a16="http://schemas.microsoft.com/office/drawing/2014/main" id="{3972B3ED-16A2-8EC8-0FA4-B15A2CB86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" y="1415"/>
                <a:ext cx="333" cy="260"/>
              </a:xfrm>
              <a:custGeom>
                <a:avLst/>
                <a:gdLst>
                  <a:gd name="T0" fmla="*/ 546 w 666"/>
                  <a:gd name="T1" fmla="*/ 152 h 520"/>
                  <a:gd name="T2" fmla="*/ 530 w 666"/>
                  <a:gd name="T3" fmla="*/ 181 h 520"/>
                  <a:gd name="T4" fmla="*/ 464 w 666"/>
                  <a:gd name="T5" fmla="*/ 189 h 520"/>
                  <a:gd name="T6" fmla="*/ 423 w 666"/>
                  <a:gd name="T7" fmla="*/ 159 h 520"/>
                  <a:gd name="T8" fmla="*/ 400 w 666"/>
                  <a:gd name="T9" fmla="*/ 214 h 520"/>
                  <a:gd name="T10" fmla="*/ 402 w 666"/>
                  <a:gd name="T11" fmla="*/ 195 h 520"/>
                  <a:gd name="T12" fmla="*/ 358 w 666"/>
                  <a:gd name="T13" fmla="*/ 142 h 520"/>
                  <a:gd name="T14" fmla="*/ 328 w 666"/>
                  <a:gd name="T15" fmla="*/ 170 h 520"/>
                  <a:gd name="T16" fmla="*/ 300 w 666"/>
                  <a:gd name="T17" fmla="*/ 116 h 520"/>
                  <a:gd name="T18" fmla="*/ 241 w 666"/>
                  <a:gd name="T19" fmla="*/ 181 h 520"/>
                  <a:gd name="T20" fmla="*/ 200 w 666"/>
                  <a:gd name="T21" fmla="*/ 196 h 520"/>
                  <a:gd name="T22" fmla="*/ 184 w 666"/>
                  <a:gd name="T23" fmla="*/ 142 h 520"/>
                  <a:gd name="T24" fmla="*/ 212 w 666"/>
                  <a:gd name="T25" fmla="*/ 124 h 520"/>
                  <a:gd name="T26" fmla="*/ 153 w 666"/>
                  <a:gd name="T27" fmla="*/ 0 h 520"/>
                  <a:gd name="T28" fmla="*/ 158 w 666"/>
                  <a:gd name="T29" fmla="*/ 40 h 520"/>
                  <a:gd name="T30" fmla="*/ 154 w 666"/>
                  <a:gd name="T31" fmla="*/ 87 h 520"/>
                  <a:gd name="T32" fmla="*/ 119 w 666"/>
                  <a:gd name="T33" fmla="*/ 35 h 520"/>
                  <a:gd name="T34" fmla="*/ 96 w 666"/>
                  <a:gd name="T35" fmla="*/ 43 h 520"/>
                  <a:gd name="T36" fmla="*/ 86 w 666"/>
                  <a:gd name="T37" fmla="*/ 63 h 520"/>
                  <a:gd name="T38" fmla="*/ 96 w 666"/>
                  <a:gd name="T39" fmla="*/ 80 h 520"/>
                  <a:gd name="T40" fmla="*/ 91 w 666"/>
                  <a:gd name="T41" fmla="*/ 84 h 520"/>
                  <a:gd name="T42" fmla="*/ 44 w 666"/>
                  <a:gd name="T43" fmla="*/ 54 h 520"/>
                  <a:gd name="T44" fmla="*/ 51 w 666"/>
                  <a:gd name="T45" fmla="*/ 89 h 520"/>
                  <a:gd name="T46" fmla="*/ 14 w 666"/>
                  <a:gd name="T47" fmla="*/ 77 h 520"/>
                  <a:gd name="T48" fmla="*/ 147 w 666"/>
                  <a:gd name="T49" fmla="*/ 147 h 520"/>
                  <a:gd name="T50" fmla="*/ 118 w 666"/>
                  <a:gd name="T51" fmla="*/ 170 h 520"/>
                  <a:gd name="T52" fmla="*/ 126 w 666"/>
                  <a:gd name="T53" fmla="*/ 200 h 520"/>
                  <a:gd name="T54" fmla="*/ 0 w 666"/>
                  <a:gd name="T55" fmla="*/ 173 h 520"/>
                  <a:gd name="T56" fmla="*/ 84 w 666"/>
                  <a:gd name="T57" fmla="*/ 253 h 520"/>
                  <a:gd name="T58" fmla="*/ 109 w 666"/>
                  <a:gd name="T59" fmla="*/ 277 h 520"/>
                  <a:gd name="T60" fmla="*/ 88 w 666"/>
                  <a:gd name="T61" fmla="*/ 295 h 520"/>
                  <a:gd name="T62" fmla="*/ 105 w 666"/>
                  <a:gd name="T63" fmla="*/ 305 h 520"/>
                  <a:gd name="T64" fmla="*/ 84 w 666"/>
                  <a:gd name="T65" fmla="*/ 319 h 520"/>
                  <a:gd name="T66" fmla="*/ 19 w 666"/>
                  <a:gd name="T67" fmla="*/ 332 h 520"/>
                  <a:gd name="T68" fmla="*/ 58 w 666"/>
                  <a:gd name="T69" fmla="*/ 372 h 520"/>
                  <a:gd name="T70" fmla="*/ 144 w 666"/>
                  <a:gd name="T71" fmla="*/ 421 h 520"/>
                  <a:gd name="T72" fmla="*/ 276 w 666"/>
                  <a:gd name="T73" fmla="*/ 520 h 520"/>
                  <a:gd name="T74" fmla="*/ 393 w 666"/>
                  <a:gd name="T75" fmla="*/ 499 h 520"/>
                  <a:gd name="T76" fmla="*/ 511 w 666"/>
                  <a:gd name="T77" fmla="*/ 476 h 520"/>
                  <a:gd name="T78" fmla="*/ 588 w 666"/>
                  <a:gd name="T79" fmla="*/ 437 h 520"/>
                  <a:gd name="T80" fmla="*/ 631 w 666"/>
                  <a:gd name="T81" fmla="*/ 409 h 520"/>
                  <a:gd name="T82" fmla="*/ 650 w 666"/>
                  <a:gd name="T83" fmla="*/ 411 h 520"/>
                  <a:gd name="T84" fmla="*/ 631 w 666"/>
                  <a:gd name="T85" fmla="*/ 374 h 520"/>
                  <a:gd name="T86" fmla="*/ 659 w 666"/>
                  <a:gd name="T87" fmla="*/ 369 h 520"/>
                  <a:gd name="T88" fmla="*/ 666 w 666"/>
                  <a:gd name="T89" fmla="*/ 346 h 520"/>
                  <a:gd name="T90" fmla="*/ 610 w 666"/>
                  <a:gd name="T91" fmla="*/ 323 h 520"/>
                  <a:gd name="T92" fmla="*/ 631 w 666"/>
                  <a:gd name="T93" fmla="*/ 305 h 520"/>
                  <a:gd name="T94" fmla="*/ 604 w 666"/>
                  <a:gd name="T95" fmla="*/ 288 h 520"/>
                  <a:gd name="T96" fmla="*/ 611 w 666"/>
                  <a:gd name="T97" fmla="*/ 240 h 520"/>
                  <a:gd name="T98" fmla="*/ 650 w 666"/>
                  <a:gd name="T99" fmla="*/ 203 h 520"/>
                  <a:gd name="T100" fmla="*/ 596 w 666"/>
                  <a:gd name="T101" fmla="*/ 205 h 520"/>
                  <a:gd name="T102" fmla="*/ 546 w 666"/>
                  <a:gd name="T103" fmla="*/ 152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66" h="520">
                    <a:moveTo>
                      <a:pt x="546" y="152"/>
                    </a:moveTo>
                    <a:lnTo>
                      <a:pt x="530" y="181"/>
                    </a:lnTo>
                    <a:lnTo>
                      <a:pt x="464" y="189"/>
                    </a:lnTo>
                    <a:lnTo>
                      <a:pt x="423" y="159"/>
                    </a:lnTo>
                    <a:lnTo>
                      <a:pt x="400" y="214"/>
                    </a:lnTo>
                    <a:lnTo>
                      <a:pt x="402" y="195"/>
                    </a:lnTo>
                    <a:lnTo>
                      <a:pt x="358" y="142"/>
                    </a:lnTo>
                    <a:lnTo>
                      <a:pt x="328" y="170"/>
                    </a:lnTo>
                    <a:lnTo>
                      <a:pt x="300" y="116"/>
                    </a:lnTo>
                    <a:lnTo>
                      <a:pt x="241" y="181"/>
                    </a:lnTo>
                    <a:lnTo>
                      <a:pt x="200" y="196"/>
                    </a:lnTo>
                    <a:lnTo>
                      <a:pt x="184" y="142"/>
                    </a:lnTo>
                    <a:lnTo>
                      <a:pt x="212" y="124"/>
                    </a:lnTo>
                    <a:lnTo>
                      <a:pt x="153" y="0"/>
                    </a:lnTo>
                    <a:lnTo>
                      <a:pt x="158" y="40"/>
                    </a:lnTo>
                    <a:lnTo>
                      <a:pt x="154" y="87"/>
                    </a:lnTo>
                    <a:lnTo>
                      <a:pt x="119" y="35"/>
                    </a:lnTo>
                    <a:lnTo>
                      <a:pt x="96" y="43"/>
                    </a:lnTo>
                    <a:lnTo>
                      <a:pt x="86" y="63"/>
                    </a:lnTo>
                    <a:lnTo>
                      <a:pt x="96" y="80"/>
                    </a:lnTo>
                    <a:lnTo>
                      <a:pt x="91" y="84"/>
                    </a:lnTo>
                    <a:lnTo>
                      <a:pt x="44" y="54"/>
                    </a:lnTo>
                    <a:lnTo>
                      <a:pt x="51" y="89"/>
                    </a:lnTo>
                    <a:lnTo>
                      <a:pt x="14" y="77"/>
                    </a:lnTo>
                    <a:lnTo>
                      <a:pt x="147" y="147"/>
                    </a:lnTo>
                    <a:lnTo>
                      <a:pt x="118" y="170"/>
                    </a:lnTo>
                    <a:lnTo>
                      <a:pt x="126" y="200"/>
                    </a:lnTo>
                    <a:lnTo>
                      <a:pt x="0" y="173"/>
                    </a:lnTo>
                    <a:lnTo>
                      <a:pt x="84" y="253"/>
                    </a:lnTo>
                    <a:lnTo>
                      <a:pt x="109" y="277"/>
                    </a:lnTo>
                    <a:lnTo>
                      <a:pt x="88" y="295"/>
                    </a:lnTo>
                    <a:lnTo>
                      <a:pt x="105" y="305"/>
                    </a:lnTo>
                    <a:lnTo>
                      <a:pt x="84" y="319"/>
                    </a:lnTo>
                    <a:lnTo>
                      <a:pt x="19" y="332"/>
                    </a:lnTo>
                    <a:lnTo>
                      <a:pt x="58" y="372"/>
                    </a:lnTo>
                    <a:lnTo>
                      <a:pt x="144" y="421"/>
                    </a:lnTo>
                    <a:lnTo>
                      <a:pt x="276" y="520"/>
                    </a:lnTo>
                    <a:lnTo>
                      <a:pt x="393" y="499"/>
                    </a:lnTo>
                    <a:lnTo>
                      <a:pt x="511" y="476"/>
                    </a:lnTo>
                    <a:lnTo>
                      <a:pt x="588" y="437"/>
                    </a:lnTo>
                    <a:lnTo>
                      <a:pt x="631" y="409"/>
                    </a:lnTo>
                    <a:lnTo>
                      <a:pt x="650" y="411"/>
                    </a:lnTo>
                    <a:lnTo>
                      <a:pt x="631" y="374"/>
                    </a:lnTo>
                    <a:lnTo>
                      <a:pt x="659" y="369"/>
                    </a:lnTo>
                    <a:lnTo>
                      <a:pt x="666" y="346"/>
                    </a:lnTo>
                    <a:lnTo>
                      <a:pt x="610" y="323"/>
                    </a:lnTo>
                    <a:lnTo>
                      <a:pt x="631" y="305"/>
                    </a:lnTo>
                    <a:lnTo>
                      <a:pt x="604" y="288"/>
                    </a:lnTo>
                    <a:lnTo>
                      <a:pt x="611" y="240"/>
                    </a:lnTo>
                    <a:lnTo>
                      <a:pt x="650" y="203"/>
                    </a:lnTo>
                    <a:lnTo>
                      <a:pt x="596" y="205"/>
                    </a:lnTo>
                    <a:lnTo>
                      <a:pt x="546" y="1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Freeform 78">
                <a:extLst>
                  <a:ext uri="{FF2B5EF4-FFF2-40B4-BE49-F238E27FC236}">
                    <a16:creationId xmlns:a16="http://schemas.microsoft.com/office/drawing/2014/main" id="{B9117A3E-B096-3482-C022-98830B4D0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2290"/>
                <a:ext cx="120" cy="223"/>
              </a:xfrm>
              <a:custGeom>
                <a:avLst/>
                <a:gdLst>
                  <a:gd name="T0" fmla="*/ 20 w 241"/>
                  <a:gd name="T1" fmla="*/ 335 h 446"/>
                  <a:gd name="T2" fmla="*/ 20 w 241"/>
                  <a:gd name="T3" fmla="*/ 323 h 446"/>
                  <a:gd name="T4" fmla="*/ 48 w 241"/>
                  <a:gd name="T5" fmla="*/ 374 h 446"/>
                  <a:gd name="T6" fmla="*/ 65 w 241"/>
                  <a:gd name="T7" fmla="*/ 432 h 446"/>
                  <a:gd name="T8" fmla="*/ 109 w 241"/>
                  <a:gd name="T9" fmla="*/ 444 h 446"/>
                  <a:gd name="T10" fmla="*/ 137 w 241"/>
                  <a:gd name="T11" fmla="*/ 437 h 446"/>
                  <a:gd name="T12" fmla="*/ 130 w 241"/>
                  <a:gd name="T13" fmla="*/ 419 h 446"/>
                  <a:gd name="T14" fmla="*/ 109 w 241"/>
                  <a:gd name="T15" fmla="*/ 411 h 446"/>
                  <a:gd name="T16" fmla="*/ 116 w 241"/>
                  <a:gd name="T17" fmla="*/ 395 h 446"/>
                  <a:gd name="T18" fmla="*/ 129 w 241"/>
                  <a:gd name="T19" fmla="*/ 369 h 446"/>
                  <a:gd name="T20" fmla="*/ 130 w 241"/>
                  <a:gd name="T21" fmla="*/ 349 h 446"/>
                  <a:gd name="T22" fmla="*/ 125 w 241"/>
                  <a:gd name="T23" fmla="*/ 340 h 446"/>
                  <a:gd name="T24" fmla="*/ 144 w 241"/>
                  <a:gd name="T25" fmla="*/ 325 h 446"/>
                  <a:gd name="T26" fmla="*/ 132 w 241"/>
                  <a:gd name="T27" fmla="*/ 309 h 446"/>
                  <a:gd name="T28" fmla="*/ 160 w 241"/>
                  <a:gd name="T29" fmla="*/ 309 h 446"/>
                  <a:gd name="T30" fmla="*/ 166 w 241"/>
                  <a:gd name="T31" fmla="*/ 291 h 446"/>
                  <a:gd name="T32" fmla="*/ 159 w 241"/>
                  <a:gd name="T33" fmla="*/ 282 h 446"/>
                  <a:gd name="T34" fmla="*/ 178 w 241"/>
                  <a:gd name="T35" fmla="*/ 289 h 446"/>
                  <a:gd name="T36" fmla="*/ 185 w 241"/>
                  <a:gd name="T37" fmla="*/ 265 h 446"/>
                  <a:gd name="T38" fmla="*/ 190 w 241"/>
                  <a:gd name="T39" fmla="*/ 230 h 446"/>
                  <a:gd name="T40" fmla="*/ 201 w 241"/>
                  <a:gd name="T41" fmla="*/ 224 h 446"/>
                  <a:gd name="T42" fmla="*/ 201 w 241"/>
                  <a:gd name="T43" fmla="*/ 237 h 446"/>
                  <a:gd name="T44" fmla="*/ 194 w 241"/>
                  <a:gd name="T45" fmla="*/ 237 h 446"/>
                  <a:gd name="T46" fmla="*/ 206 w 241"/>
                  <a:gd name="T47" fmla="*/ 253 h 446"/>
                  <a:gd name="T48" fmla="*/ 217 w 241"/>
                  <a:gd name="T49" fmla="*/ 233 h 446"/>
                  <a:gd name="T50" fmla="*/ 229 w 241"/>
                  <a:gd name="T51" fmla="*/ 230 h 446"/>
                  <a:gd name="T52" fmla="*/ 236 w 241"/>
                  <a:gd name="T53" fmla="*/ 193 h 446"/>
                  <a:gd name="T54" fmla="*/ 195 w 241"/>
                  <a:gd name="T55" fmla="*/ 184 h 446"/>
                  <a:gd name="T56" fmla="*/ 194 w 241"/>
                  <a:gd name="T57" fmla="*/ 165 h 446"/>
                  <a:gd name="T58" fmla="*/ 188 w 241"/>
                  <a:gd name="T59" fmla="*/ 158 h 446"/>
                  <a:gd name="T60" fmla="*/ 183 w 241"/>
                  <a:gd name="T61" fmla="*/ 117 h 446"/>
                  <a:gd name="T62" fmla="*/ 134 w 241"/>
                  <a:gd name="T63" fmla="*/ 117 h 446"/>
                  <a:gd name="T64" fmla="*/ 97 w 241"/>
                  <a:gd name="T65" fmla="*/ 130 h 446"/>
                  <a:gd name="T66" fmla="*/ 97 w 241"/>
                  <a:gd name="T67" fmla="*/ 161 h 446"/>
                  <a:gd name="T68" fmla="*/ 106 w 241"/>
                  <a:gd name="T69" fmla="*/ 182 h 446"/>
                  <a:gd name="T70" fmla="*/ 90 w 241"/>
                  <a:gd name="T71" fmla="*/ 172 h 446"/>
                  <a:gd name="T72" fmla="*/ 81 w 241"/>
                  <a:gd name="T73" fmla="*/ 142 h 446"/>
                  <a:gd name="T74" fmla="*/ 62 w 241"/>
                  <a:gd name="T75" fmla="*/ 179 h 446"/>
                  <a:gd name="T76" fmla="*/ 50 w 241"/>
                  <a:gd name="T77" fmla="*/ 170 h 446"/>
                  <a:gd name="T78" fmla="*/ 39 w 241"/>
                  <a:gd name="T79" fmla="*/ 158 h 446"/>
                  <a:gd name="T80" fmla="*/ 41 w 241"/>
                  <a:gd name="T81" fmla="*/ 142 h 446"/>
                  <a:gd name="T82" fmla="*/ 72 w 241"/>
                  <a:gd name="T83" fmla="*/ 114 h 446"/>
                  <a:gd name="T84" fmla="*/ 88 w 241"/>
                  <a:gd name="T85" fmla="*/ 110 h 446"/>
                  <a:gd name="T86" fmla="*/ 136 w 241"/>
                  <a:gd name="T87" fmla="*/ 103 h 446"/>
                  <a:gd name="T88" fmla="*/ 167 w 241"/>
                  <a:gd name="T89" fmla="*/ 101 h 446"/>
                  <a:gd name="T90" fmla="*/ 211 w 241"/>
                  <a:gd name="T91" fmla="*/ 79 h 446"/>
                  <a:gd name="T92" fmla="*/ 208 w 241"/>
                  <a:gd name="T93" fmla="*/ 38 h 446"/>
                  <a:gd name="T94" fmla="*/ 211 w 241"/>
                  <a:gd name="T95" fmla="*/ 1 h 446"/>
                  <a:gd name="T96" fmla="*/ 134 w 241"/>
                  <a:gd name="T97" fmla="*/ 72 h 446"/>
                  <a:gd name="T98" fmla="*/ 64 w 241"/>
                  <a:gd name="T99" fmla="*/ 94 h 446"/>
                  <a:gd name="T100" fmla="*/ 21 w 241"/>
                  <a:gd name="T101" fmla="*/ 137 h 446"/>
                  <a:gd name="T102" fmla="*/ 25 w 241"/>
                  <a:gd name="T103" fmla="*/ 142 h 446"/>
                  <a:gd name="T104" fmla="*/ 41 w 241"/>
                  <a:gd name="T105" fmla="*/ 165 h 446"/>
                  <a:gd name="T106" fmla="*/ 25 w 241"/>
                  <a:gd name="T107" fmla="*/ 172 h 446"/>
                  <a:gd name="T108" fmla="*/ 20 w 241"/>
                  <a:gd name="T109" fmla="*/ 154 h 446"/>
                  <a:gd name="T110" fmla="*/ 6 w 241"/>
                  <a:gd name="T111" fmla="*/ 260 h 446"/>
                  <a:gd name="T112" fmla="*/ 21 w 241"/>
                  <a:gd name="T113" fmla="*/ 260 h 446"/>
                  <a:gd name="T114" fmla="*/ 13 w 241"/>
                  <a:gd name="T115" fmla="*/ 284 h 446"/>
                  <a:gd name="T116" fmla="*/ 6 w 241"/>
                  <a:gd name="T117" fmla="*/ 260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41" h="446">
                    <a:moveTo>
                      <a:pt x="9" y="295"/>
                    </a:moveTo>
                    <a:lnTo>
                      <a:pt x="6" y="309"/>
                    </a:lnTo>
                    <a:lnTo>
                      <a:pt x="0" y="325"/>
                    </a:lnTo>
                    <a:lnTo>
                      <a:pt x="0" y="326"/>
                    </a:lnTo>
                    <a:lnTo>
                      <a:pt x="7" y="330"/>
                    </a:lnTo>
                    <a:lnTo>
                      <a:pt x="20" y="340"/>
                    </a:lnTo>
                    <a:lnTo>
                      <a:pt x="21" y="340"/>
                    </a:lnTo>
                    <a:lnTo>
                      <a:pt x="20" y="339"/>
                    </a:lnTo>
                    <a:lnTo>
                      <a:pt x="20" y="335"/>
                    </a:lnTo>
                    <a:lnTo>
                      <a:pt x="18" y="333"/>
                    </a:lnTo>
                    <a:lnTo>
                      <a:pt x="14" y="332"/>
                    </a:lnTo>
                    <a:lnTo>
                      <a:pt x="16" y="330"/>
                    </a:lnTo>
                    <a:lnTo>
                      <a:pt x="14" y="330"/>
                    </a:lnTo>
                    <a:lnTo>
                      <a:pt x="14" y="328"/>
                    </a:lnTo>
                    <a:lnTo>
                      <a:pt x="14" y="325"/>
                    </a:lnTo>
                    <a:lnTo>
                      <a:pt x="16" y="321"/>
                    </a:lnTo>
                    <a:lnTo>
                      <a:pt x="18" y="321"/>
                    </a:lnTo>
                    <a:lnTo>
                      <a:pt x="20" y="323"/>
                    </a:lnTo>
                    <a:lnTo>
                      <a:pt x="20" y="325"/>
                    </a:lnTo>
                    <a:lnTo>
                      <a:pt x="18" y="326"/>
                    </a:lnTo>
                    <a:lnTo>
                      <a:pt x="30" y="342"/>
                    </a:lnTo>
                    <a:lnTo>
                      <a:pt x="36" y="344"/>
                    </a:lnTo>
                    <a:lnTo>
                      <a:pt x="39" y="344"/>
                    </a:lnTo>
                    <a:lnTo>
                      <a:pt x="44" y="349"/>
                    </a:lnTo>
                    <a:lnTo>
                      <a:pt x="48" y="363"/>
                    </a:lnTo>
                    <a:lnTo>
                      <a:pt x="50" y="365"/>
                    </a:lnTo>
                    <a:lnTo>
                      <a:pt x="48" y="374"/>
                    </a:lnTo>
                    <a:lnTo>
                      <a:pt x="50" y="395"/>
                    </a:lnTo>
                    <a:lnTo>
                      <a:pt x="48" y="402"/>
                    </a:lnTo>
                    <a:lnTo>
                      <a:pt x="44" y="428"/>
                    </a:lnTo>
                    <a:lnTo>
                      <a:pt x="46" y="432"/>
                    </a:lnTo>
                    <a:lnTo>
                      <a:pt x="51" y="432"/>
                    </a:lnTo>
                    <a:lnTo>
                      <a:pt x="57" y="430"/>
                    </a:lnTo>
                    <a:lnTo>
                      <a:pt x="58" y="434"/>
                    </a:lnTo>
                    <a:lnTo>
                      <a:pt x="62" y="432"/>
                    </a:lnTo>
                    <a:lnTo>
                      <a:pt x="65" y="432"/>
                    </a:lnTo>
                    <a:lnTo>
                      <a:pt x="71" y="434"/>
                    </a:lnTo>
                    <a:lnTo>
                      <a:pt x="74" y="437"/>
                    </a:lnTo>
                    <a:lnTo>
                      <a:pt x="83" y="437"/>
                    </a:lnTo>
                    <a:lnTo>
                      <a:pt x="86" y="435"/>
                    </a:lnTo>
                    <a:lnTo>
                      <a:pt x="92" y="439"/>
                    </a:lnTo>
                    <a:lnTo>
                      <a:pt x="92" y="444"/>
                    </a:lnTo>
                    <a:lnTo>
                      <a:pt x="99" y="446"/>
                    </a:lnTo>
                    <a:lnTo>
                      <a:pt x="104" y="441"/>
                    </a:lnTo>
                    <a:lnTo>
                      <a:pt x="109" y="444"/>
                    </a:lnTo>
                    <a:lnTo>
                      <a:pt x="113" y="442"/>
                    </a:lnTo>
                    <a:lnTo>
                      <a:pt x="123" y="435"/>
                    </a:lnTo>
                    <a:lnTo>
                      <a:pt x="125" y="435"/>
                    </a:lnTo>
                    <a:lnTo>
                      <a:pt x="125" y="441"/>
                    </a:lnTo>
                    <a:lnTo>
                      <a:pt x="129" y="439"/>
                    </a:lnTo>
                    <a:lnTo>
                      <a:pt x="134" y="441"/>
                    </a:lnTo>
                    <a:lnTo>
                      <a:pt x="136" y="441"/>
                    </a:lnTo>
                    <a:lnTo>
                      <a:pt x="137" y="439"/>
                    </a:lnTo>
                    <a:lnTo>
                      <a:pt x="137" y="437"/>
                    </a:lnTo>
                    <a:lnTo>
                      <a:pt x="136" y="435"/>
                    </a:lnTo>
                    <a:lnTo>
                      <a:pt x="130" y="434"/>
                    </a:lnTo>
                    <a:lnTo>
                      <a:pt x="132" y="432"/>
                    </a:lnTo>
                    <a:lnTo>
                      <a:pt x="139" y="432"/>
                    </a:lnTo>
                    <a:lnTo>
                      <a:pt x="139" y="430"/>
                    </a:lnTo>
                    <a:lnTo>
                      <a:pt x="137" y="428"/>
                    </a:lnTo>
                    <a:lnTo>
                      <a:pt x="137" y="423"/>
                    </a:lnTo>
                    <a:lnTo>
                      <a:pt x="136" y="419"/>
                    </a:lnTo>
                    <a:lnTo>
                      <a:pt x="130" y="419"/>
                    </a:lnTo>
                    <a:lnTo>
                      <a:pt x="125" y="416"/>
                    </a:lnTo>
                    <a:lnTo>
                      <a:pt x="125" y="411"/>
                    </a:lnTo>
                    <a:lnTo>
                      <a:pt x="123" y="411"/>
                    </a:lnTo>
                    <a:lnTo>
                      <a:pt x="122" y="412"/>
                    </a:lnTo>
                    <a:lnTo>
                      <a:pt x="118" y="412"/>
                    </a:lnTo>
                    <a:lnTo>
                      <a:pt x="115" y="416"/>
                    </a:lnTo>
                    <a:lnTo>
                      <a:pt x="111" y="416"/>
                    </a:lnTo>
                    <a:lnTo>
                      <a:pt x="109" y="412"/>
                    </a:lnTo>
                    <a:lnTo>
                      <a:pt x="109" y="411"/>
                    </a:lnTo>
                    <a:lnTo>
                      <a:pt x="111" y="411"/>
                    </a:lnTo>
                    <a:lnTo>
                      <a:pt x="116" y="409"/>
                    </a:lnTo>
                    <a:lnTo>
                      <a:pt x="122" y="404"/>
                    </a:lnTo>
                    <a:lnTo>
                      <a:pt x="122" y="402"/>
                    </a:lnTo>
                    <a:lnTo>
                      <a:pt x="116" y="398"/>
                    </a:lnTo>
                    <a:lnTo>
                      <a:pt x="111" y="398"/>
                    </a:lnTo>
                    <a:lnTo>
                      <a:pt x="115" y="397"/>
                    </a:lnTo>
                    <a:lnTo>
                      <a:pt x="118" y="397"/>
                    </a:lnTo>
                    <a:lnTo>
                      <a:pt x="116" y="395"/>
                    </a:lnTo>
                    <a:lnTo>
                      <a:pt x="116" y="391"/>
                    </a:lnTo>
                    <a:lnTo>
                      <a:pt x="123" y="390"/>
                    </a:lnTo>
                    <a:lnTo>
                      <a:pt x="125" y="386"/>
                    </a:lnTo>
                    <a:lnTo>
                      <a:pt x="129" y="388"/>
                    </a:lnTo>
                    <a:lnTo>
                      <a:pt x="129" y="390"/>
                    </a:lnTo>
                    <a:lnTo>
                      <a:pt x="132" y="388"/>
                    </a:lnTo>
                    <a:lnTo>
                      <a:pt x="136" y="377"/>
                    </a:lnTo>
                    <a:lnTo>
                      <a:pt x="130" y="369"/>
                    </a:lnTo>
                    <a:lnTo>
                      <a:pt x="129" y="369"/>
                    </a:lnTo>
                    <a:lnTo>
                      <a:pt x="130" y="367"/>
                    </a:lnTo>
                    <a:lnTo>
                      <a:pt x="130" y="365"/>
                    </a:lnTo>
                    <a:lnTo>
                      <a:pt x="129" y="361"/>
                    </a:lnTo>
                    <a:lnTo>
                      <a:pt x="127" y="361"/>
                    </a:lnTo>
                    <a:lnTo>
                      <a:pt x="129" y="360"/>
                    </a:lnTo>
                    <a:lnTo>
                      <a:pt x="129" y="358"/>
                    </a:lnTo>
                    <a:lnTo>
                      <a:pt x="127" y="353"/>
                    </a:lnTo>
                    <a:lnTo>
                      <a:pt x="127" y="351"/>
                    </a:lnTo>
                    <a:lnTo>
                      <a:pt x="130" y="349"/>
                    </a:lnTo>
                    <a:lnTo>
                      <a:pt x="134" y="346"/>
                    </a:lnTo>
                    <a:lnTo>
                      <a:pt x="129" y="340"/>
                    </a:lnTo>
                    <a:lnTo>
                      <a:pt x="127" y="340"/>
                    </a:lnTo>
                    <a:lnTo>
                      <a:pt x="125" y="342"/>
                    </a:lnTo>
                    <a:lnTo>
                      <a:pt x="123" y="340"/>
                    </a:lnTo>
                    <a:lnTo>
                      <a:pt x="118" y="342"/>
                    </a:lnTo>
                    <a:lnTo>
                      <a:pt x="116" y="342"/>
                    </a:lnTo>
                    <a:lnTo>
                      <a:pt x="118" y="340"/>
                    </a:lnTo>
                    <a:lnTo>
                      <a:pt x="125" y="340"/>
                    </a:lnTo>
                    <a:lnTo>
                      <a:pt x="123" y="339"/>
                    </a:lnTo>
                    <a:lnTo>
                      <a:pt x="125" y="337"/>
                    </a:lnTo>
                    <a:lnTo>
                      <a:pt x="127" y="339"/>
                    </a:lnTo>
                    <a:lnTo>
                      <a:pt x="130" y="339"/>
                    </a:lnTo>
                    <a:lnTo>
                      <a:pt x="132" y="335"/>
                    </a:lnTo>
                    <a:lnTo>
                      <a:pt x="139" y="337"/>
                    </a:lnTo>
                    <a:lnTo>
                      <a:pt x="139" y="332"/>
                    </a:lnTo>
                    <a:lnTo>
                      <a:pt x="141" y="330"/>
                    </a:lnTo>
                    <a:lnTo>
                      <a:pt x="144" y="325"/>
                    </a:lnTo>
                    <a:lnTo>
                      <a:pt x="148" y="321"/>
                    </a:lnTo>
                    <a:lnTo>
                      <a:pt x="139" y="321"/>
                    </a:lnTo>
                    <a:lnTo>
                      <a:pt x="137" y="318"/>
                    </a:lnTo>
                    <a:lnTo>
                      <a:pt x="134" y="314"/>
                    </a:lnTo>
                    <a:lnTo>
                      <a:pt x="132" y="311"/>
                    </a:lnTo>
                    <a:lnTo>
                      <a:pt x="125" y="311"/>
                    </a:lnTo>
                    <a:lnTo>
                      <a:pt x="122" y="309"/>
                    </a:lnTo>
                    <a:lnTo>
                      <a:pt x="125" y="309"/>
                    </a:lnTo>
                    <a:lnTo>
                      <a:pt x="132" y="309"/>
                    </a:lnTo>
                    <a:lnTo>
                      <a:pt x="136" y="309"/>
                    </a:lnTo>
                    <a:lnTo>
                      <a:pt x="137" y="312"/>
                    </a:lnTo>
                    <a:lnTo>
                      <a:pt x="143" y="314"/>
                    </a:lnTo>
                    <a:lnTo>
                      <a:pt x="144" y="314"/>
                    </a:lnTo>
                    <a:lnTo>
                      <a:pt x="152" y="312"/>
                    </a:lnTo>
                    <a:lnTo>
                      <a:pt x="159" y="311"/>
                    </a:lnTo>
                    <a:lnTo>
                      <a:pt x="160" y="311"/>
                    </a:lnTo>
                    <a:lnTo>
                      <a:pt x="162" y="311"/>
                    </a:lnTo>
                    <a:lnTo>
                      <a:pt x="160" y="309"/>
                    </a:lnTo>
                    <a:lnTo>
                      <a:pt x="160" y="307"/>
                    </a:lnTo>
                    <a:lnTo>
                      <a:pt x="162" y="305"/>
                    </a:lnTo>
                    <a:lnTo>
                      <a:pt x="164" y="304"/>
                    </a:lnTo>
                    <a:lnTo>
                      <a:pt x="167" y="304"/>
                    </a:lnTo>
                    <a:lnTo>
                      <a:pt x="166" y="302"/>
                    </a:lnTo>
                    <a:lnTo>
                      <a:pt x="162" y="302"/>
                    </a:lnTo>
                    <a:lnTo>
                      <a:pt x="162" y="298"/>
                    </a:lnTo>
                    <a:lnTo>
                      <a:pt x="166" y="295"/>
                    </a:lnTo>
                    <a:lnTo>
                      <a:pt x="166" y="291"/>
                    </a:lnTo>
                    <a:lnTo>
                      <a:pt x="162" y="293"/>
                    </a:lnTo>
                    <a:lnTo>
                      <a:pt x="162" y="289"/>
                    </a:lnTo>
                    <a:lnTo>
                      <a:pt x="160" y="291"/>
                    </a:lnTo>
                    <a:lnTo>
                      <a:pt x="150" y="288"/>
                    </a:lnTo>
                    <a:lnTo>
                      <a:pt x="150" y="286"/>
                    </a:lnTo>
                    <a:lnTo>
                      <a:pt x="153" y="284"/>
                    </a:lnTo>
                    <a:lnTo>
                      <a:pt x="153" y="286"/>
                    </a:lnTo>
                    <a:lnTo>
                      <a:pt x="159" y="286"/>
                    </a:lnTo>
                    <a:lnTo>
                      <a:pt x="159" y="282"/>
                    </a:lnTo>
                    <a:lnTo>
                      <a:pt x="164" y="284"/>
                    </a:lnTo>
                    <a:lnTo>
                      <a:pt x="167" y="282"/>
                    </a:lnTo>
                    <a:lnTo>
                      <a:pt x="171" y="282"/>
                    </a:lnTo>
                    <a:lnTo>
                      <a:pt x="171" y="284"/>
                    </a:lnTo>
                    <a:lnTo>
                      <a:pt x="173" y="282"/>
                    </a:lnTo>
                    <a:lnTo>
                      <a:pt x="173" y="284"/>
                    </a:lnTo>
                    <a:lnTo>
                      <a:pt x="173" y="286"/>
                    </a:lnTo>
                    <a:lnTo>
                      <a:pt x="176" y="289"/>
                    </a:lnTo>
                    <a:lnTo>
                      <a:pt x="178" y="289"/>
                    </a:lnTo>
                    <a:lnTo>
                      <a:pt x="176" y="288"/>
                    </a:lnTo>
                    <a:lnTo>
                      <a:pt x="178" y="286"/>
                    </a:lnTo>
                    <a:lnTo>
                      <a:pt x="176" y="282"/>
                    </a:lnTo>
                    <a:lnTo>
                      <a:pt x="178" y="282"/>
                    </a:lnTo>
                    <a:lnTo>
                      <a:pt x="183" y="277"/>
                    </a:lnTo>
                    <a:lnTo>
                      <a:pt x="183" y="270"/>
                    </a:lnTo>
                    <a:lnTo>
                      <a:pt x="183" y="268"/>
                    </a:lnTo>
                    <a:lnTo>
                      <a:pt x="183" y="265"/>
                    </a:lnTo>
                    <a:lnTo>
                      <a:pt x="185" y="265"/>
                    </a:lnTo>
                    <a:lnTo>
                      <a:pt x="185" y="263"/>
                    </a:lnTo>
                    <a:lnTo>
                      <a:pt x="185" y="260"/>
                    </a:lnTo>
                    <a:lnTo>
                      <a:pt x="183" y="251"/>
                    </a:lnTo>
                    <a:lnTo>
                      <a:pt x="180" y="246"/>
                    </a:lnTo>
                    <a:lnTo>
                      <a:pt x="181" y="242"/>
                    </a:lnTo>
                    <a:lnTo>
                      <a:pt x="183" y="237"/>
                    </a:lnTo>
                    <a:lnTo>
                      <a:pt x="187" y="235"/>
                    </a:lnTo>
                    <a:lnTo>
                      <a:pt x="188" y="231"/>
                    </a:lnTo>
                    <a:lnTo>
                      <a:pt x="190" y="230"/>
                    </a:lnTo>
                    <a:lnTo>
                      <a:pt x="192" y="226"/>
                    </a:lnTo>
                    <a:lnTo>
                      <a:pt x="192" y="224"/>
                    </a:lnTo>
                    <a:lnTo>
                      <a:pt x="194" y="224"/>
                    </a:lnTo>
                    <a:lnTo>
                      <a:pt x="194" y="223"/>
                    </a:lnTo>
                    <a:lnTo>
                      <a:pt x="195" y="221"/>
                    </a:lnTo>
                    <a:lnTo>
                      <a:pt x="201" y="221"/>
                    </a:lnTo>
                    <a:lnTo>
                      <a:pt x="201" y="223"/>
                    </a:lnTo>
                    <a:lnTo>
                      <a:pt x="202" y="224"/>
                    </a:lnTo>
                    <a:lnTo>
                      <a:pt x="201" y="224"/>
                    </a:lnTo>
                    <a:lnTo>
                      <a:pt x="202" y="224"/>
                    </a:lnTo>
                    <a:lnTo>
                      <a:pt x="204" y="224"/>
                    </a:lnTo>
                    <a:lnTo>
                      <a:pt x="204" y="226"/>
                    </a:lnTo>
                    <a:lnTo>
                      <a:pt x="202" y="226"/>
                    </a:lnTo>
                    <a:lnTo>
                      <a:pt x="202" y="228"/>
                    </a:lnTo>
                    <a:lnTo>
                      <a:pt x="199" y="231"/>
                    </a:lnTo>
                    <a:lnTo>
                      <a:pt x="201" y="231"/>
                    </a:lnTo>
                    <a:lnTo>
                      <a:pt x="202" y="235"/>
                    </a:lnTo>
                    <a:lnTo>
                      <a:pt x="201" y="237"/>
                    </a:lnTo>
                    <a:lnTo>
                      <a:pt x="199" y="235"/>
                    </a:lnTo>
                    <a:lnTo>
                      <a:pt x="197" y="235"/>
                    </a:lnTo>
                    <a:lnTo>
                      <a:pt x="199" y="233"/>
                    </a:lnTo>
                    <a:lnTo>
                      <a:pt x="197" y="233"/>
                    </a:lnTo>
                    <a:lnTo>
                      <a:pt x="195" y="235"/>
                    </a:lnTo>
                    <a:lnTo>
                      <a:pt x="194" y="235"/>
                    </a:lnTo>
                    <a:lnTo>
                      <a:pt x="192" y="235"/>
                    </a:lnTo>
                    <a:lnTo>
                      <a:pt x="192" y="237"/>
                    </a:lnTo>
                    <a:lnTo>
                      <a:pt x="194" y="237"/>
                    </a:lnTo>
                    <a:lnTo>
                      <a:pt x="194" y="240"/>
                    </a:lnTo>
                    <a:lnTo>
                      <a:pt x="197" y="242"/>
                    </a:lnTo>
                    <a:lnTo>
                      <a:pt x="201" y="239"/>
                    </a:lnTo>
                    <a:lnTo>
                      <a:pt x="204" y="240"/>
                    </a:lnTo>
                    <a:lnTo>
                      <a:pt x="206" y="240"/>
                    </a:lnTo>
                    <a:lnTo>
                      <a:pt x="206" y="244"/>
                    </a:lnTo>
                    <a:lnTo>
                      <a:pt x="202" y="246"/>
                    </a:lnTo>
                    <a:lnTo>
                      <a:pt x="204" y="251"/>
                    </a:lnTo>
                    <a:lnTo>
                      <a:pt x="206" y="253"/>
                    </a:lnTo>
                    <a:lnTo>
                      <a:pt x="208" y="251"/>
                    </a:lnTo>
                    <a:lnTo>
                      <a:pt x="208" y="247"/>
                    </a:lnTo>
                    <a:lnTo>
                      <a:pt x="208" y="246"/>
                    </a:lnTo>
                    <a:lnTo>
                      <a:pt x="206" y="244"/>
                    </a:lnTo>
                    <a:lnTo>
                      <a:pt x="206" y="240"/>
                    </a:lnTo>
                    <a:lnTo>
                      <a:pt x="209" y="237"/>
                    </a:lnTo>
                    <a:lnTo>
                      <a:pt x="211" y="233"/>
                    </a:lnTo>
                    <a:lnTo>
                      <a:pt x="213" y="231"/>
                    </a:lnTo>
                    <a:lnTo>
                      <a:pt x="217" y="233"/>
                    </a:lnTo>
                    <a:lnTo>
                      <a:pt x="218" y="235"/>
                    </a:lnTo>
                    <a:lnTo>
                      <a:pt x="217" y="239"/>
                    </a:lnTo>
                    <a:lnTo>
                      <a:pt x="215" y="239"/>
                    </a:lnTo>
                    <a:lnTo>
                      <a:pt x="218" y="246"/>
                    </a:lnTo>
                    <a:lnTo>
                      <a:pt x="220" y="246"/>
                    </a:lnTo>
                    <a:lnTo>
                      <a:pt x="224" y="240"/>
                    </a:lnTo>
                    <a:lnTo>
                      <a:pt x="224" y="235"/>
                    </a:lnTo>
                    <a:lnTo>
                      <a:pt x="224" y="233"/>
                    </a:lnTo>
                    <a:lnTo>
                      <a:pt x="229" y="230"/>
                    </a:lnTo>
                    <a:lnTo>
                      <a:pt x="232" y="223"/>
                    </a:lnTo>
                    <a:lnTo>
                      <a:pt x="234" y="221"/>
                    </a:lnTo>
                    <a:lnTo>
                      <a:pt x="238" y="216"/>
                    </a:lnTo>
                    <a:lnTo>
                      <a:pt x="238" y="205"/>
                    </a:lnTo>
                    <a:lnTo>
                      <a:pt x="239" y="202"/>
                    </a:lnTo>
                    <a:lnTo>
                      <a:pt x="241" y="200"/>
                    </a:lnTo>
                    <a:lnTo>
                      <a:pt x="241" y="198"/>
                    </a:lnTo>
                    <a:lnTo>
                      <a:pt x="239" y="196"/>
                    </a:lnTo>
                    <a:lnTo>
                      <a:pt x="236" y="193"/>
                    </a:lnTo>
                    <a:lnTo>
                      <a:pt x="234" y="188"/>
                    </a:lnTo>
                    <a:lnTo>
                      <a:pt x="232" y="186"/>
                    </a:lnTo>
                    <a:lnTo>
                      <a:pt x="227" y="184"/>
                    </a:lnTo>
                    <a:lnTo>
                      <a:pt x="224" y="186"/>
                    </a:lnTo>
                    <a:lnTo>
                      <a:pt x="217" y="186"/>
                    </a:lnTo>
                    <a:lnTo>
                      <a:pt x="213" y="188"/>
                    </a:lnTo>
                    <a:lnTo>
                      <a:pt x="209" y="188"/>
                    </a:lnTo>
                    <a:lnTo>
                      <a:pt x="201" y="188"/>
                    </a:lnTo>
                    <a:lnTo>
                      <a:pt x="195" y="184"/>
                    </a:lnTo>
                    <a:lnTo>
                      <a:pt x="192" y="179"/>
                    </a:lnTo>
                    <a:lnTo>
                      <a:pt x="192" y="175"/>
                    </a:lnTo>
                    <a:lnTo>
                      <a:pt x="190" y="173"/>
                    </a:lnTo>
                    <a:lnTo>
                      <a:pt x="190" y="172"/>
                    </a:lnTo>
                    <a:lnTo>
                      <a:pt x="192" y="170"/>
                    </a:lnTo>
                    <a:lnTo>
                      <a:pt x="194" y="168"/>
                    </a:lnTo>
                    <a:lnTo>
                      <a:pt x="194" y="166"/>
                    </a:lnTo>
                    <a:lnTo>
                      <a:pt x="192" y="166"/>
                    </a:lnTo>
                    <a:lnTo>
                      <a:pt x="194" y="165"/>
                    </a:lnTo>
                    <a:lnTo>
                      <a:pt x="192" y="159"/>
                    </a:lnTo>
                    <a:lnTo>
                      <a:pt x="190" y="159"/>
                    </a:lnTo>
                    <a:lnTo>
                      <a:pt x="187" y="159"/>
                    </a:lnTo>
                    <a:lnTo>
                      <a:pt x="185" y="159"/>
                    </a:lnTo>
                    <a:lnTo>
                      <a:pt x="181" y="161"/>
                    </a:lnTo>
                    <a:lnTo>
                      <a:pt x="180" y="159"/>
                    </a:lnTo>
                    <a:lnTo>
                      <a:pt x="181" y="158"/>
                    </a:lnTo>
                    <a:lnTo>
                      <a:pt x="183" y="158"/>
                    </a:lnTo>
                    <a:lnTo>
                      <a:pt x="188" y="158"/>
                    </a:lnTo>
                    <a:lnTo>
                      <a:pt x="190" y="158"/>
                    </a:lnTo>
                    <a:lnTo>
                      <a:pt x="190" y="156"/>
                    </a:lnTo>
                    <a:lnTo>
                      <a:pt x="188" y="151"/>
                    </a:lnTo>
                    <a:lnTo>
                      <a:pt x="187" y="133"/>
                    </a:lnTo>
                    <a:lnTo>
                      <a:pt x="188" y="124"/>
                    </a:lnTo>
                    <a:lnTo>
                      <a:pt x="188" y="121"/>
                    </a:lnTo>
                    <a:lnTo>
                      <a:pt x="190" y="117"/>
                    </a:lnTo>
                    <a:lnTo>
                      <a:pt x="190" y="116"/>
                    </a:lnTo>
                    <a:lnTo>
                      <a:pt x="183" y="117"/>
                    </a:lnTo>
                    <a:lnTo>
                      <a:pt x="176" y="112"/>
                    </a:lnTo>
                    <a:lnTo>
                      <a:pt x="167" y="101"/>
                    </a:lnTo>
                    <a:lnTo>
                      <a:pt x="160" y="105"/>
                    </a:lnTo>
                    <a:lnTo>
                      <a:pt x="157" y="105"/>
                    </a:lnTo>
                    <a:lnTo>
                      <a:pt x="152" y="107"/>
                    </a:lnTo>
                    <a:lnTo>
                      <a:pt x="144" y="105"/>
                    </a:lnTo>
                    <a:lnTo>
                      <a:pt x="139" y="108"/>
                    </a:lnTo>
                    <a:lnTo>
                      <a:pt x="137" y="114"/>
                    </a:lnTo>
                    <a:lnTo>
                      <a:pt x="134" y="117"/>
                    </a:lnTo>
                    <a:lnTo>
                      <a:pt x="130" y="117"/>
                    </a:lnTo>
                    <a:lnTo>
                      <a:pt x="130" y="114"/>
                    </a:lnTo>
                    <a:lnTo>
                      <a:pt x="125" y="110"/>
                    </a:lnTo>
                    <a:lnTo>
                      <a:pt x="115" y="110"/>
                    </a:lnTo>
                    <a:lnTo>
                      <a:pt x="108" y="112"/>
                    </a:lnTo>
                    <a:lnTo>
                      <a:pt x="106" y="116"/>
                    </a:lnTo>
                    <a:lnTo>
                      <a:pt x="104" y="117"/>
                    </a:lnTo>
                    <a:lnTo>
                      <a:pt x="99" y="124"/>
                    </a:lnTo>
                    <a:lnTo>
                      <a:pt x="97" y="130"/>
                    </a:lnTo>
                    <a:lnTo>
                      <a:pt x="101" y="133"/>
                    </a:lnTo>
                    <a:lnTo>
                      <a:pt x="101" y="137"/>
                    </a:lnTo>
                    <a:lnTo>
                      <a:pt x="97" y="140"/>
                    </a:lnTo>
                    <a:lnTo>
                      <a:pt x="99" y="144"/>
                    </a:lnTo>
                    <a:lnTo>
                      <a:pt x="99" y="147"/>
                    </a:lnTo>
                    <a:lnTo>
                      <a:pt x="102" y="149"/>
                    </a:lnTo>
                    <a:lnTo>
                      <a:pt x="101" y="156"/>
                    </a:lnTo>
                    <a:lnTo>
                      <a:pt x="95" y="159"/>
                    </a:lnTo>
                    <a:lnTo>
                      <a:pt x="97" y="161"/>
                    </a:lnTo>
                    <a:lnTo>
                      <a:pt x="106" y="158"/>
                    </a:lnTo>
                    <a:lnTo>
                      <a:pt x="108" y="159"/>
                    </a:lnTo>
                    <a:lnTo>
                      <a:pt x="109" y="165"/>
                    </a:lnTo>
                    <a:lnTo>
                      <a:pt x="106" y="175"/>
                    </a:lnTo>
                    <a:lnTo>
                      <a:pt x="108" y="181"/>
                    </a:lnTo>
                    <a:lnTo>
                      <a:pt x="113" y="179"/>
                    </a:lnTo>
                    <a:lnTo>
                      <a:pt x="111" y="182"/>
                    </a:lnTo>
                    <a:lnTo>
                      <a:pt x="109" y="182"/>
                    </a:lnTo>
                    <a:lnTo>
                      <a:pt x="106" y="182"/>
                    </a:lnTo>
                    <a:lnTo>
                      <a:pt x="102" y="177"/>
                    </a:lnTo>
                    <a:lnTo>
                      <a:pt x="102" y="173"/>
                    </a:lnTo>
                    <a:lnTo>
                      <a:pt x="104" y="172"/>
                    </a:lnTo>
                    <a:lnTo>
                      <a:pt x="106" y="168"/>
                    </a:lnTo>
                    <a:lnTo>
                      <a:pt x="97" y="168"/>
                    </a:lnTo>
                    <a:lnTo>
                      <a:pt x="95" y="165"/>
                    </a:lnTo>
                    <a:lnTo>
                      <a:pt x="94" y="168"/>
                    </a:lnTo>
                    <a:lnTo>
                      <a:pt x="92" y="170"/>
                    </a:lnTo>
                    <a:lnTo>
                      <a:pt x="90" y="172"/>
                    </a:lnTo>
                    <a:lnTo>
                      <a:pt x="88" y="179"/>
                    </a:lnTo>
                    <a:lnTo>
                      <a:pt x="86" y="173"/>
                    </a:lnTo>
                    <a:lnTo>
                      <a:pt x="88" y="168"/>
                    </a:lnTo>
                    <a:lnTo>
                      <a:pt x="97" y="156"/>
                    </a:lnTo>
                    <a:lnTo>
                      <a:pt x="92" y="149"/>
                    </a:lnTo>
                    <a:lnTo>
                      <a:pt x="92" y="145"/>
                    </a:lnTo>
                    <a:lnTo>
                      <a:pt x="86" y="142"/>
                    </a:lnTo>
                    <a:lnTo>
                      <a:pt x="85" y="144"/>
                    </a:lnTo>
                    <a:lnTo>
                      <a:pt x="81" y="142"/>
                    </a:lnTo>
                    <a:lnTo>
                      <a:pt x="72" y="147"/>
                    </a:lnTo>
                    <a:lnTo>
                      <a:pt x="69" y="156"/>
                    </a:lnTo>
                    <a:lnTo>
                      <a:pt x="72" y="154"/>
                    </a:lnTo>
                    <a:lnTo>
                      <a:pt x="72" y="158"/>
                    </a:lnTo>
                    <a:lnTo>
                      <a:pt x="67" y="158"/>
                    </a:lnTo>
                    <a:lnTo>
                      <a:pt x="60" y="168"/>
                    </a:lnTo>
                    <a:lnTo>
                      <a:pt x="57" y="168"/>
                    </a:lnTo>
                    <a:lnTo>
                      <a:pt x="58" y="173"/>
                    </a:lnTo>
                    <a:lnTo>
                      <a:pt x="62" y="179"/>
                    </a:lnTo>
                    <a:lnTo>
                      <a:pt x="60" y="182"/>
                    </a:lnTo>
                    <a:lnTo>
                      <a:pt x="58" y="189"/>
                    </a:lnTo>
                    <a:lnTo>
                      <a:pt x="51" y="189"/>
                    </a:lnTo>
                    <a:lnTo>
                      <a:pt x="50" y="186"/>
                    </a:lnTo>
                    <a:lnTo>
                      <a:pt x="48" y="186"/>
                    </a:lnTo>
                    <a:lnTo>
                      <a:pt x="50" y="182"/>
                    </a:lnTo>
                    <a:lnTo>
                      <a:pt x="46" y="173"/>
                    </a:lnTo>
                    <a:lnTo>
                      <a:pt x="44" y="170"/>
                    </a:lnTo>
                    <a:lnTo>
                      <a:pt x="50" y="170"/>
                    </a:lnTo>
                    <a:lnTo>
                      <a:pt x="50" y="165"/>
                    </a:lnTo>
                    <a:lnTo>
                      <a:pt x="53" y="166"/>
                    </a:lnTo>
                    <a:lnTo>
                      <a:pt x="53" y="161"/>
                    </a:lnTo>
                    <a:lnTo>
                      <a:pt x="51" y="161"/>
                    </a:lnTo>
                    <a:lnTo>
                      <a:pt x="50" y="161"/>
                    </a:lnTo>
                    <a:lnTo>
                      <a:pt x="50" y="158"/>
                    </a:lnTo>
                    <a:lnTo>
                      <a:pt x="48" y="158"/>
                    </a:lnTo>
                    <a:lnTo>
                      <a:pt x="43" y="159"/>
                    </a:lnTo>
                    <a:lnTo>
                      <a:pt x="39" y="158"/>
                    </a:lnTo>
                    <a:lnTo>
                      <a:pt x="36" y="159"/>
                    </a:lnTo>
                    <a:lnTo>
                      <a:pt x="34" y="158"/>
                    </a:lnTo>
                    <a:lnTo>
                      <a:pt x="39" y="156"/>
                    </a:lnTo>
                    <a:lnTo>
                      <a:pt x="43" y="158"/>
                    </a:lnTo>
                    <a:lnTo>
                      <a:pt x="44" y="154"/>
                    </a:lnTo>
                    <a:lnTo>
                      <a:pt x="43" y="152"/>
                    </a:lnTo>
                    <a:lnTo>
                      <a:pt x="39" y="152"/>
                    </a:lnTo>
                    <a:lnTo>
                      <a:pt x="43" y="147"/>
                    </a:lnTo>
                    <a:lnTo>
                      <a:pt x="41" y="142"/>
                    </a:lnTo>
                    <a:lnTo>
                      <a:pt x="46" y="137"/>
                    </a:lnTo>
                    <a:lnTo>
                      <a:pt x="50" y="137"/>
                    </a:lnTo>
                    <a:lnTo>
                      <a:pt x="53" y="131"/>
                    </a:lnTo>
                    <a:lnTo>
                      <a:pt x="55" y="123"/>
                    </a:lnTo>
                    <a:lnTo>
                      <a:pt x="57" y="121"/>
                    </a:lnTo>
                    <a:lnTo>
                      <a:pt x="57" y="119"/>
                    </a:lnTo>
                    <a:lnTo>
                      <a:pt x="65" y="117"/>
                    </a:lnTo>
                    <a:lnTo>
                      <a:pt x="69" y="116"/>
                    </a:lnTo>
                    <a:lnTo>
                      <a:pt x="72" y="114"/>
                    </a:lnTo>
                    <a:lnTo>
                      <a:pt x="69" y="110"/>
                    </a:lnTo>
                    <a:lnTo>
                      <a:pt x="72" y="110"/>
                    </a:lnTo>
                    <a:lnTo>
                      <a:pt x="74" y="110"/>
                    </a:lnTo>
                    <a:lnTo>
                      <a:pt x="76" y="114"/>
                    </a:lnTo>
                    <a:lnTo>
                      <a:pt x="78" y="114"/>
                    </a:lnTo>
                    <a:lnTo>
                      <a:pt x="79" y="110"/>
                    </a:lnTo>
                    <a:lnTo>
                      <a:pt x="81" y="110"/>
                    </a:lnTo>
                    <a:lnTo>
                      <a:pt x="85" y="107"/>
                    </a:lnTo>
                    <a:lnTo>
                      <a:pt x="88" y="110"/>
                    </a:lnTo>
                    <a:lnTo>
                      <a:pt x="88" y="108"/>
                    </a:lnTo>
                    <a:lnTo>
                      <a:pt x="90" y="107"/>
                    </a:lnTo>
                    <a:lnTo>
                      <a:pt x="92" y="107"/>
                    </a:lnTo>
                    <a:lnTo>
                      <a:pt x="95" y="105"/>
                    </a:lnTo>
                    <a:lnTo>
                      <a:pt x="101" y="110"/>
                    </a:lnTo>
                    <a:lnTo>
                      <a:pt x="104" y="112"/>
                    </a:lnTo>
                    <a:lnTo>
                      <a:pt x="122" y="107"/>
                    </a:lnTo>
                    <a:lnTo>
                      <a:pt x="132" y="107"/>
                    </a:lnTo>
                    <a:lnTo>
                      <a:pt x="136" y="103"/>
                    </a:lnTo>
                    <a:lnTo>
                      <a:pt x="134" y="100"/>
                    </a:lnTo>
                    <a:lnTo>
                      <a:pt x="139" y="100"/>
                    </a:lnTo>
                    <a:lnTo>
                      <a:pt x="137" y="101"/>
                    </a:lnTo>
                    <a:lnTo>
                      <a:pt x="141" y="103"/>
                    </a:lnTo>
                    <a:lnTo>
                      <a:pt x="146" y="103"/>
                    </a:lnTo>
                    <a:lnTo>
                      <a:pt x="148" y="98"/>
                    </a:lnTo>
                    <a:lnTo>
                      <a:pt x="160" y="105"/>
                    </a:lnTo>
                    <a:lnTo>
                      <a:pt x="166" y="101"/>
                    </a:lnTo>
                    <a:lnTo>
                      <a:pt x="167" y="101"/>
                    </a:lnTo>
                    <a:lnTo>
                      <a:pt x="185" y="116"/>
                    </a:lnTo>
                    <a:lnTo>
                      <a:pt x="192" y="116"/>
                    </a:lnTo>
                    <a:lnTo>
                      <a:pt x="195" y="107"/>
                    </a:lnTo>
                    <a:lnTo>
                      <a:pt x="197" y="105"/>
                    </a:lnTo>
                    <a:lnTo>
                      <a:pt x="197" y="100"/>
                    </a:lnTo>
                    <a:lnTo>
                      <a:pt x="199" y="96"/>
                    </a:lnTo>
                    <a:lnTo>
                      <a:pt x="197" y="96"/>
                    </a:lnTo>
                    <a:lnTo>
                      <a:pt x="202" y="87"/>
                    </a:lnTo>
                    <a:lnTo>
                      <a:pt x="211" y="79"/>
                    </a:lnTo>
                    <a:lnTo>
                      <a:pt x="211" y="73"/>
                    </a:lnTo>
                    <a:lnTo>
                      <a:pt x="209" y="66"/>
                    </a:lnTo>
                    <a:lnTo>
                      <a:pt x="209" y="63"/>
                    </a:lnTo>
                    <a:lnTo>
                      <a:pt x="209" y="56"/>
                    </a:lnTo>
                    <a:lnTo>
                      <a:pt x="209" y="49"/>
                    </a:lnTo>
                    <a:lnTo>
                      <a:pt x="211" y="47"/>
                    </a:lnTo>
                    <a:lnTo>
                      <a:pt x="211" y="43"/>
                    </a:lnTo>
                    <a:lnTo>
                      <a:pt x="208" y="40"/>
                    </a:lnTo>
                    <a:lnTo>
                      <a:pt x="208" y="38"/>
                    </a:lnTo>
                    <a:lnTo>
                      <a:pt x="202" y="33"/>
                    </a:lnTo>
                    <a:lnTo>
                      <a:pt x="201" y="26"/>
                    </a:lnTo>
                    <a:lnTo>
                      <a:pt x="201" y="24"/>
                    </a:lnTo>
                    <a:lnTo>
                      <a:pt x="204" y="17"/>
                    </a:lnTo>
                    <a:lnTo>
                      <a:pt x="211" y="7"/>
                    </a:lnTo>
                    <a:lnTo>
                      <a:pt x="215" y="5"/>
                    </a:lnTo>
                    <a:lnTo>
                      <a:pt x="220" y="1"/>
                    </a:lnTo>
                    <a:lnTo>
                      <a:pt x="217" y="0"/>
                    </a:lnTo>
                    <a:lnTo>
                      <a:pt x="211" y="1"/>
                    </a:lnTo>
                    <a:lnTo>
                      <a:pt x="192" y="17"/>
                    </a:lnTo>
                    <a:lnTo>
                      <a:pt x="183" y="22"/>
                    </a:lnTo>
                    <a:lnTo>
                      <a:pt x="174" y="24"/>
                    </a:lnTo>
                    <a:lnTo>
                      <a:pt x="164" y="22"/>
                    </a:lnTo>
                    <a:lnTo>
                      <a:pt x="159" y="33"/>
                    </a:lnTo>
                    <a:lnTo>
                      <a:pt x="150" y="42"/>
                    </a:lnTo>
                    <a:lnTo>
                      <a:pt x="148" y="43"/>
                    </a:lnTo>
                    <a:lnTo>
                      <a:pt x="146" y="50"/>
                    </a:lnTo>
                    <a:lnTo>
                      <a:pt x="134" y="72"/>
                    </a:lnTo>
                    <a:lnTo>
                      <a:pt x="127" y="80"/>
                    </a:lnTo>
                    <a:lnTo>
                      <a:pt x="116" y="87"/>
                    </a:lnTo>
                    <a:lnTo>
                      <a:pt x="102" y="91"/>
                    </a:lnTo>
                    <a:lnTo>
                      <a:pt x="92" y="89"/>
                    </a:lnTo>
                    <a:lnTo>
                      <a:pt x="88" y="86"/>
                    </a:lnTo>
                    <a:lnTo>
                      <a:pt x="83" y="86"/>
                    </a:lnTo>
                    <a:lnTo>
                      <a:pt x="74" y="93"/>
                    </a:lnTo>
                    <a:lnTo>
                      <a:pt x="67" y="94"/>
                    </a:lnTo>
                    <a:lnTo>
                      <a:pt x="64" y="94"/>
                    </a:lnTo>
                    <a:lnTo>
                      <a:pt x="55" y="91"/>
                    </a:lnTo>
                    <a:lnTo>
                      <a:pt x="53" y="91"/>
                    </a:lnTo>
                    <a:lnTo>
                      <a:pt x="51" y="93"/>
                    </a:lnTo>
                    <a:lnTo>
                      <a:pt x="50" y="96"/>
                    </a:lnTo>
                    <a:lnTo>
                      <a:pt x="46" y="101"/>
                    </a:lnTo>
                    <a:lnTo>
                      <a:pt x="43" y="101"/>
                    </a:lnTo>
                    <a:lnTo>
                      <a:pt x="39" y="108"/>
                    </a:lnTo>
                    <a:lnTo>
                      <a:pt x="32" y="119"/>
                    </a:lnTo>
                    <a:lnTo>
                      <a:pt x="21" y="137"/>
                    </a:lnTo>
                    <a:lnTo>
                      <a:pt x="21" y="144"/>
                    </a:lnTo>
                    <a:lnTo>
                      <a:pt x="21" y="152"/>
                    </a:lnTo>
                    <a:lnTo>
                      <a:pt x="21" y="151"/>
                    </a:lnTo>
                    <a:lnTo>
                      <a:pt x="23" y="151"/>
                    </a:lnTo>
                    <a:lnTo>
                      <a:pt x="23" y="149"/>
                    </a:lnTo>
                    <a:lnTo>
                      <a:pt x="21" y="147"/>
                    </a:lnTo>
                    <a:lnTo>
                      <a:pt x="23" y="144"/>
                    </a:lnTo>
                    <a:lnTo>
                      <a:pt x="21" y="144"/>
                    </a:lnTo>
                    <a:lnTo>
                      <a:pt x="25" y="142"/>
                    </a:lnTo>
                    <a:lnTo>
                      <a:pt x="27" y="144"/>
                    </a:lnTo>
                    <a:lnTo>
                      <a:pt x="28" y="147"/>
                    </a:lnTo>
                    <a:lnTo>
                      <a:pt x="28" y="152"/>
                    </a:lnTo>
                    <a:lnTo>
                      <a:pt x="30" y="154"/>
                    </a:lnTo>
                    <a:lnTo>
                      <a:pt x="30" y="156"/>
                    </a:lnTo>
                    <a:lnTo>
                      <a:pt x="32" y="158"/>
                    </a:lnTo>
                    <a:lnTo>
                      <a:pt x="34" y="159"/>
                    </a:lnTo>
                    <a:lnTo>
                      <a:pt x="37" y="159"/>
                    </a:lnTo>
                    <a:lnTo>
                      <a:pt x="41" y="165"/>
                    </a:lnTo>
                    <a:lnTo>
                      <a:pt x="43" y="170"/>
                    </a:lnTo>
                    <a:lnTo>
                      <a:pt x="46" y="175"/>
                    </a:lnTo>
                    <a:lnTo>
                      <a:pt x="44" y="179"/>
                    </a:lnTo>
                    <a:lnTo>
                      <a:pt x="39" y="175"/>
                    </a:lnTo>
                    <a:lnTo>
                      <a:pt x="32" y="173"/>
                    </a:lnTo>
                    <a:lnTo>
                      <a:pt x="27" y="173"/>
                    </a:lnTo>
                    <a:lnTo>
                      <a:pt x="27" y="177"/>
                    </a:lnTo>
                    <a:lnTo>
                      <a:pt x="25" y="177"/>
                    </a:lnTo>
                    <a:lnTo>
                      <a:pt x="25" y="172"/>
                    </a:lnTo>
                    <a:lnTo>
                      <a:pt x="27" y="172"/>
                    </a:lnTo>
                    <a:lnTo>
                      <a:pt x="27" y="170"/>
                    </a:lnTo>
                    <a:lnTo>
                      <a:pt x="21" y="168"/>
                    </a:lnTo>
                    <a:lnTo>
                      <a:pt x="21" y="166"/>
                    </a:lnTo>
                    <a:lnTo>
                      <a:pt x="16" y="163"/>
                    </a:lnTo>
                    <a:lnTo>
                      <a:pt x="20" y="161"/>
                    </a:lnTo>
                    <a:lnTo>
                      <a:pt x="20" y="159"/>
                    </a:lnTo>
                    <a:lnTo>
                      <a:pt x="18" y="159"/>
                    </a:lnTo>
                    <a:lnTo>
                      <a:pt x="20" y="154"/>
                    </a:lnTo>
                    <a:lnTo>
                      <a:pt x="21" y="154"/>
                    </a:lnTo>
                    <a:lnTo>
                      <a:pt x="20" y="152"/>
                    </a:lnTo>
                    <a:lnTo>
                      <a:pt x="18" y="154"/>
                    </a:lnTo>
                    <a:lnTo>
                      <a:pt x="14" y="161"/>
                    </a:lnTo>
                    <a:lnTo>
                      <a:pt x="11" y="177"/>
                    </a:lnTo>
                    <a:lnTo>
                      <a:pt x="11" y="186"/>
                    </a:lnTo>
                    <a:lnTo>
                      <a:pt x="9" y="228"/>
                    </a:lnTo>
                    <a:lnTo>
                      <a:pt x="6" y="246"/>
                    </a:lnTo>
                    <a:lnTo>
                      <a:pt x="6" y="260"/>
                    </a:lnTo>
                    <a:lnTo>
                      <a:pt x="7" y="260"/>
                    </a:lnTo>
                    <a:lnTo>
                      <a:pt x="9" y="246"/>
                    </a:lnTo>
                    <a:lnTo>
                      <a:pt x="9" y="242"/>
                    </a:lnTo>
                    <a:lnTo>
                      <a:pt x="11" y="244"/>
                    </a:lnTo>
                    <a:lnTo>
                      <a:pt x="16" y="246"/>
                    </a:lnTo>
                    <a:lnTo>
                      <a:pt x="20" y="251"/>
                    </a:lnTo>
                    <a:lnTo>
                      <a:pt x="21" y="253"/>
                    </a:lnTo>
                    <a:lnTo>
                      <a:pt x="21" y="254"/>
                    </a:lnTo>
                    <a:lnTo>
                      <a:pt x="21" y="260"/>
                    </a:lnTo>
                    <a:lnTo>
                      <a:pt x="23" y="261"/>
                    </a:lnTo>
                    <a:lnTo>
                      <a:pt x="27" y="267"/>
                    </a:lnTo>
                    <a:lnTo>
                      <a:pt x="28" y="270"/>
                    </a:lnTo>
                    <a:lnTo>
                      <a:pt x="27" y="272"/>
                    </a:lnTo>
                    <a:lnTo>
                      <a:pt x="28" y="274"/>
                    </a:lnTo>
                    <a:lnTo>
                      <a:pt x="18" y="282"/>
                    </a:lnTo>
                    <a:lnTo>
                      <a:pt x="16" y="282"/>
                    </a:lnTo>
                    <a:lnTo>
                      <a:pt x="16" y="284"/>
                    </a:lnTo>
                    <a:lnTo>
                      <a:pt x="13" y="284"/>
                    </a:lnTo>
                    <a:lnTo>
                      <a:pt x="14" y="282"/>
                    </a:lnTo>
                    <a:lnTo>
                      <a:pt x="11" y="281"/>
                    </a:lnTo>
                    <a:lnTo>
                      <a:pt x="11" y="279"/>
                    </a:lnTo>
                    <a:lnTo>
                      <a:pt x="11" y="277"/>
                    </a:lnTo>
                    <a:lnTo>
                      <a:pt x="9" y="274"/>
                    </a:lnTo>
                    <a:lnTo>
                      <a:pt x="11" y="272"/>
                    </a:lnTo>
                    <a:lnTo>
                      <a:pt x="9" y="268"/>
                    </a:lnTo>
                    <a:lnTo>
                      <a:pt x="7" y="260"/>
                    </a:lnTo>
                    <a:lnTo>
                      <a:pt x="6" y="260"/>
                    </a:lnTo>
                    <a:lnTo>
                      <a:pt x="7" y="268"/>
                    </a:lnTo>
                    <a:lnTo>
                      <a:pt x="9" y="29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Freeform 79">
                <a:extLst>
                  <a:ext uri="{FF2B5EF4-FFF2-40B4-BE49-F238E27FC236}">
                    <a16:creationId xmlns:a16="http://schemas.microsoft.com/office/drawing/2014/main" id="{7625B361-5B83-440D-9DC7-50F4F240C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4" y="2415"/>
                <a:ext cx="73" cy="89"/>
              </a:xfrm>
              <a:custGeom>
                <a:avLst/>
                <a:gdLst>
                  <a:gd name="T0" fmla="*/ 83 w 148"/>
                  <a:gd name="T1" fmla="*/ 56 h 178"/>
                  <a:gd name="T2" fmla="*/ 90 w 148"/>
                  <a:gd name="T3" fmla="*/ 44 h 178"/>
                  <a:gd name="T4" fmla="*/ 86 w 148"/>
                  <a:gd name="T5" fmla="*/ 30 h 178"/>
                  <a:gd name="T6" fmla="*/ 95 w 148"/>
                  <a:gd name="T7" fmla="*/ 32 h 178"/>
                  <a:gd name="T8" fmla="*/ 99 w 148"/>
                  <a:gd name="T9" fmla="*/ 46 h 178"/>
                  <a:gd name="T10" fmla="*/ 101 w 148"/>
                  <a:gd name="T11" fmla="*/ 55 h 178"/>
                  <a:gd name="T12" fmla="*/ 97 w 148"/>
                  <a:gd name="T13" fmla="*/ 60 h 178"/>
                  <a:gd name="T14" fmla="*/ 101 w 148"/>
                  <a:gd name="T15" fmla="*/ 69 h 178"/>
                  <a:gd name="T16" fmla="*/ 102 w 148"/>
                  <a:gd name="T17" fmla="*/ 67 h 178"/>
                  <a:gd name="T18" fmla="*/ 102 w 148"/>
                  <a:gd name="T19" fmla="*/ 55 h 178"/>
                  <a:gd name="T20" fmla="*/ 101 w 148"/>
                  <a:gd name="T21" fmla="*/ 46 h 178"/>
                  <a:gd name="T22" fmla="*/ 99 w 148"/>
                  <a:gd name="T23" fmla="*/ 30 h 178"/>
                  <a:gd name="T24" fmla="*/ 93 w 148"/>
                  <a:gd name="T25" fmla="*/ 23 h 178"/>
                  <a:gd name="T26" fmla="*/ 83 w 148"/>
                  <a:gd name="T27" fmla="*/ 19 h 178"/>
                  <a:gd name="T28" fmla="*/ 101 w 148"/>
                  <a:gd name="T29" fmla="*/ 9 h 178"/>
                  <a:gd name="T30" fmla="*/ 137 w 148"/>
                  <a:gd name="T31" fmla="*/ 5 h 178"/>
                  <a:gd name="T32" fmla="*/ 141 w 148"/>
                  <a:gd name="T33" fmla="*/ 19 h 178"/>
                  <a:gd name="T34" fmla="*/ 146 w 148"/>
                  <a:gd name="T35" fmla="*/ 51 h 178"/>
                  <a:gd name="T36" fmla="*/ 146 w 148"/>
                  <a:gd name="T37" fmla="*/ 63 h 178"/>
                  <a:gd name="T38" fmla="*/ 136 w 148"/>
                  <a:gd name="T39" fmla="*/ 79 h 178"/>
                  <a:gd name="T40" fmla="*/ 116 w 148"/>
                  <a:gd name="T41" fmla="*/ 88 h 178"/>
                  <a:gd name="T42" fmla="*/ 123 w 148"/>
                  <a:gd name="T43" fmla="*/ 111 h 178"/>
                  <a:gd name="T44" fmla="*/ 129 w 148"/>
                  <a:gd name="T45" fmla="*/ 132 h 178"/>
                  <a:gd name="T46" fmla="*/ 106 w 148"/>
                  <a:gd name="T47" fmla="*/ 144 h 178"/>
                  <a:gd name="T48" fmla="*/ 99 w 148"/>
                  <a:gd name="T49" fmla="*/ 148 h 178"/>
                  <a:gd name="T50" fmla="*/ 102 w 148"/>
                  <a:gd name="T51" fmla="*/ 153 h 178"/>
                  <a:gd name="T52" fmla="*/ 109 w 148"/>
                  <a:gd name="T53" fmla="*/ 153 h 178"/>
                  <a:gd name="T54" fmla="*/ 108 w 148"/>
                  <a:gd name="T55" fmla="*/ 167 h 178"/>
                  <a:gd name="T56" fmla="*/ 102 w 148"/>
                  <a:gd name="T57" fmla="*/ 176 h 178"/>
                  <a:gd name="T58" fmla="*/ 88 w 148"/>
                  <a:gd name="T59" fmla="*/ 170 h 178"/>
                  <a:gd name="T60" fmla="*/ 76 w 148"/>
                  <a:gd name="T61" fmla="*/ 158 h 178"/>
                  <a:gd name="T62" fmla="*/ 72 w 148"/>
                  <a:gd name="T63" fmla="*/ 151 h 178"/>
                  <a:gd name="T64" fmla="*/ 78 w 148"/>
                  <a:gd name="T65" fmla="*/ 146 h 178"/>
                  <a:gd name="T66" fmla="*/ 72 w 148"/>
                  <a:gd name="T67" fmla="*/ 141 h 178"/>
                  <a:gd name="T68" fmla="*/ 55 w 148"/>
                  <a:gd name="T69" fmla="*/ 141 h 178"/>
                  <a:gd name="T70" fmla="*/ 48 w 148"/>
                  <a:gd name="T71" fmla="*/ 139 h 178"/>
                  <a:gd name="T72" fmla="*/ 39 w 148"/>
                  <a:gd name="T73" fmla="*/ 139 h 178"/>
                  <a:gd name="T74" fmla="*/ 32 w 148"/>
                  <a:gd name="T75" fmla="*/ 128 h 178"/>
                  <a:gd name="T76" fmla="*/ 21 w 148"/>
                  <a:gd name="T77" fmla="*/ 116 h 178"/>
                  <a:gd name="T78" fmla="*/ 30 w 148"/>
                  <a:gd name="T79" fmla="*/ 104 h 178"/>
                  <a:gd name="T80" fmla="*/ 21 w 148"/>
                  <a:gd name="T81" fmla="*/ 93 h 178"/>
                  <a:gd name="T82" fmla="*/ 25 w 148"/>
                  <a:gd name="T83" fmla="*/ 88 h 178"/>
                  <a:gd name="T84" fmla="*/ 6 w 148"/>
                  <a:gd name="T85" fmla="*/ 67 h 178"/>
                  <a:gd name="T86" fmla="*/ 18 w 148"/>
                  <a:gd name="T87" fmla="*/ 67 h 178"/>
                  <a:gd name="T88" fmla="*/ 9 w 148"/>
                  <a:gd name="T89" fmla="*/ 58 h 178"/>
                  <a:gd name="T90" fmla="*/ 14 w 148"/>
                  <a:gd name="T91" fmla="*/ 58 h 178"/>
                  <a:gd name="T92" fmla="*/ 30 w 148"/>
                  <a:gd name="T93" fmla="*/ 56 h 178"/>
                  <a:gd name="T94" fmla="*/ 35 w 148"/>
                  <a:gd name="T95" fmla="*/ 55 h 178"/>
                  <a:gd name="T96" fmla="*/ 43 w 148"/>
                  <a:gd name="T97" fmla="*/ 53 h 178"/>
                  <a:gd name="T98" fmla="*/ 46 w 148"/>
                  <a:gd name="T99" fmla="*/ 42 h 178"/>
                  <a:gd name="T100" fmla="*/ 57 w 148"/>
                  <a:gd name="T101" fmla="*/ 28 h 178"/>
                  <a:gd name="T102" fmla="*/ 35 w 148"/>
                  <a:gd name="T103" fmla="*/ 18 h 178"/>
                  <a:gd name="T104" fmla="*/ 62 w 148"/>
                  <a:gd name="T105" fmla="*/ 23 h 178"/>
                  <a:gd name="T106" fmla="*/ 76 w 148"/>
                  <a:gd name="T107" fmla="*/ 21 h 178"/>
                  <a:gd name="T108" fmla="*/ 72 w 148"/>
                  <a:gd name="T109" fmla="*/ 32 h 178"/>
                  <a:gd name="T110" fmla="*/ 72 w 148"/>
                  <a:gd name="T111" fmla="*/ 44 h 178"/>
                  <a:gd name="T112" fmla="*/ 64 w 148"/>
                  <a:gd name="T113" fmla="*/ 49 h 178"/>
                  <a:gd name="T114" fmla="*/ 76 w 148"/>
                  <a:gd name="T115" fmla="*/ 56 h 178"/>
                  <a:gd name="T116" fmla="*/ 76 w 148"/>
                  <a:gd name="T117" fmla="*/ 6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8" h="178">
                    <a:moveTo>
                      <a:pt x="79" y="63"/>
                    </a:moveTo>
                    <a:lnTo>
                      <a:pt x="81" y="62"/>
                    </a:lnTo>
                    <a:lnTo>
                      <a:pt x="83" y="58"/>
                    </a:lnTo>
                    <a:lnTo>
                      <a:pt x="85" y="56"/>
                    </a:lnTo>
                    <a:lnTo>
                      <a:pt x="83" y="56"/>
                    </a:lnTo>
                    <a:lnTo>
                      <a:pt x="83" y="55"/>
                    </a:lnTo>
                    <a:lnTo>
                      <a:pt x="85" y="47"/>
                    </a:lnTo>
                    <a:lnTo>
                      <a:pt x="85" y="46"/>
                    </a:lnTo>
                    <a:lnTo>
                      <a:pt x="88" y="44"/>
                    </a:lnTo>
                    <a:lnTo>
                      <a:pt x="90" y="44"/>
                    </a:lnTo>
                    <a:lnTo>
                      <a:pt x="92" y="40"/>
                    </a:lnTo>
                    <a:lnTo>
                      <a:pt x="92" y="39"/>
                    </a:lnTo>
                    <a:lnTo>
                      <a:pt x="90" y="37"/>
                    </a:lnTo>
                    <a:lnTo>
                      <a:pt x="88" y="33"/>
                    </a:lnTo>
                    <a:lnTo>
                      <a:pt x="86" y="30"/>
                    </a:lnTo>
                    <a:lnTo>
                      <a:pt x="86" y="26"/>
                    </a:lnTo>
                    <a:lnTo>
                      <a:pt x="92" y="28"/>
                    </a:lnTo>
                    <a:lnTo>
                      <a:pt x="93" y="30"/>
                    </a:lnTo>
                    <a:lnTo>
                      <a:pt x="95" y="30"/>
                    </a:lnTo>
                    <a:lnTo>
                      <a:pt x="95" y="32"/>
                    </a:lnTo>
                    <a:lnTo>
                      <a:pt x="97" y="33"/>
                    </a:lnTo>
                    <a:lnTo>
                      <a:pt x="95" y="37"/>
                    </a:lnTo>
                    <a:lnTo>
                      <a:pt x="95" y="40"/>
                    </a:lnTo>
                    <a:lnTo>
                      <a:pt x="99" y="42"/>
                    </a:lnTo>
                    <a:lnTo>
                      <a:pt x="99" y="46"/>
                    </a:lnTo>
                    <a:lnTo>
                      <a:pt x="99" y="47"/>
                    </a:lnTo>
                    <a:lnTo>
                      <a:pt x="99" y="49"/>
                    </a:lnTo>
                    <a:lnTo>
                      <a:pt x="101" y="49"/>
                    </a:lnTo>
                    <a:lnTo>
                      <a:pt x="101" y="51"/>
                    </a:lnTo>
                    <a:lnTo>
                      <a:pt x="101" y="55"/>
                    </a:lnTo>
                    <a:lnTo>
                      <a:pt x="101" y="56"/>
                    </a:lnTo>
                    <a:lnTo>
                      <a:pt x="101" y="60"/>
                    </a:lnTo>
                    <a:lnTo>
                      <a:pt x="99" y="60"/>
                    </a:lnTo>
                    <a:lnTo>
                      <a:pt x="97" y="62"/>
                    </a:lnTo>
                    <a:lnTo>
                      <a:pt x="97" y="60"/>
                    </a:lnTo>
                    <a:lnTo>
                      <a:pt x="95" y="60"/>
                    </a:lnTo>
                    <a:lnTo>
                      <a:pt x="95" y="67"/>
                    </a:lnTo>
                    <a:lnTo>
                      <a:pt x="97" y="69"/>
                    </a:lnTo>
                    <a:lnTo>
                      <a:pt x="97" y="70"/>
                    </a:lnTo>
                    <a:lnTo>
                      <a:pt x="101" y="69"/>
                    </a:lnTo>
                    <a:lnTo>
                      <a:pt x="101" y="72"/>
                    </a:lnTo>
                    <a:lnTo>
                      <a:pt x="102" y="72"/>
                    </a:lnTo>
                    <a:lnTo>
                      <a:pt x="102" y="70"/>
                    </a:lnTo>
                    <a:lnTo>
                      <a:pt x="101" y="69"/>
                    </a:lnTo>
                    <a:lnTo>
                      <a:pt x="102" y="67"/>
                    </a:lnTo>
                    <a:lnTo>
                      <a:pt x="104" y="63"/>
                    </a:lnTo>
                    <a:lnTo>
                      <a:pt x="106" y="60"/>
                    </a:lnTo>
                    <a:lnTo>
                      <a:pt x="104" y="58"/>
                    </a:lnTo>
                    <a:lnTo>
                      <a:pt x="104" y="56"/>
                    </a:lnTo>
                    <a:lnTo>
                      <a:pt x="102" y="55"/>
                    </a:lnTo>
                    <a:lnTo>
                      <a:pt x="102" y="53"/>
                    </a:lnTo>
                    <a:lnTo>
                      <a:pt x="104" y="53"/>
                    </a:lnTo>
                    <a:lnTo>
                      <a:pt x="102" y="51"/>
                    </a:lnTo>
                    <a:lnTo>
                      <a:pt x="102" y="49"/>
                    </a:lnTo>
                    <a:lnTo>
                      <a:pt x="101" y="46"/>
                    </a:lnTo>
                    <a:lnTo>
                      <a:pt x="99" y="42"/>
                    </a:lnTo>
                    <a:lnTo>
                      <a:pt x="99" y="40"/>
                    </a:lnTo>
                    <a:lnTo>
                      <a:pt x="101" y="40"/>
                    </a:lnTo>
                    <a:lnTo>
                      <a:pt x="101" y="37"/>
                    </a:lnTo>
                    <a:lnTo>
                      <a:pt x="99" y="30"/>
                    </a:lnTo>
                    <a:lnTo>
                      <a:pt x="97" y="26"/>
                    </a:lnTo>
                    <a:lnTo>
                      <a:pt x="97" y="23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3" y="23"/>
                    </a:lnTo>
                    <a:lnTo>
                      <a:pt x="90" y="25"/>
                    </a:lnTo>
                    <a:lnTo>
                      <a:pt x="86" y="26"/>
                    </a:lnTo>
                    <a:lnTo>
                      <a:pt x="83" y="25"/>
                    </a:lnTo>
                    <a:lnTo>
                      <a:pt x="83" y="23"/>
                    </a:lnTo>
                    <a:lnTo>
                      <a:pt x="83" y="19"/>
                    </a:lnTo>
                    <a:lnTo>
                      <a:pt x="88" y="18"/>
                    </a:lnTo>
                    <a:lnTo>
                      <a:pt x="90" y="18"/>
                    </a:lnTo>
                    <a:lnTo>
                      <a:pt x="93" y="14"/>
                    </a:lnTo>
                    <a:lnTo>
                      <a:pt x="95" y="14"/>
                    </a:lnTo>
                    <a:lnTo>
                      <a:pt x="101" y="9"/>
                    </a:lnTo>
                    <a:lnTo>
                      <a:pt x="109" y="2"/>
                    </a:lnTo>
                    <a:lnTo>
                      <a:pt x="120" y="0"/>
                    </a:lnTo>
                    <a:lnTo>
                      <a:pt x="125" y="2"/>
                    </a:lnTo>
                    <a:lnTo>
                      <a:pt x="130" y="4"/>
                    </a:lnTo>
                    <a:lnTo>
                      <a:pt x="137" y="5"/>
                    </a:lnTo>
                    <a:lnTo>
                      <a:pt x="141" y="7"/>
                    </a:lnTo>
                    <a:lnTo>
                      <a:pt x="148" y="12"/>
                    </a:lnTo>
                    <a:lnTo>
                      <a:pt x="146" y="14"/>
                    </a:lnTo>
                    <a:lnTo>
                      <a:pt x="146" y="16"/>
                    </a:lnTo>
                    <a:lnTo>
                      <a:pt x="141" y="19"/>
                    </a:lnTo>
                    <a:lnTo>
                      <a:pt x="139" y="26"/>
                    </a:lnTo>
                    <a:lnTo>
                      <a:pt x="137" y="32"/>
                    </a:lnTo>
                    <a:lnTo>
                      <a:pt x="143" y="40"/>
                    </a:lnTo>
                    <a:lnTo>
                      <a:pt x="143" y="46"/>
                    </a:lnTo>
                    <a:lnTo>
                      <a:pt x="146" y="51"/>
                    </a:lnTo>
                    <a:lnTo>
                      <a:pt x="146" y="56"/>
                    </a:lnTo>
                    <a:lnTo>
                      <a:pt x="144" y="60"/>
                    </a:lnTo>
                    <a:lnTo>
                      <a:pt x="144" y="62"/>
                    </a:lnTo>
                    <a:lnTo>
                      <a:pt x="146" y="62"/>
                    </a:lnTo>
                    <a:lnTo>
                      <a:pt x="146" y="63"/>
                    </a:lnTo>
                    <a:lnTo>
                      <a:pt x="146" y="65"/>
                    </a:lnTo>
                    <a:lnTo>
                      <a:pt x="139" y="74"/>
                    </a:lnTo>
                    <a:lnTo>
                      <a:pt x="139" y="76"/>
                    </a:lnTo>
                    <a:lnTo>
                      <a:pt x="137" y="74"/>
                    </a:lnTo>
                    <a:lnTo>
                      <a:pt x="136" y="79"/>
                    </a:lnTo>
                    <a:lnTo>
                      <a:pt x="132" y="79"/>
                    </a:lnTo>
                    <a:lnTo>
                      <a:pt x="132" y="77"/>
                    </a:lnTo>
                    <a:lnTo>
                      <a:pt x="129" y="77"/>
                    </a:lnTo>
                    <a:lnTo>
                      <a:pt x="127" y="77"/>
                    </a:lnTo>
                    <a:lnTo>
                      <a:pt x="116" y="88"/>
                    </a:lnTo>
                    <a:lnTo>
                      <a:pt x="113" y="95"/>
                    </a:lnTo>
                    <a:lnTo>
                      <a:pt x="111" y="104"/>
                    </a:lnTo>
                    <a:lnTo>
                      <a:pt x="113" y="107"/>
                    </a:lnTo>
                    <a:lnTo>
                      <a:pt x="120" y="109"/>
                    </a:lnTo>
                    <a:lnTo>
                      <a:pt x="123" y="111"/>
                    </a:lnTo>
                    <a:lnTo>
                      <a:pt x="125" y="111"/>
                    </a:lnTo>
                    <a:lnTo>
                      <a:pt x="132" y="116"/>
                    </a:lnTo>
                    <a:lnTo>
                      <a:pt x="134" y="121"/>
                    </a:lnTo>
                    <a:lnTo>
                      <a:pt x="134" y="128"/>
                    </a:lnTo>
                    <a:lnTo>
                      <a:pt x="129" y="132"/>
                    </a:lnTo>
                    <a:lnTo>
                      <a:pt x="127" y="134"/>
                    </a:lnTo>
                    <a:lnTo>
                      <a:pt x="125" y="135"/>
                    </a:lnTo>
                    <a:lnTo>
                      <a:pt x="118" y="134"/>
                    </a:lnTo>
                    <a:lnTo>
                      <a:pt x="109" y="139"/>
                    </a:lnTo>
                    <a:lnTo>
                      <a:pt x="106" y="144"/>
                    </a:lnTo>
                    <a:lnTo>
                      <a:pt x="104" y="151"/>
                    </a:lnTo>
                    <a:lnTo>
                      <a:pt x="102" y="151"/>
                    </a:lnTo>
                    <a:lnTo>
                      <a:pt x="104" y="146"/>
                    </a:lnTo>
                    <a:lnTo>
                      <a:pt x="101" y="146"/>
                    </a:lnTo>
                    <a:lnTo>
                      <a:pt x="99" y="148"/>
                    </a:lnTo>
                    <a:lnTo>
                      <a:pt x="97" y="149"/>
                    </a:lnTo>
                    <a:lnTo>
                      <a:pt x="99" y="151"/>
                    </a:lnTo>
                    <a:lnTo>
                      <a:pt x="99" y="153"/>
                    </a:lnTo>
                    <a:lnTo>
                      <a:pt x="101" y="153"/>
                    </a:lnTo>
                    <a:lnTo>
                      <a:pt x="102" y="153"/>
                    </a:lnTo>
                    <a:lnTo>
                      <a:pt x="104" y="151"/>
                    </a:lnTo>
                    <a:lnTo>
                      <a:pt x="104" y="153"/>
                    </a:lnTo>
                    <a:lnTo>
                      <a:pt x="106" y="153"/>
                    </a:lnTo>
                    <a:lnTo>
                      <a:pt x="108" y="151"/>
                    </a:lnTo>
                    <a:lnTo>
                      <a:pt x="109" y="153"/>
                    </a:lnTo>
                    <a:lnTo>
                      <a:pt x="109" y="160"/>
                    </a:lnTo>
                    <a:lnTo>
                      <a:pt x="106" y="160"/>
                    </a:lnTo>
                    <a:lnTo>
                      <a:pt x="106" y="165"/>
                    </a:lnTo>
                    <a:lnTo>
                      <a:pt x="108" y="165"/>
                    </a:lnTo>
                    <a:lnTo>
                      <a:pt x="108" y="167"/>
                    </a:lnTo>
                    <a:lnTo>
                      <a:pt x="109" y="172"/>
                    </a:lnTo>
                    <a:lnTo>
                      <a:pt x="111" y="170"/>
                    </a:lnTo>
                    <a:lnTo>
                      <a:pt x="109" y="172"/>
                    </a:lnTo>
                    <a:lnTo>
                      <a:pt x="106" y="172"/>
                    </a:lnTo>
                    <a:lnTo>
                      <a:pt x="102" y="176"/>
                    </a:lnTo>
                    <a:lnTo>
                      <a:pt x="99" y="178"/>
                    </a:lnTo>
                    <a:lnTo>
                      <a:pt x="95" y="176"/>
                    </a:lnTo>
                    <a:lnTo>
                      <a:pt x="92" y="170"/>
                    </a:lnTo>
                    <a:lnTo>
                      <a:pt x="90" y="170"/>
                    </a:lnTo>
                    <a:lnTo>
                      <a:pt x="88" y="170"/>
                    </a:lnTo>
                    <a:lnTo>
                      <a:pt x="86" y="170"/>
                    </a:lnTo>
                    <a:lnTo>
                      <a:pt x="81" y="165"/>
                    </a:lnTo>
                    <a:lnTo>
                      <a:pt x="79" y="158"/>
                    </a:lnTo>
                    <a:lnTo>
                      <a:pt x="76" y="156"/>
                    </a:lnTo>
                    <a:lnTo>
                      <a:pt x="76" y="158"/>
                    </a:lnTo>
                    <a:lnTo>
                      <a:pt x="74" y="158"/>
                    </a:lnTo>
                    <a:lnTo>
                      <a:pt x="74" y="156"/>
                    </a:lnTo>
                    <a:lnTo>
                      <a:pt x="72" y="156"/>
                    </a:lnTo>
                    <a:lnTo>
                      <a:pt x="71" y="153"/>
                    </a:lnTo>
                    <a:lnTo>
                      <a:pt x="72" y="151"/>
                    </a:lnTo>
                    <a:lnTo>
                      <a:pt x="76" y="151"/>
                    </a:lnTo>
                    <a:lnTo>
                      <a:pt x="76" y="149"/>
                    </a:lnTo>
                    <a:lnTo>
                      <a:pt x="79" y="149"/>
                    </a:lnTo>
                    <a:lnTo>
                      <a:pt x="79" y="146"/>
                    </a:lnTo>
                    <a:lnTo>
                      <a:pt x="78" y="146"/>
                    </a:lnTo>
                    <a:lnTo>
                      <a:pt x="76" y="146"/>
                    </a:lnTo>
                    <a:lnTo>
                      <a:pt x="71" y="146"/>
                    </a:lnTo>
                    <a:lnTo>
                      <a:pt x="71" y="144"/>
                    </a:lnTo>
                    <a:lnTo>
                      <a:pt x="74" y="142"/>
                    </a:lnTo>
                    <a:lnTo>
                      <a:pt x="72" y="141"/>
                    </a:lnTo>
                    <a:lnTo>
                      <a:pt x="74" y="139"/>
                    </a:lnTo>
                    <a:lnTo>
                      <a:pt x="69" y="139"/>
                    </a:lnTo>
                    <a:lnTo>
                      <a:pt x="64" y="144"/>
                    </a:lnTo>
                    <a:lnTo>
                      <a:pt x="57" y="142"/>
                    </a:lnTo>
                    <a:lnTo>
                      <a:pt x="55" y="141"/>
                    </a:lnTo>
                    <a:lnTo>
                      <a:pt x="53" y="141"/>
                    </a:lnTo>
                    <a:lnTo>
                      <a:pt x="53" y="139"/>
                    </a:lnTo>
                    <a:lnTo>
                      <a:pt x="51" y="139"/>
                    </a:lnTo>
                    <a:lnTo>
                      <a:pt x="48" y="137"/>
                    </a:lnTo>
                    <a:lnTo>
                      <a:pt x="48" y="139"/>
                    </a:lnTo>
                    <a:lnTo>
                      <a:pt x="44" y="139"/>
                    </a:lnTo>
                    <a:lnTo>
                      <a:pt x="43" y="141"/>
                    </a:lnTo>
                    <a:lnTo>
                      <a:pt x="41" y="139"/>
                    </a:lnTo>
                    <a:lnTo>
                      <a:pt x="41" y="141"/>
                    </a:lnTo>
                    <a:lnTo>
                      <a:pt x="39" y="139"/>
                    </a:lnTo>
                    <a:lnTo>
                      <a:pt x="35" y="142"/>
                    </a:lnTo>
                    <a:lnTo>
                      <a:pt x="35" y="141"/>
                    </a:lnTo>
                    <a:lnTo>
                      <a:pt x="32" y="141"/>
                    </a:lnTo>
                    <a:lnTo>
                      <a:pt x="32" y="139"/>
                    </a:lnTo>
                    <a:lnTo>
                      <a:pt x="32" y="128"/>
                    </a:lnTo>
                    <a:lnTo>
                      <a:pt x="23" y="121"/>
                    </a:lnTo>
                    <a:lnTo>
                      <a:pt x="23" y="120"/>
                    </a:lnTo>
                    <a:lnTo>
                      <a:pt x="20" y="118"/>
                    </a:lnTo>
                    <a:lnTo>
                      <a:pt x="21" y="114"/>
                    </a:lnTo>
                    <a:lnTo>
                      <a:pt x="21" y="116"/>
                    </a:lnTo>
                    <a:lnTo>
                      <a:pt x="25" y="116"/>
                    </a:lnTo>
                    <a:lnTo>
                      <a:pt x="28" y="114"/>
                    </a:lnTo>
                    <a:lnTo>
                      <a:pt x="30" y="112"/>
                    </a:lnTo>
                    <a:lnTo>
                      <a:pt x="28" y="107"/>
                    </a:lnTo>
                    <a:lnTo>
                      <a:pt x="30" y="104"/>
                    </a:lnTo>
                    <a:lnTo>
                      <a:pt x="27" y="100"/>
                    </a:lnTo>
                    <a:lnTo>
                      <a:pt x="27" y="97"/>
                    </a:lnTo>
                    <a:lnTo>
                      <a:pt x="23" y="91"/>
                    </a:lnTo>
                    <a:lnTo>
                      <a:pt x="21" y="91"/>
                    </a:lnTo>
                    <a:lnTo>
                      <a:pt x="21" y="93"/>
                    </a:lnTo>
                    <a:lnTo>
                      <a:pt x="20" y="93"/>
                    </a:lnTo>
                    <a:lnTo>
                      <a:pt x="18" y="93"/>
                    </a:lnTo>
                    <a:lnTo>
                      <a:pt x="20" y="90"/>
                    </a:lnTo>
                    <a:lnTo>
                      <a:pt x="25" y="90"/>
                    </a:lnTo>
                    <a:lnTo>
                      <a:pt x="25" y="88"/>
                    </a:lnTo>
                    <a:lnTo>
                      <a:pt x="25" y="83"/>
                    </a:lnTo>
                    <a:lnTo>
                      <a:pt x="23" y="77"/>
                    </a:lnTo>
                    <a:lnTo>
                      <a:pt x="14" y="70"/>
                    </a:lnTo>
                    <a:lnTo>
                      <a:pt x="6" y="69"/>
                    </a:lnTo>
                    <a:lnTo>
                      <a:pt x="6" y="67"/>
                    </a:lnTo>
                    <a:lnTo>
                      <a:pt x="9" y="69"/>
                    </a:lnTo>
                    <a:lnTo>
                      <a:pt x="11" y="69"/>
                    </a:lnTo>
                    <a:lnTo>
                      <a:pt x="20" y="70"/>
                    </a:lnTo>
                    <a:lnTo>
                      <a:pt x="20" y="69"/>
                    </a:lnTo>
                    <a:lnTo>
                      <a:pt x="18" y="67"/>
                    </a:lnTo>
                    <a:lnTo>
                      <a:pt x="18" y="69"/>
                    </a:lnTo>
                    <a:lnTo>
                      <a:pt x="16" y="67"/>
                    </a:lnTo>
                    <a:lnTo>
                      <a:pt x="14" y="63"/>
                    </a:lnTo>
                    <a:lnTo>
                      <a:pt x="11" y="60"/>
                    </a:lnTo>
                    <a:lnTo>
                      <a:pt x="9" y="58"/>
                    </a:lnTo>
                    <a:lnTo>
                      <a:pt x="4" y="58"/>
                    </a:lnTo>
                    <a:lnTo>
                      <a:pt x="2" y="58"/>
                    </a:lnTo>
                    <a:lnTo>
                      <a:pt x="0" y="56"/>
                    </a:lnTo>
                    <a:lnTo>
                      <a:pt x="7" y="55"/>
                    </a:lnTo>
                    <a:lnTo>
                      <a:pt x="14" y="58"/>
                    </a:lnTo>
                    <a:lnTo>
                      <a:pt x="18" y="58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28" y="58"/>
                    </a:lnTo>
                    <a:lnTo>
                      <a:pt x="30" y="56"/>
                    </a:lnTo>
                    <a:lnTo>
                      <a:pt x="28" y="56"/>
                    </a:lnTo>
                    <a:lnTo>
                      <a:pt x="30" y="56"/>
                    </a:lnTo>
                    <a:lnTo>
                      <a:pt x="34" y="58"/>
                    </a:lnTo>
                    <a:lnTo>
                      <a:pt x="35" y="56"/>
                    </a:lnTo>
                    <a:lnTo>
                      <a:pt x="35" y="55"/>
                    </a:lnTo>
                    <a:lnTo>
                      <a:pt x="37" y="55"/>
                    </a:lnTo>
                    <a:lnTo>
                      <a:pt x="37" y="56"/>
                    </a:lnTo>
                    <a:lnTo>
                      <a:pt x="37" y="55"/>
                    </a:lnTo>
                    <a:lnTo>
                      <a:pt x="41" y="55"/>
                    </a:lnTo>
                    <a:lnTo>
                      <a:pt x="43" y="53"/>
                    </a:lnTo>
                    <a:lnTo>
                      <a:pt x="44" y="49"/>
                    </a:lnTo>
                    <a:lnTo>
                      <a:pt x="44" y="44"/>
                    </a:lnTo>
                    <a:lnTo>
                      <a:pt x="43" y="42"/>
                    </a:lnTo>
                    <a:lnTo>
                      <a:pt x="43" y="40"/>
                    </a:lnTo>
                    <a:lnTo>
                      <a:pt x="46" y="42"/>
                    </a:lnTo>
                    <a:lnTo>
                      <a:pt x="50" y="40"/>
                    </a:lnTo>
                    <a:lnTo>
                      <a:pt x="53" y="40"/>
                    </a:lnTo>
                    <a:lnTo>
                      <a:pt x="55" y="39"/>
                    </a:lnTo>
                    <a:lnTo>
                      <a:pt x="57" y="37"/>
                    </a:lnTo>
                    <a:lnTo>
                      <a:pt x="57" y="28"/>
                    </a:lnTo>
                    <a:lnTo>
                      <a:pt x="53" y="26"/>
                    </a:lnTo>
                    <a:lnTo>
                      <a:pt x="51" y="25"/>
                    </a:lnTo>
                    <a:lnTo>
                      <a:pt x="44" y="23"/>
                    </a:lnTo>
                    <a:lnTo>
                      <a:pt x="37" y="19"/>
                    </a:lnTo>
                    <a:lnTo>
                      <a:pt x="35" y="18"/>
                    </a:lnTo>
                    <a:lnTo>
                      <a:pt x="37" y="18"/>
                    </a:lnTo>
                    <a:lnTo>
                      <a:pt x="44" y="21"/>
                    </a:lnTo>
                    <a:lnTo>
                      <a:pt x="53" y="23"/>
                    </a:lnTo>
                    <a:lnTo>
                      <a:pt x="57" y="25"/>
                    </a:lnTo>
                    <a:lnTo>
                      <a:pt x="62" y="23"/>
                    </a:lnTo>
                    <a:lnTo>
                      <a:pt x="64" y="25"/>
                    </a:lnTo>
                    <a:lnTo>
                      <a:pt x="65" y="26"/>
                    </a:lnTo>
                    <a:lnTo>
                      <a:pt x="71" y="25"/>
                    </a:lnTo>
                    <a:lnTo>
                      <a:pt x="74" y="21"/>
                    </a:lnTo>
                    <a:lnTo>
                      <a:pt x="76" y="21"/>
                    </a:lnTo>
                    <a:lnTo>
                      <a:pt x="78" y="25"/>
                    </a:lnTo>
                    <a:lnTo>
                      <a:pt x="76" y="25"/>
                    </a:lnTo>
                    <a:lnTo>
                      <a:pt x="74" y="26"/>
                    </a:lnTo>
                    <a:lnTo>
                      <a:pt x="74" y="32"/>
                    </a:lnTo>
                    <a:lnTo>
                      <a:pt x="72" y="32"/>
                    </a:lnTo>
                    <a:lnTo>
                      <a:pt x="71" y="30"/>
                    </a:lnTo>
                    <a:lnTo>
                      <a:pt x="67" y="28"/>
                    </a:lnTo>
                    <a:lnTo>
                      <a:pt x="67" y="35"/>
                    </a:lnTo>
                    <a:lnTo>
                      <a:pt x="72" y="40"/>
                    </a:lnTo>
                    <a:lnTo>
                      <a:pt x="72" y="44"/>
                    </a:lnTo>
                    <a:lnTo>
                      <a:pt x="72" y="46"/>
                    </a:lnTo>
                    <a:lnTo>
                      <a:pt x="69" y="44"/>
                    </a:lnTo>
                    <a:lnTo>
                      <a:pt x="67" y="44"/>
                    </a:lnTo>
                    <a:lnTo>
                      <a:pt x="65" y="47"/>
                    </a:lnTo>
                    <a:lnTo>
                      <a:pt x="64" y="49"/>
                    </a:lnTo>
                    <a:lnTo>
                      <a:pt x="65" y="51"/>
                    </a:lnTo>
                    <a:lnTo>
                      <a:pt x="67" y="51"/>
                    </a:lnTo>
                    <a:lnTo>
                      <a:pt x="72" y="47"/>
                    </a:lnTo>
                    <a:lnTo>
                      <a:pt x="74" y="53"/>
                    </a:lnTo>
                    <a:lnTo>
                      <a:pt x="76" y="56"/>
                    </a:lnTo>
                    <a:lnTo>
                      <a:pt x="72" y="56"/>
                    </a:lnTo>
                    <a:lnTo>
                      <a:pt x="67" y="58"/>
                    </a:lnTo>
                    <a:lnTo>
                      <a:pt x="65" y="58"/>
                    </a:lnTo>
                    <a:lnTo>
                      <a:pt x="67" y="60"/>
                    </a:lnTo>
                    <a:lnTo>
                      <a:pt x="76" y="60"/>
                    </a:lnTo>
                    <a:lnTo>
                      <a:pt x="76" y="58"/>
                    </a:lnTo>
                    <a:lnTo>
                      <a:pt x="78" y="60"/>
                    </a:lnTo>
                    <a:lnTo>
                      <a:pt x="78" y="62"/>
                    </a:lnTo>
                    <a:lnTo>
                      <a:pt x="79" y="6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Freeform 80">
                <a:extLst>
                  <a:ext uri="{FF2B5EF4-FFF2-40B4-BE49-F238E27FC236}">
                    <a16:creationId xmlns:a16="http://schemas.microsoft.com/office/drawing/2014/main" id="{65B46A66-45B1-9BAC-0204-2242FA3B6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4" y="2452"/>
                <a:ext cx="50" cy="46"/>
              </a:xfrm>
              <a:custGeom>
                <a:avLst/>
                <a:gdLst>
                  <a:gd name="T0" fmla="*/ 5 w 98"/>
                  <a:gd name="T1" fmla="*/ 16 h 91"/>
                  <a:gd name="T2" fmla="*/ 9 w 98"/>
                  <a:gd name="T3" fmla="*/ 10 h 91"/>
                  <a:gd name="T4" fmla="*/ 14 w 98"/>
                  <a:gd name="T5" fmla="*/ 14 h 91"/>
                  <a:gd name="T6" fmla="*/ 23 w 98"/>
                  <a:gd name="T7" fmla="*/ 16 h 91"/>
                  <a:gd name="T8" fmla="*/ 35 w 98"/>
                  <a:gd name="T9" fmla="*/ 7 h 91"/>
                  <a:gd name="T10" fmla="*/ 46 w 98"/>
                  <a:gd name="T11" fmla="*/ 2 h 91"/>
                  <a:gd name="T12" fmla="*/ 54 w 98"/>
                  <a:gd name="T13" fmla="*/ 3 h 91"/>
                  <a:gd name="T14" fmla="*/ 53 w 98"/>
                  <a:gd name="T15" fmla="*/ 0 h 91"/>
                  <a:gd name="T16" fmla="*/ 65 w 98"/>
                  <a:gd name="T17" fmla="*/ 9 h 91"/>
                  <a:gd name="T18" fmla="*/ 68 w 98"/>
                  <a:gd name="T19" fmla="*/ 14 h 91"/>
                  <a:gd name="T20" fmla="*/ 68 w 98"/>
                  <a:gd name="T21" fmla="*/ 19 h 91"/>
                  <a:gd name="T22" fmla="*/ 65 w 98"/>
                  <a:gd name="T23" fmla="*/ 21 h 91"/>
                  <a:gd name="T24" fmla="*/ 70 w 98"/>
                  <a:gd name="T25" fmla="*/ 26 h 91"/>
                  <a:gd name="T26" fmla="*/ 75 w 98"/>
                  <a:gd name="T27" fmla="*/ 21 h 91"/>
                  <a:gd name="T28" fmla="*/ 79 w 98"/>
                  <a:gd name="T29" fmla="*/ 19 h 91"/>
                  <a:gd name="T30" fmla="*/ 77 w 98"/>
                  <a:gd name="T31" fmla="*/ 14 h 91"/>
                  <a:gd name="T32" fmla="*/ 77 w 98"/>
                  <a:gd name="T33" fmla="*/ 7 h 91"/>
                  <a:gd name="T34" fmla="*/ 77 w 98"/>
                  <a:gd name="T35" fmla="*/ 3 h 91"/>
                  <a:gd name="T36" fmla="*/ 84 w 98"/>
                  <a:gd name="T37" fmla="*/ 12 h 91"/>
                  <a:gd name="T38" fmla="*/ 90 w 98"/>
                  <a:gd name="T39" fmla="*/ 23 h 91"/>
                  <a:gd name="T40" fmla="*/ 83 w 98"/>
                  <a:gd name="T41" fmla="*/ 28 h 91"/>
                  <a:gd name="T42" fmla="*/ 97 w 98"/>
                  <a:gd name="T43" fmla="*/ 47 h 91"/>
                  <a:gd name="T44" fmla="*/ 97 w 98"/>
                  <a:gd name="T45" fmla="*/ 51 h 91"/>
                  <a:gd name="T46" fmla="*/ 91 w 98"/>
                  <a:gd name="T47" fmla="*/ 51 h 91"/>
                  <a:gd name="T48" fmla="*/ 91 w 98"/>
                  <a:gd name="T49" fmla="*/ 54 h 91"/>
                  <a:gd name="T50" fmla="*/ 90 w 98"/>
                  <a:gd name="T51" fmla="*/ 74 h 91"/>
                  <a:gd name="T52" fmla="*/ 83 w 98"/>
                  <a:gd name="T53" fmla="*/ 88 h 91"/>
                  <a:gd name="T54" fmla="*/ 75 w 98"/>
                  <a:gd name="T55" fmla="*/ 86 h 91"/>
                  <a:gd name="T56" fmla="*/ 63 w 98"/>
                  <a:gd name="T57" fmla="*/ 88 h 91"/>
                  <a:gd name="T58" fmla="*/ 56 w 98"/>
                  <a:gd name="T59" fmla="*/ 86 h 91"/>
                  <a:gd name="T60" fmla="*/ 49 w 98"/>
                  <a:gd name="T61" fmla="*/ 84 h 91"/>
                  <a:gd name="T62" fmla="*/ 44 w 98"/>
                  <a:gd name="T63" fmla="*/ 82 h 91"/>
                  <a:gd name="T64" fmla="*/ 35 w 98"/>
                  <a:gd name="T65" fmla="*/ 82 h 91"/>
                  <a:gd name="T66" fmla="*/ 33 w 98"/>
                  <a:gd name="T67" fmla="*/ 79 h 91"/>
                  <a:gd name="T68" fmla="*/ 37 w 98"/>
                  <a:gd name="T69" fmla="*/ 72 h 91"/>
                  <a:gd name="T70" fmla="*/ 28 w 98"/>
                  <a:gd name="T71" fmla="*/ 68 h 91"/>
                  <a:gd name="T72" fmla="*/ 28 w 98"/>
                  <a:gd name="T73" fmla="*/ 74 h 91"/>
                  <a:gd name="T74" fmla="*/ 23 w 98"/>
                  <a:gd name="T75" fmla="*/ 75 h 91"/>
                  <a:gd name="T76" fmla="*/ 19 w 98"/>
                  <a:gd name="T77" fmla="*/ 61 h 91"/>
                  <a:gd name="T78" fmla="*/ 18 w 98"/>
                  <a:gd name="T79" fmla="*/ 46 h 91"/>
                  <a:gd name="T80" fmla="*/ 18 w 98"/>
                  <a:gd name="T81" fmla="*/ 42 h 91"/>
                  <a:gd name="T82" fmla="*/ 14 w 98"/>
                  <a:gd name="T83" fmla="*/ 40 h 91"/>
                  <a:gd name="T84" fmla="*/ 12 w 98"/>
                  <a:gd name="T85" fmla="*/ 37 h 91"/>
                  <a:gd name="T86" fmla="*/ 9 w 98"/>
                  <a:gd name="T87" fmla="*/ 31 h 91"/>
                  <a:gd name="T88" fmla="*/ 9 w 98"/>
                  <a:gd name="T89" fmla="*/ 28 h 91"/>
                  <a:gd name="T90" fmla="*/ 3 w 98"/>
                  <a:gd name="T91" fmla="*/ 21 h 91"/>
                  <a:gd name="T92" fmla="*/ 10 w 98"/>
                  <a:gd name="T93" fmla="*/ 24 h 91"/>
                  <a:gd name="T94" fmla="*/ 7 w 98"/>
                  <a:gd name="T95" fmla="*/ 23 h 91"/>
                  <a:gd name="T96" fmla="*/ 2 w 98"/>
                  <a:gd name="T97" fmla="*/ 1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8" h="91">
                    <a:moveTo>
                      <a:pt x="0" y="16"/>
                    </a:moveTo>
                    <a:lnTo>
                      <a:pt x="0" y="14"/>
                    </a:lnTo>
                    <a:lnTo>
                      <a:pt x="5" y="16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10" y="9"/>
                    </a:lnTo>
                    <a:lnTo>
                      <a:pt x="14" y="9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8" y="16"/>
                    </a:lnTo>
                    <a:lnTo>
                      <a:pt x="23" y="16"/>
                    </a:lnTo>
                    <a:lnTo>
                      <a:pt x="32" y="9"/>
                    </a:lnTo>
                    <a:lnTo>
                      <a:pt x="33" y="9"/>
                    </a:lnTo>
                    <a:lnTo>
                      <a:pt x="35" y="7"/>
                    </a:lnTo>
                    <a:lnTo>
                      <a:pt x="44" y="5"/>
                    </a:lnTo>
                    <a:lnTo>
                      <a:pt x="44" y="3"/>
                    </a:lnTo>
                    <a:lnTo>
                      <a:pt x="46" y="2"/>
                    </a:lnTo>
                    <a:lnTo>
                      <a:pt x="51" y="2"/>
                    </a:lnTo>
                    <a:lnTo>
                      <a:pt x="51" y="5"/>
                    </a:lnTo>
                    <a:lnTo>
                      <a:pt x="54" y="3"/>
                    </a:lnTo>
                    <a:lnTo>
                      <a:pt x="53" y="3"/>
                    </a:lnTo>
                    <a:lnTo>
                      <a:pt x="53" y="2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63" y="5"/>
                    </a:lnTo>
                    <a:lnTo>
                      <a:pt x="65" y="9"/>
                    </a:lnTo>
                    <a:lnTo>
                      <a:pt x="68" y="10"/>
                    </a:lnTo>
                    <a:lnTo>
                      <a:pt x="68" y="12"/>
                    </a:lnTo>
                    <a:lnTo>
                      <a:pt x="68" y="14"/>
                    </a:lnTo>
                    <a:lnTo>
                      <a:pt x="67" y="14"/>
                    </a:lnTo>
                    <a:lnTo>
                      <a:pt x="70" y="19"/>
                    </a:lnTo>
                    <a:lnTo>
                      <a:pt x="68" y="19"/>
                    </a:lnTo>
                    <a:lnTo>
                      <a:pt x="68" y="21"/>
                    </a:lnTo>
                    <a:lnTo>
                      <a:pt x="65" y="19"/>
                    </a:lnTo>
                    <a:lnTo>
                      <a:pt x="65" y="21"/>
                    </a:lnTo>
                    <a:lnTo>
                      <a:pt x="63" y="28"/>
                    </a:lnTo>
                    <a:lnTo>
                      <a:pt x="67" y="28"/>
                    </a:lnTo>
                    <a:lnTo>
                      <a:pt x="70" y="26"/>
                    </a:lnTo>
                    <a:lnTo>
                      <a:pt x="68" y="23"/>
                    </a:lnTo>
                    <a:lnTo>
                      <a:pt x="72" y="24"/>
                    </a:lnTo>
                    <a:lnTo>
                      <a:pt x="75" y="21"/>
                    </a:lnTo>
                    <a:lnTo>
                      <a:pt x="77" y="23"/>
                    </a:lnTo>
                    <a:lnTo>
                      <a:pt x="79" y="21"/>
                    </a:lnTo>
                    <a:lnTo>
                      <a:pt x="79" y="19"/>
                    </a:lnTo>
                    <a:lnTo>
                      <a:pt x="75" y="16"/>
                    </a:lnTo>
                    <a:lnTo>
                      <a:pt x="75" y="14"/>
                    </a:lnTo>
                    <a:lnTo>
                      <a:pt x="77" y="14"/>
                    </a:lnTo>
                    <a:lnTo>
                      <a:pt x="77" y="16"/>
                    </a:lnTo>
                    <a:lnTo>
                      <a:pt x="79" y="16"/>
                    </a:lnTo>
                    <a:lnTo>
                      <a:pt x="77" y="7"/>
                    </a:lnTo>
                    <a:lnTo>
                      <a:pt x="79" y="10"/>
                    </a:lnTo>
                    <a:lnTo>
                      <a:pt x="79" y="9"/>
                    </a:lnTo>
                    <a:lnTo>
                      <a:pt x="77" y="3"/>
                    </a:lnTo>
                    <a:lnTo>
                      <a:pt x="77" y="2"/>
                    </a:lnTo>
                    <a:lnTo>
                      <a:pt x="77" y="0"/>
                    </a:lnTo>
                    <a:lnTo>
                      <a:pt x="84" y="12"/>
                    </a:lnTo>
                    <a:lnTo>
                      <a:pt x="86" y="17"/>
                    </a:lnTo>
                    <a:lnTo>
                      <a:pt x="88" y="21"/>
                    </a:lnTo>
                    <a:lnTo>
                      <a:pt x="90" y="23"/>
                    </a:lnTo>
                    <a:lnTo>
                      <a:pt x="86" y="23"/>
                    </a:lnTo>
                    <a:lnTo>
                      <a:pt x="83" y="24"/>
                    </a:lnTo>
                    <a:lnTo>
                      <a:pt x="83" y="28"/>
                    </a:lnTo>
                    <a:lnTo>
                      <a:pt x="86" y="33"/>
                    </a:lnTo>
                    <a:lnTo>
                      <a:pt x="95" y="44"/>
                    </a:lnTo>
                    <a:lnTo>
                      <a:pt x="97" y="47"/>
                    </a:lnTo>
                    <a:lnTo>
                      <a:pt x="98" y="51"/>
                    </a:lnTo>
                    <a:lnTo>
                      <a:pt x="97" y="53"/>
                    </a:lnTo>
                    <a:lnTo>
                      <a:pt x="97" y="51"/>
                    </a:lnTo>
                    <a:lnTo>
                      <a:pt x="95" y="51"/>
                    </a:lnTo>
                    <a:lnTo>
                      <a:pt x="93" y="49"/>
                    </a:lnTo>
                    <a:lnTo>
                      <a:pt x="91" y="51"/>
                    </a:lnTo>
                    <a:lnTo>
                      <a:pt x="88" y="51"/>
                    </a:lnTo>
                    <a:lnTo>
                      <a:pt x="93" y="53"/>
                    </a:lnTo>
                    <a:lnTo>
                      <a:pt x="91" y="54"/>
                    </a:lnTo>
                    <a:lnTo>
                      <a:pt x="93" y="61"/>
                    </a:lnTo>
                    <a:lnTo>
                      <a:pt x="93" y="70"/>
                    </a:lnTo>
                    <a:lnTo>
                      <a:pt x="90" y="74"/>
                    </a:lnTo>
                    <a:lnTo>
                      <a:pt x="88" y="82"/>
                    </a:lnTo>
                    <a:lnTo>
                      <a:pt x="86" y="86"/>
                    </a:lnTo>
                    <a:lnTo>
                      <a:pt x="83" y="88"/>
                    </a:lnTo>
                    <a:lnTo>
                      <a:pt x="83" y="86"/>
                    </a:lnTo>
                    <a:lnTo>
                      <a:pt x="81" y="88"/>
                    </a:lnTo>
                    <a:lnTo>
                      <a:pt x="75" y="86"/>
                    </a:lnTo>
                    <a:lnTo>
                      <a:pt x="74" y="88"/>
                    </a:lnTo>
                    <a:lnTo>
                      <a:pt x="67" y="91"/>
                    </a:lnTo>
                    <a:lnTo>
                      <a:pt x="63" y="88"/>
                    </a:lnTo>
                    <a:lnTo>
                      <a:pt x="60" y="88"/>
                    </a:lnTo>
                    <a:lnTo>
                      <a:pt x="58" y="88"/>
                    </a:lnTo>
                    <a:lnTo>
                      <a:pt x="56" y="86"/>
                    </a:lnTo>
                    <a:lnTo>
                      <a:pt x="54" y="88"/>
                    </a:lnTo>
                    <a:lnTo>
                      <a:pt x="51" y="86"/>
                    </a:lnTo>
                    <a:lnTo>
                      <a:pt x="49" y="84"/>
                    </a:lnTo>
                    <a:lnTo>
                      <a:pt x="49" y="82"/>
                    </a:lnTo>
                    <a:lnTo>
                      <a:pt x="44" y="79"/>
                    </a:lnTo>
                    <a:lnTo>
                      <a:pt x="44" y="82"/>
                    </a:lnTo>
                    <a:lnTo>
                      <a:pt x="42" y="86"/>
                    </a:lnTo>
                    <a:lnTo>
                      <a:pt x="40" y="84"/>
                    </a:lnTo>
                    <a:lnTo>
                      <a:pt x="35" y="82"/>
                    </a:lnTo>
                    <a:lnTo>
                      <a:pt x="32" y="84"/>
                    </a:lnTo>
                    <a:lnTo>
                      <a:pt x="32" y="79"/>
                    </a:lnTo>
                    <a:lnTo>
                      <a:pt x="33" y="79"/>
                    </a:lnTo>
                    <a:lnTo>
                      <a:pt x="35" y="77"/>
                    </a:lnTo>
                    <a:lnTo>
                      <a:pt x="40" y="75"/>
                    </a:lnTo>
                    <a:lnTo>
                      <a:pt x="37" y="72"/>
                    </a:lnTo>
                    <a:lnTo>
                      <a:pt x="35" y="67"/>
                    </a:lnTo>
                    <a:lnTo>
                      <a:pt x="33" y="68"/>
                    </a:lnTo>
                    <a:lnTo>
                      <a:pt x="28" y="68"/>
                    </a:lnTo>
                    <a:lnTo>
                      <a:pt x="26" y="65"/>
                    </a:lnTo>
                    <a:lnTo>
                      <a:pt x="25" y="70"/>
                    </a:lnTo>
                    <a:lnTo>
                      <a:pt x="28" y="74"/>
                    </a:lnTo>
                    <a:lnTo>
                      <a:pt x="28" y="75"/>
                    </a:lnTo>
                    <a:lnTo>
                      <a:pt x="28" y="77"/>
                    </a:lnTo>
                    <a:lnTo>
                      <a:pt x="23" y="75"/>
                    </a:lnTo>
                    <a:lnTo>
                      <a:pt x="25" y="63"/>
                    </a:lnTo>
                    <a:lnTo>
                      <a:pt x="23" y="61"/>
                    </a:lnTo>
                    <a:lnTo>
                      <a:pt x="19" y="61"/>
                    </a:lnTo>
                    <a:lnTo>
                      <a:pt x="18" y="60"/>
                    </a:lnTo>
                    <a:lnTo>
                      <a:pt x="18" y="47"/>
                    </a:lnTo>
                    <a:lnTo>
                      <a:pt x="18" y="46"/>
                    </a:lnTo>
                    <a:lnTo>
                      <a:pt x="16" y="46"/>
                    </a:lnTo>
                    <a:lnTo>
                      <a:pt x="16" y="42"/>
                    </a:lnTo>
                    <a:lnTo>
                      <a:pt x="18" y="42"/>
                    </a:lnTo>
                    <a:lnTo>
                      <a:pt x="16" y="40"/>
                    </a:lnTo>
                    <a:lnTo>
                      <a:pt x="16" y="38"/>
                    </a:lnTo>
                    <a:lnTo>
                      <a:pt x="14" y="40"/>
                    </a:lnTo>
                    <a:lnTo>
                      <a:pt x="7" y="38"/>
                    </a:lnTo>
                    <a:lnTo>
                      <a:pt x="9" y="37"/>
                    </a:lnTo>
                    <a:lnTo>
                      <a:pt x="12" y="37"/>
                    </a:lnTo>
                    <a:lnTo>
                      <a:pt x="12" y="35"/>
                    </a:lnTo>
                    <a:lnTo>
                      <a:pt x="10" y="31"/>
                    </a:lnTo>
                    <a:lnTo>
                      <a:pt x="9" y="31"/>
                    </a:lnTo>
                    <a:lnTo>
                      <a:pt x="12" y="31"/>
                    </a:lnTo>
                    <a:lnTo>
                      <a:pt x="12" y="30"/>
                    </a:lnTo>
                    <a:lnTo>
                      <a:pt x="9" y="28"/>
                    </a:lnTo>
                    <a:lnTo>
                      <a:pt x="5" y="26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9" y="26"/>
                    </a:lnTo>
                    <a:lnTo>
                      <a:pt x="12" y="26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9" y="21"/>
                    </a:lnTo>
                    <a:lnTo>
                      <a:pt x="7" y="23"/>
                    </a:lnTo>
                    <a:lnTo>
                      <a:pt x="5" y="21"/>
                    </a:lnTo>
                    <a:lnTo>
                      <a:pt x="3" y="17"/>
                    </a:lnTo>
                    <a:lnTo>
                      <a:pt x="2" y="1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Freeform 81">
                <a:extLst>
                  <a:ext uri="{FF2B5EF4-FFF2-40B4-BE49-F238E27FC236}">
                    <a16:creationId xmlns:a16="http://schemas.microsoft.com/office/drawing/2014/main" id="{2D35A77A-C2BF-C9F5-7A83-76B53662D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2504"/>
                <a:ext cx="39" cy="26"/>
              </a:xfrm>
              <a:custGeom>
                <a:avLst/>
                <a:gdLst>
                  <a:gd name="T0" fmla="*/ 4 w 78"/>
                  <a:gd name="T1" fmla="*/ 24 h 52"/>
                  <a:gd name="T2" fmla="*/ 9 w 78"/>
                  <a:gd name="T3" fmla="*/ 24 h 52"/>
                  <a:gd name="T4" fmla="*/ 9 w 78"/>
                  <a:gd name="T5" fmla="*/ 22 h 52"/>
                  <a:gd name="T6" fmla="*/ 13 w 78"/>
                  <a:gd name="T7" fmla="*/ 22 h 52"/>
                  <a:gd name="T8" fmla="*/ 13 w 78"/>
                  <a:gd name="T9" fmla="*/ 19 h 52"/>
                  <a:gd name="T10" fmla="*/ 11 w 78"/>
                  <a:gd name="T11" fmla="*/ 19 h 52"/>
                  <a:gd name="T12" fmla="*/ 9 w 78"/>
                  <a:gd name="T13" fmla="*/ 12 h 52"/>
                  <a:gd name="T14" fmla="*/ 7 w 78"/>
                  <a:gd name="T15" fmla="*/ 12 h 52"/>
                  <a:gd name="T16" fmla="*/ 6 w 78"/>
                  <a:gd name="T17" fmla="*/ 10 h 52"/>
                  <a:gd name="T18" fmla="*/ 7 w 78"/>
                  <a:gd name="T19" fmla="*/ 3 h 52"/>
                  <a:gd name="T20" fmla="*/ 13 w 78"/>
                  <a:gd name="T21" fmla="*/ 5 h 52"/>
                  <a:gd name="T22" fmla="*/ 13 w 78"/>
                  <a:gd name="T23" fmla="*/ 3 h 52"/>
                  <a:gd name="T24" fmla="*/ 18 w 78"/>
                  <a:gd name="T25" fmla="*/ 0 h 52"/>
                  <a:gd name="T26" fmla="*/ 28 w 78"/>
                  <a:gd name="T27" fmla="*/ 1 h 52"/>
                  <a:gd name="T28" fmla="*/ 34 w 78"/>
                  <a:gd name="T29" fmla="*/ 7 h 52"/>
                  <a:gd name="T30" fmla="*/ 36 w 78"/>
                  <a:gd name="T31" fmla="*/ 12 h 52"/>
                  <a:gd name="T32" fmla="*/ 39 w 78"/>
                  <a:gd name="T33" fmla="*/ 15 h 52"/>
                  <a:gd name="T34" fmla="*/ 44 w 78"/>
                  <a:gd name="T35" fmla="*/ 19 h 52"/>
                  <a:gd name="T36" fmla="*/ 46 w 78"/>
                  <a:gd name="T37" fmla="*/ 21 h 52"/>
                  <a:gd name="T38" fmla="*/ 53 w 78"/>
                  <a:gd name="T39" fmla="*/ 17 h 52"/>
                  <a:gd name="T40" fmla="*/ 57 w 78"/>
                  <a:gd name="T41" fmla="*/ 17 h 52"/>
                  <a:gd name="T42" fmla="*/ 58 w 78"/>
                  <a:gd name="T43" fmla="*/ 8 h 52"/>
                  <a:gd name="T44" fmla="*/ 65 w 78"/>
                  <a:gd name="T45" fmla="*/ 12 h 52"/>
                  <a:gd name="T46" fmla="*/ 67 w 78"/>
                  <a:gd name="T47" fmla="*/ 19 h 52"/>
                  <a:gd name="T48" fmla="*/ 69 w 78"/>
                  <a:gd name="T49" fmla="*/ 22 h 52"/>
                  <a:gd name="T50" fmla="*/ 78 w 78"/>
                  <a:gd name="T51" fmla="*/ 31 h 52"/>
                  <a:gd name="T52" fmla="*/ 74 w 78"/>
                  <a:gd name="T53" fmla="*/ 33 h 52"/>
                  <a:gd name="T54" fmla="*/ 72 w 78"/>
                  <a:gd name="T55" fmla="*/ 36 h 52"/>
                  <a:gd name="T56" fmla="*/ 72 w 78"/>
                  <a:gd name="T57" fmla="*/ 38 h 52"/>
                  <a:gd name="T58" fmla="*/ 76 w 78"/>
                  <a:gd name="T59" fmla="*/ 43 h 52"/>
                  <a:gd name="T60" fmla="*/ 74 w 78"/>
                  <a:gd name="T61" fmla="*/ 47 h 52"/>
                  <a:gd name="T62" fmla="*/ 64 w 78"/>
                  <a:gd name="T63" fmla="*/ 45 h 52"/>
                  <a:gd name="T64" fmla="*/ 62 w 78"/>
                  <a:gd name="T65" fmla="*/ 45 h 52"/>
                  <a:gd name="T66" fmla="*/ 60 w 78"/>
                  <a:gd name="T67" fmla="*/ 42 h 52"/>
                  <a:gd name="T68" fmla="*/ 58 w 78"/>
                  <a:gd name="T69" fmla="*/ 42 h 52"/>
                  <a:gd name="T70" fmla="*/ 55 w 78"/>
                  <a:gd name="T71" fmla="*/ 43 h 52"/>
                  <a:gd name="T72" fmla="*/ 51 w 78"/>
                  <a:gd name="T73" fmla="*/ 47 h 52"/>
                  <a:gd name="T74" fmla="*/ 43 w 78"/>
                  <a:gd name="T75" fmla="*/ 52 h 52"/>
                  <a:gd name="T76" fmla="*/ 21 w 78"/>
                  <a:gd name="T77" fmla="*/ 40 h 52"/>
                  <a:gd name="T78" fmla="*/ 4 w 78"/>
                  <a:gd name="T79" fmla="*/ 2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8" h="52">
                    <a:moveTo>
                      <a:pt x="0" y="21"/>
                    </a:moveTo>
                    <a:lnTo>
                      <a:pt x="4" y="24"/>
                    </a:lnTo>
                    <a:lnTo>
                      <a:pt x="4" y="21"/>
                    </a:lnTo>
                    <a:lnTo>
                      <a:pt x="9" y="24"/>
                    </a:lnTo>
                    <a:lnTo>
                      <a:pt x="11" y="24"/>
                    </a:lnTo>
                    <a:lnTo>
                      <a:pt x="9" y="22"/>
                    </a:lnTo>
                    <a:lnTo>
                      <a:pt x="11" y="21"/>
                    </a:lnTo>
                    <a:lnTo>
                      <a:pt x="13" y="22"/>
                    </a:lnTo>
                    <a:lnTo>
                      <a:pt x="16" y="21"/>
                    </a:lnTo>
                    <a:lnTo>
                      <a:pt x="13" y="19"/>
                    </a:lnTo>
                    <a:lnTo>
                      <a:pt x="13" y="21"/>
                    </a:lnTo>
                    <a:lnTo>
                      <a:pt x="11" y="19"/>
                    </a:lnTo>
                    <a:lnTo>
                      <a:pt x="11" y="12"/>
                    </a:lnTo>
                    <a:lnTo>
                      <a:pt x="9" y="12"/>
                    </a:lnTo>
                    <a:lnTo>
                      <a:pt x="9" y="10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6" y="10"/>
                    </a:lnTo>
                    <a:lnTo>
                      <a:pt x="6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11" y="1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28" y="1"/>
                    </a:lnTo>
                    <a:lnTo>
                      <a:pt x="30" y="5"/>
                    </a:lnTo>
                    <a:lnTo>
                      <a:pt x="34" y="7"/>
                    </a:lnTo>
                    <a:lnTo>
                      <a:pt x="34" y="10"/>
                    </a:lnTo>
                    <a:lnTo>
                      <a:pt x="36" y="12"/>
                    </a:lnTo>
                    <a:lnTo>
                      <a:pt x="39" y="14"/>
                    </a:lnTo>
                    <a:lnTo>
                      <a:pt x="39" y="15"/>
                    </a:lnTo>
                    <a:lnTo>
                      <a:pt x="43" y="15"/>
                    </a:lnTo>
                    <a:lnTo>
                      <a:pt x="44" y="19"/>
                    </a:lnTo>
                    <a:lnTo>
                      <a:pt x="46" y="19"/>
                    </a:lnTo>
                    <a:lnTo>
                      <a:pt x="46" y="21"/>
                    </a:lnTo>
                    <a:lnTo>
                      <a:pt x="53" y="22"/>
                    </a:lnTo>
                    <a:lnTo>
                      <a:pt x="53" y="17"/>
                    </a:lnTo>
                    <a:lnTo>
                      <a:pt x="55" y="14"/>
                    </a:lnTo>
                    <a:lnTo>
                      <a:pt x="57" y="17"/>
                    </a:lnTo>
                    <a:lnTo>
                      <a:pt x="58" y="15"/>
                    </a:lnTo>
                    <a:lnTo>
                      <a:pt x="58" y="8"/>
                    </a:lnTo>
                    <a:lnTo>
                      <a:pt x="64" y="12"/>
                    </a:lnTo>
                    <a:lnTo>
                      <a:pt x="65" y="12"/>
                    </a:lnTo>
                    <a:lnTo>
                      <a:pt x="65" y="17"/>
                    </a:lnTo>
                    <a:lnTo>
                      <a:pt x="67" y="19"/>
                    </a:lnTo>
                    <a:lnTo>
                      <a:pt x="69" y="19"/>
                    </a:lnTo>
                    <a:lnTo>
                      <a:pt x="69" y="22"/>
                    </a:lnTo>
                    <a:lnTo>
                      <a:pt x="74" y="28"/>
                    </a:lnTo>
                    <a:lnTo>
                      <a:pt x="78" y="31"/>
                    </a:lnTo>
                    <a:lnTo>
                      <a:pt x="76" y="35"/>
                    </a:lnTo>
                    <a:lnTo>
                      <a:pt x="74" y="33"/>
                    </a:lnTo>
                    <a:lnTo>
                      <a:pt x="72" y="35"/>
                    </a:lnTo>
                    <a:lnTo>
                      <a:pt x="72" y="36"/>
                    </a:lnTo>
                    <a:lnTo>
                      <a:pt x="71" y="36"/>
                    </a:lnTo>
                    <a:lnTo>
                      <a:pt x="72" y="38"/>
                    </a:lnTo>
                    <a:lnTo>
                      <a:pt x="76" y="40"/>
                    </a:lnTo>
                    <a:lnTo>
                      <a:pt x="76" y="43"/>
                    </a:lnTo>
                    <a:lnTo>
                      <a:pt x="74" y="45"/>
                    </a:lnTo>
                    <a:lnTo>
                      <a:pt x="74" y="47"/>
                    </a:lnTo>
                    <a:lnTo>
                      <a:pt x="71" y="49"/>
                    </a:lnTo>
                    <a:lnTo>
                      <a:pt x="64" y="45"/>
                    </a:lnTo>
                    <a:lnTo>
                      <a:pt x="64" y="43"/>
                    </a:lnTo>
                    <a:lnTo>
                      <a:pt x="62" y="45"/>
                    </a:lnTo>
                    <a:lnTo>
                      <a:pt x="62" y="43"/>
                    </a:lnTo>
                    <a:lnTo>
                      <a:pt x="60" y="42"/>
                    </a:lnTo>
                    <a:lnTo>
                      <a:pt x="60" y="43"/>
                    </a:lnTo>
                    <a:lnTo>
                      <a:pt x="58" y="42"/>
                    </a:lnTo>
                    <a:lnTo>
                      <a:pt x="55" y="42"/>
                    </a:lnTo>
                    <a:lnTo>
                      <a:pt x="55" y="43"/>
                    </a:lnTo>
                    <a:lnTo>
                      <a:pt x="53" y="43"/>
                    </a:lnTo>
                    <a:lnTo>
                      <a:pt x="51" y="47"/>
                    </a:lnTo>
                    <a:lnTo>
                      <a:pt x="46" y="49"/>
                    </a:lnTo>
                    <a:lnTo>
                      <a:pt x="43" y="52"/>
                    </a:lnTo>
                    <a:lnTo>
                      <a:pt x="28" y="47"/>
                    </a:lnTo>
                    <a:lnTo>
                      <a:pt x="21" y="40"/>
                    </a:lnTo>
                    <a:lnTo>
                      <a:pt x="7" y="33"/>
                    </a:lnTo>
                    <a:lnTo>
                      <a:pt x="4" y="29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Freeform 82">
                <a:extLst>
                  <a:ext uri="{FF2B5EF4-FFF2-40B4-BE49-F238E27FC236}">
                    <a16:creationId xmlns:a16="http://schemas.microsoft.com/office/drawing/2014/main" id="{0BCD6306-591D-D02A-3951-29269DB9FB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4" y="2477"/>
                <a:ext cx="19" cy="22"/>
              </a:xfrm>
              <a:custGeom>
                <a:avLst/>
                <a:gdLst>
                  <a:gd name="T0" fmla="*/ 0 w 39"/>
                  <a:gd name="T1" fmla="*/ 32 h 46"/>
                  <a:gd name="T2" fmla="*/ 2 w 39"/>
                  <a:gd name="T3" fmla="*/ 32 h 46"/>
                  <a:gd name="T4" fmla="*/ 2 w 39"/>
                  <a:gd name="T5" fmla="*/ 33 h 46"/>
                  <a:gd name="T6" fmla="*/ 5 w 39"/>
                  <a:gd name="T7" fmla="*/ 33 h 46"/>
                  <a:gd name="T8" fmla="*/ 5 w 39"/>
                  <a:gd name="T9" fmla="*/ 35 h 46"/>
                  <a:gd name="T10" fmla="*/ 9 w 39"/>
                  <a:gd name="T11" fmla="*/ 37 h 46"/>
                  <a:gd name="T12" fmla="*/ 11 w 39"/>
                  <a:gd name="T13" fmla="*/ 37 h 46"/>
                  <a:gd name="T14" fmla="*/ 14 w 39"/>
                  <a:gd name="T15" fmla="*/ 39 h 46"/>
                  <a:gd name="T16" fmla="*/ 16 w 39"/>
                  <a:gd name="T17" fmla="*/ 39 h 46"/>
                  <a:gd name="T18" fmla="*/ 21 w 39"/>
                  <a:gd name="T19" fmla="*/ 42 h 46"/>
                  <a:gd name="T20" fmla="*/ 23 w 39"/>
                  <a:gd name="T21" fmla="*/ 42 h 46"/>
                  <a:gd name="T22" fmla="*/ 27 w 39"/>
                  <a:gd name="T23" fmla="*/ 44 h 46"/>
                  <a:gd name="T24" fmla="*/ 35 w 39"/>
                  <a:gd name="T25" fmla="*/ 46 h 46"/>
                  <a:gd name="T26" fmla="*/ 39 w 39"/>
                  <a:gd name="T27" fmla="*/ 42 h 46"/>
                  <a:gd name="T28" fmla="*/ 39 w 39"/>
                  <a:gd name="T29" fmla="*/ 21 h 46"/>
                  <a:gd name="T30" fmla="*/ 34 w 39"/>
                  <a:gd name="T31" fmla="*/ 19 h 46"/>
                  <a:gd name="T32" fmla="*/ 27 w 39"/>
                  <a:gd name="T33" fmla="*/ 16 h 46"/>
                  <a:gd name="T34" fmla="*/ 25 w 39"/>
                  <a:gd name="T35" fmla="*/ 12 h 46"/>
                  <a:gd name="T36" fmla="*/ 21 w 39"/>
                  <a:gd name="T37" fmla="*/ 12 h 46"/>
                  <a:gd name="T38" fmla="*/ 16 w 39"/>
                  <a:gd name="T39" fmla="*/ 11 h 46"/>
                  <a:gd name="T40" fmla="*/ 14 w 39"/>
                  <a:gd name="T41" fmla="*/ 7 h 46"/>
                  <a:gd name="T42" fmla="*/ 12 w 39"/>
                  <a:gd name="T43" fmla="*/ 7 h 46"/>
                  <a:gd name="T44" fmla="*/ 9 w 39"/>
                  <a:gd name="T45" fmla="*/ 2 h 46"/>
                  <a:gd name="T46" fmla="*/ 7 w 39"/>
                  <a:gd name="T47" fmla="*/ 2 h 46"/>
                  <a:gd name="T48" fmla="*/ 7 w 39"/>
                  <a:gd name="T49" fmla="*/ 0 h 46"/>
                  <a:gd name="T50" fmla="*/ 5 w 39"/>
                  <a:gd name="T51" fmla="*/ 2 h 46"/>
                  <a:gd name="T52" fmla="*/ 5 w 39"/>
                  <a:gd name="T53" fmla="*/ 4 h 46"/>
                  <a:gd name="T54" fmla="*/ 2 w 39"/>
                  <a:gd name="T55" fmla="*/ 12 h 46"/>
                  <a:gd name="T56" fmla="*/ 2 w 39"/>
                  <a:gd name="T57" fmla="*/ 28 h 46"/>
                  <a:gd name="T58" fmla="*/ 0 w 39"/>
                  <a:gd name="T59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9" h="46">
                    <a:moveTo>
                      <a:pt x="0" y="32"/>
                    </a:moveTo>
                    <a:lnTo>
                      <a:pt x="2" y="32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5" y="35"/>
                    </a:lnTo>
                    <a:lnTo>
                      <a:pt x="9" y="37"/>
                    </a:lnTo>
                    <a:lnTo>
                      <a:pt x="11" y="37"/>
                    </a:lnTo>
                    <a:lnTo>
                      <a:pt x="14" y="39"/>
                    </a:lnTo>
                    <a:lnTo>
                      <a:pt x="16" y="39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7" y="44"/>
                    </a:lnTo>
                    <a:lnTo>
                      <a:pt x="35" y="46"/>
                    </a:lnTo>
                    <a:lnTo>
                      <a:pt x="39" y="42"/>
                    </a:lnTo>
                    <a:lnTo>
                      <a:pt x="39" y="21"/>
                    </a:lnTo>
                    <a:lnTo>
                      <a:pt x="34" y="19"/>
                    </a:lnTo>
                    <a:lnTo>
                      <a:pt x="27" y="16"/>
                    </a:lnTo>
                    <a:lnTo>
                      <a:pt x="25" y="12"/>
                    </a:lnTo>
                    <a:lnTo>
                      <a:pt x="21" y="12"/>
                    </a:lnTo>
                    <a:lnTo>
                      <a:pt x="16" y="11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2" y="12"/>
                    </a:lnTo>
                    <a:lnTo>
                      <a:pt x="2" y="28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Freeform 83">
                <a:extLst>
                  <a:ext uri="{FF2B5EF4-FFF2-40B4-BE49-F238E27FC236}">
                    <a16:creationId xmlns:a16="http://schemas.microsoft.com/office/drawing/2014/main" id="{A28FEA8A-B0D5-BFEB-6B82-D65BA350A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9" y="2504"/>
                <a:ext cx="19" cy="30"/>
              </a:xfrm>
              <a:custGeom>
                <a:avLst/>
                <a:gdLst>
                  <a:gd name="T0" fmla="*/ 0 w 38"/>
                  <a:gd name="T1" fmla="*/ 3 h 61"/>
                  <a:gd name="T2" fmla="*/ 1 w 38"/>
                  <a:gd name="T3" fmla="*/ 1 h 61"/>
                  <a:gd name="T4" fmla="*/ 1 w 38"/>
                  <a:gd name="T5" fmla="*/ 3 h 61"/>
                  <a:gd name="T6" fmla="*/ 1 w 38"/>
                  <a:gd name="T7" fmla="*/ 1 h 61"/>
                  <a:gd name="T8" fmla="*/ 3 w 38"/>
                  <a:gd name="T9" fmla="*/ 0 h 61"/>
                  <a:gd name="T10" fmla="*/ 5 w 38"/>
                  <a:gd name="T11" fmla="*/ 1 h 61"/>
                  <a:gd name="T12" fmla="*/ 8 w 38"/>
                  <a:gd name="T13" fmla="*/ 5 h 61"/>
                  <a:gd name="T14" fmla="*/ 10 w 38"/>
                  <a:gd name="T15" fmla="*/ 3 h 61"/>
                  <a:gd name="T16" fmla="*/ 10 w 38"/>
                  <a:gd name="T17" fmla="*/ 0 h 61"/>
                  <a:gd name="T18" fmla="*/ 12 w 38"/>
                  <a:gd name="T19" fmla="*/ 0 h 61"/>
                  <a:gd name="T20" fmla="*/ 14 w 38"/>
                  <a:gd name="T21" fmla="*/ 1 h 61"/>
                  <a:gd name="T22" fmla="*/ 14 w 38"/>
                  <a:gd name="T23" fmla="*/ 5 h 61"/>
                  <a:gd name="T24" fmla="*/ 15 w 38"/>
                  <a:gd name="T25" fmla="*/ 5 h 61"/>
                  <a:gd name="T26" fmla="*/ 17 w 38"/>
                  <a:gd name="T27" fmla="*/ 1 h 61"/>
                  <a:gd name="T28" fmla="*/ 19 w 38"/>
                  <a:gd name="T29" fmla="*/ 3 h 61"/>
                  <a:gd name="T30" fmla="*/ 21 w 38"/>
                  <a:gd name="T31" fmla="*/ 1 h 61"/>
                  <a:gd name="T32" fmla="*/ 22 w 38"/>
                  <a:gd name="T33" fmla="*/ 1 h 61"/>
                  <a:gd name="T34" fmla="*/ 24 w 38"/>
                  <a:gd name="T35" fmla="*/ 8 h 61"/>
                  <a:gd name="T36" fmla="*/ 28 w 38"/>
                  <a:gd name="T37" fmla="*/ 10 h 61"/>
                  <a:gd name="T38" fmla="*/ 35 w 38"/>
                  <a:gd name="T39" fmla="*/ 10 h 61"/>
                  <a:gd name="T40" fmla="*/ 35 w 38"/>
                  <a:gd name="T41" fmla="*/ 14 h 61"/>
                  <a:gd name="T42" fmla="*/ 38 w 38"/>
                  <a:gd name="T43" fmla="*/ 19 h 61"/>
                  <a:gd name="T44" fmla="*/ 37 w 38"/>
                  <a:gd name="T45" fmla="*/ 21 h 61"/>
                  <a:gd name="T46" fmla="*/ 35 w 38"/>
                  <a:gd name="T47" fmla="*/ 24 h 61"/>
                  <a:gd name="T48" fmla="*/ 30 w 38"/>
                  <a:gd name="T49" fmla="*/ 28 h 61"/>
                  <a:gd name="T50" fmla="*/ 26 w 38"/>
                  <a:gd name="T51" fmla="*/ 36 h 61"/>
                  <a:gd name="T52" fmla="*/ 24 w 38"/>
                  <a:gd name="T53" fmla="*/ 40 h 61"/>
                  <a:gd name="T54" fmla="*/ 22 w 38"/>
                  <a:gd name="T55" fmla="*/ 47 h 61"/>
                  <a:gd name="T56" fmla="*/ 22 w 38"/>
                  <a:gd name="T57" fmla="*/ 61 h 61"/>
                  <a:gd name="T58" fmla="*/ 17 w 38"/>
                  <a:gd name="T59" fmla="*/ 57 h 61"/>
                  <a:gd name="T60" fmla="*/ 17 w 38"/>
                  <a:gd name="T61" fmla="*/ 54 h 61"/>
                  <a:gd name="T62" fmla="*/ 12 w 38"/>
                  <a:gd name="T63" fmla="*/ 45 h 61"/>
                  <a:gd name="T64" fmla="*/ 14 w 38"/>
                  <a:gd name="T65" fmla="*/ 42 h 61"/>
                  <a:gd name="T66" fmla="*/ 17 w 38"/>
                  <a:gd name="T67" fmla="*/ 38 h 61"/>
                  <a:gd name="T68" fmla="*/ 12 w 38"/>
                  <a:gd name="T69" fmla="*/ 35 h 61"/>
                  <a:gd name="T70" fmla="*/ 14 w 38"/>
                  <a:gd name="T71" fmla="*/ 31 h 61"/>
                  <a:gd name="T72" fmla="*/ 12 w 38"/>
                  <a:gd name="T73" fmla="*/ 28 h 61"/>
                  <a:gd name="T74" fmla="*/ 8 w 38"/>
                  <a:gd name="T75" fmla="*/ 24 h 61"/>
                  <a:gd name="T76" fmla="*/ 5 w 38"/>
                  <a:gd name="T77" fmla="*/ 22 h 61"/>
                  <a:gd name="T78" fmla="*/ 8 w 38"/>
                  <a:gd name="T79" fmla="*/ 19 h 61"/>
                  <a:gd name="T80" fmla="*/ 8 w 38"/>
                  <a:gd name="T81" fmla="*/ 17 h 61"/>
                  <a:gd name="T82" fmla="*/ 1 w 38"/>
                  <a:gd name="T83" fmla="*/ 15 h 61"/>
                  <a:gd name="T84" fmla="*/ 3 w 38"/>
                  <a:gd name="T85" fmla="*/ 12 h 61"/>
                  <a:gd name="T86" fmla="*/ 3 w 38"/>
                  <a:gd name="T87" fmla="*/ 7 h 61"/>
                  <a:gd name="T88" fmla="*/ 0 w 38"/>
                  <a:gd name="T89" fmla="*/ 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8" h="61">
                    <a:moveTo>
                      <a:pt x="0" y="3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8" y="5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1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7" y="1"/>
                    </a:lnTo>
                    <a:lnTo>
                      <a:pt x="19" y="3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4" y="8"/>
                    </a:lnTo>
                    <a:lnTo>
                      <a:pt x="28" y="10"/>
                    </a:lnTo>
                    <a:lnTo>
                      <a:pt x="35" y="10"/>
                    </a:lnTo>
                    <a:lnTo>
                      <a:pt x="35" y="14"/>
                    </a:lnTo>
                    <a:lnTo>
                      <a:pt x="38" y="19"/>
                    </a:lnTo>
                    <a:lnTo>
                      <a:pt x="37" y="21"/>
                    </a:lnTo>
                    <a:lnTo>
                      <a:pt x="35" y="24"/>
                    </a:lnTo>
                    <a:lnTo>
                      <a:pt x="30" y="28"/>
                    </a:lnTo>
                    <a:lnTo>
                      <a:pt x="26" y="36"/>
                    </a:lnTo>
                    <a:lnTo>
                      <a:pt x="24" y="40"/>
                    </a:lnTo>
                    <a:lnTo>
                      <a:pt x="22" y="47"/>
                    </a:lnTo>
                    <a:lnTo>
                      <a:pt x="22" y="61"/>
                    </a:lnTo>
                    <a:lnTo>
                      <a:pt x="17" y="57"/>
                    </a:lnTo>
                    <a:lnTo>
                      <a:pt x="17" y="54"/>
                    </a:lnTo>
                    <a:lnTo>
                      <a:pt x="12" y="45"/>
                    </a:lnTo>
                    <a:lnTo>
                      <a:pt x="14" y="42"/>
                    </a:lnTo>
                    <a:lnTo>
                      <a:pt x="17" y="38"/>
                    </a:lnTo>
                    <a:lnTo>
                      <a:pt x="12" y="35"/>
                    </a:lnTo>
                    <a:lnTo>
                      <a:pt x="14" y="31"/>
                    </a:lnTo>
                    <a:lnTo>
                      <a:pt x="12" y="28"/>
                    </a:lnTo>
                    <a:lnTo>
                      <a:pt x="8" y="24"/>
                    </a:lnTo>
                    <a:lnTo>
                      <a:pt x="5" y="22"/>
                    </a:lnTo>
                    <a:lnTo>
                      <a:pt x="8" y="19"/>
                    </a:lnTo>
                    <a:lnTo>
                      <a:pt x="8" y="17"/>
                    </a:lnTo>
                    <a:lnTo>
                      <a:pt x="1" y="15"/>
                    </a:lnTo>
                    <a:lnTo>
                      <a:pt x="3" y="12"/>
                    </a:lnTo>
                    <a:lnTo>
                      <a:pt x="3" y="7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Freeform 84">
                <a:extLst>
                  <a:ext uri="{FF2B5EF4-FFF2-40B4-BE49-F238E27FC236}">
                    <a16:creationId xmlns:a16="http://schemas.microsoft.com/office/drawing/2014/main" id="{A986148C-AC66-FD88-0B85-2B1E581B2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9" y="2349"/>
                <a:ext cx="17" cy="21"/>
              </a:xfrm>
              <a:custGeom>
                <a:avLst/>
                <a:gdLst>
                  <a:gd name="T0" fmla="*/ 0 w 35"/>
                  <a:gd name="T1" fmla="*/ 32 h 42"/>
                  <a:gd name="T2" fmla="*/ 0 w 35"/>
                  <a:gd name="T3" fmla="*/ 34 h 42"/>
                  <a:gd name="T4" fmla="*/ 3 w 35"/>
                  <a:gd name="T5" fmla="*/ 32 h 42"/>
                  <a:gd name="T6" fmla="*/ 5 w 35"/>
                  <a:gd name="T7" fmla="*/ 34 h 42"/>
                  <a:gd name="T8" fmla="*/ 7 w 35"/>
                  <a:gd name="T9" fmla="*/ 34 h 42"/>
                  <a:gd name="T10" fmla="*/ 8 w 35"/>
                  <a:gd name="T11" fmla="*/ 35 h 42"/>
                  <a:gd name="T12" fmla="*/ 12 w 35"/>
                  <a:gd name="T13" fmla="*/ 35 h 42"/>
                  <a:gd name="T14" fmla="*/ 12 w 35"/>
                  <a:gd name="T15" fmla="*/ 37 h 42"/>
                  <a:gd name="T16" fmla="*/ 8 w 35"/>
                  <a:gd name="T17" fmla="*/ 37 h 42"/>
                  <a:gd name="T18" fmla="*/ 10 w 35"/>
                  <a:gd name="T19" fmla="*/ 42 h 42"/>
                  <a:gd name="T20" fmla="*/ 17 w 35"/>
                  <a:gd name="T21" fmla="*/ 41 h 42"/>
                  <a:gd name="T22" fmla="*/ 21 w 35"/>
                  <a:gd name="T23" fmla="*/ 39 h 42"/>
                  <a:gd name="T24" fmla="*/ 26 w 35"/>
                  <a:gd name="T25" fmla="*/ 34 h 42"/>
                  <a:gd name="T26" fmla="*/ 29 w 35"/>
                  <a:gd name="T27" fmla="*/ 27 h 42"/>
                  <a:gd name="T28" fmla="*/ 29 w 35"/>
                  <a:gd name="T29" fmla="*/ 25 h 42"/>
                  <a:gd name="T30" fmla="*/ 26 w 35"/>
                  <a:gd name="T31" fmla="*/ 16 h 42"/>
                  <a:gd name="T32" fmla="*/ 28 w 35"/>
                  <a:gd name="T33" fmla="*/ 11 h 42"/>
                  <a:gd name="T34" fmla="*/ 31 w 35"/>
                  <a:gd name="T35" fmla="*/ 14 h 42"/>
                  <a:gd name="T36" fmla="*/ 35 w 35"/>
                  <a:gd name="T37" fmla="*/ 6 h 42"/>
                  <a:gd name="T38" fmla="*/ 35 w 35"/>
                  <a:gd name="T39" fmla="*/ 0 h 42"/>
                  <a:gd name="T40" fmla="*/ 33 w 35"/>
                  <a:gd name="T41" fmla="*/ 0 h 42"/>
                  <a:gd name="T42" fmla="*/ 29 w 35"/>
                  <a:gd name="T43" fmla="*/ 2 h 42"/>
                  <a:gd name="T44" fmla="*/ 26 w 35"/>
                  <a:gd name="T45" fmla="*/ 9 h 42"/>
                  <a:gd name="T46" fmla="*/ 21 w 35"/>
                  <a:gd name="T47" fmla="*/ 11 h 42"/>
                  <a:gd name="T48" fmla="*/ 12 w 35"/>
                  <a:gd name="T49" fmla="*/ 11 h 42"/>
                  <a:gd name="T50" fmla="*/ 12 w 35"/>
                  <a:gd name="T51" fmla="*/ 13 h 42"/>
                  <a:gd name="T52" fmla="*/ 12 w 35"/>
                  <a:gd name="T53" fmla="*/ 18 h 42"/>
                  <a:gd name="T54" fmla="*/ 10 w 35"/>
                  <a:gd name="T55" fmla="*/ 20 h 42"/>
                  <a:gd name="T56" fmla="*/ 12 w 35"/>
                  <a:gd name="T57" fmla="*/ 21 h 42"/>
                  <a:gd name="T58" fmla="*/ 14 w 35"/>
                  <a:gd name="T59" fmla="*/ 21 h 42"/>
                  <a:gd name="T60" fmla="*/ 3 w 35"/>
                  <a:gd name="T61" fmla="*/ 25 h 42"/>
                  <a:gd name="T62" fmla="*/ 3 w 35"/>
                  <a:gd name="T63" fmla="*/ 30 h 42"/>
                  <a:gd name="T64" fmla="*/ 1 w 35"/>
                  <a:gd name="T65" fmla="*/ 30 h 42"/>
                  <a:gd name="T66" fmla="*/ 0 w 35"/>
                  <a:gd name="T67" fmla="*/ 3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" h="42">
                    <a:moveTo>
                      <a:pt x="0" y="32"/>
                    </a:moveTo>
                    <a:lnTo>
                      <a:pt x="0" y="34"/>
                    </a:lnTo>
                    <a:lnTo>
                      <a:pt x="3" y="32"/>
                    </a:lnTo>
                    <a:lnTo>
                      <a:pt x="5" y="34"/>
                    </a:lnTo>
                    <a:lnTo>
                      <a:pt x="7" y="34"/>
                    </a:lnTo>
                    <a:lnTo>
                      <a:pt x="8" y="35"/>
                    </a:lnTo>
                    <a:lnTo>
                      <a:pt x="12" y="35"/>
                    </a:lnTo>
                    <a:lnTo>
                      <a:pt x="12" y="37"/>
                    </a:lnTo>
                    <a:lnTo>
                      <a:pt x="8" y="37"/>
                    </a:lnTo>
                    <a:lnTo>
                      <a:pt x="10" y="42"/>
                    </a:lnTo>
                    <a:lnTo>
                      <a:pt x="17" y="41"/>
                    </a:lnTo>
                    <a:lnTo>
                      <a:pt x="21" y="39"/>
                    </a:lnTo>
                    <a:lnTo>
                      <a:pt x="26" y="34"/>
                    </a:lnTo>
                    <a:lnTo>
                      <a:pt x="29" y="27"/>
                    </a:lnTo>
                    <a:lnTo>
                      <a:pt x="29" y="25"/>
                    </a:lnTo>
                    <a:lnTo>
                      <a:pt x="26" y="16"/>
                    </a:lnTo>
                    <a:lnTo>
                      <a:pt x="28" y="11"/>
                    </a:lnTo>
                    <a:lnTo>
                      <a:pt x="31" y="14"/>
                    </a:lnTo>
                    <a:lnTo>
                      <a:pt x="35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29" y="2"/>
                    </a:lnTo>
                    <a:lnTo>
                      <a:pt x="26" y="9"/>
                    </a:lnTo>
                    <a:lnTo>
                      <a:pt x="21" y="11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12" y="18"/>
                    </a:lnTo>
                    <a:lnTo>
                      <a:pt x="10" y="20"/>
                    </a:lnTo>
                    <a:lnTo>
                      <a:pt x="12" y="21"/>
                    </a:lnTo>
                    <a:lnTo>
                      <a:pt x="14" y="21"/>
                    </a:lnTo>
                    <a:lnTo>
                      <a:pt x="3" y="25"/>
                    </a:lnTo>
                    <a:lnTo>
                      <a:pt x="3" y="30"/>
                    </a:lnTo>
                    <a:lnTo>
                      <a:pt x="1" y="3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Freeform 85">
                <a:extLst>
                  <a:ext uri="{FF2B5EF4-FFF2-40B4-BE49-F238E27FC236}">
                    <a16:creationId xmlns:a16="http://schemas.microsoft.com/office/drawing/2014/main" id="{0D85BB66-8B64-695B-12C2-7D520DD251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2" y="2493"/>
                <a:ext cx="17" cy="18"/>
              </a:xfrm>
              <a:custGeom>
                <a:avLst/>
                <a:gdLst>
                  <a:gd name="T0" fmla="*/ 0 w 33"/>
                  <a:gd name="T1" fmla="*/ 4 h 36"/>
                  <a:gd name="T2" fmla="*/ 5 w 33"/>
                  <a:gd name="T3" fmla="*/ 0 h 36"/>
                  <a:gd name="T4" fmla="*/ 10 w 33"/>
                  <a:gd name="T5" fmla="*/ 0 h 36"/>
                  <a:gd name="T6" fmla="*/ 14 w 33"/>
                  <a:gd name="T7" fmla="*/ 2 h 36"/>
                  <a:gd name="T8" fmla="*/ 21 w 33"/>
                  <a:gd name="T9" fmla="*/ 9 h 36"/>
                  <a:gd name="T10" fmla="*/ 24 w 33"/>
                  <a:gd name="T11" fmla="*/ 11 h 36"/>
                  <a:gd name="T12" fmla="*/ 26 w 33"/>
                  <a:gd name="T13" fmla="*/ 13 h 36"/>
                  <a:gd name="T14" fmla="*/ 31 w 33"/>
                  <a:gd name="T15" fmla="*/ 22 h 36"/>
                  <a:gd name="T16" fmla="*/ 33 w 33"/>
                  <a:gd name="T17" fmla="*/ 32 h 36"/>
                  <a:gd name="T18" fmla="*/ 30 w 33"/>
                  <a:gd name="T19" fmla="*/ 32 h 36"/>
                  <a:gd name="T20" fmla="*/ 24 w 33"/>
                  <a:gd name="T21" fmla="*/ 36 h 36"/>
                  <a:gd name="T22" fmla="*/ 21 w 33"/>
                  <a:gd name="T23" fmla="*/ 36 h 36"/>
                  <a:gd name="T24" fmla="*/ 17 w 33"/>
                  <a:gd name="T25" fmla="*/ 34 h 36"/>
                  <a:gd name="T26" fmla="*/ 17 w 33"/>
                  <a:gd name="T27" fmla="*/ 30 h 36"/>
                  <a:gd name="T28" fmla="*/ 19 w 33"/>
                  <a:gd name="T29" fmla="*/ 29 h 36"/>
                  <a:gd name="T30" fmla="*/ 24 w 33"/>
                  <a:gd name="T31" fmla="*/ 36 h 36"/>
                  <a:gd name="T32" fmla="*/ 26 w 33"/>
                  <a:gd name="T33" fmla="*/ 32 h 36"/>
                  <a:gd name="T34" fmla="*/ 19 w 33"/>
                  <a:gd name="T35" fmla="*/ 27 h 36"/>
                  <a:gd name="T36" fmla="*/ 17 w 33"/>
                  <a:gd name="T37" fmla="*/ 29 h 36"/>
                  <a:gd name="T38" fmla="*/ 15 w 33"/>
                  <a:gd name="T39" fmla="*/ 29 h 36"/>
                  <a:gd name="T40" fmla="*/ 12 w 33"/>
                  <a:gd name="T41" fmla="*/ 27 h 36"/>
                  <a:gd name="T42" fmla="*/ 8 w 33"/>
                  <a:gd name="T43" fmla="*/ 14 h 36"/>
                  <a:gd name="T44" fmla="*/ 12 w 33"/>
                  <a:gd name="T45" fmla="*/ 16 h 36"/>
                  <a:gd name="T46" fmla="*/ 15 w 33"/>
                  <a:gd name="T47" fmla="*/ 23 h 36"/>
                  <a:gd name="T48" fmla="*/ 15 w 33"/>
                  <a:gd name="T49" fmla="*/ 20 h 36"/>
                  <a:gd name="T50" fmla="*/ 17 w 33"/>
                  <a:gd name="T51" fmla="*/ 18 h 36"/>
                  <a:gd name="T52" fmla="*/ 15 w 33"/>
                  <a:gd name="T53" fmla="*/ 18 h 36"/>
                  <a:gd name="T54" fmla="*/ 15 w 33"/>
                  <a:gd name="T55" fmla="*/ 16 h 36"/>
                  <a:gd name="T56" fmla="*/ 12 w 33"/>
                  <a:gd name="T57" fmla="*/ 14 h 36"/>
                  <a:gd name="T58" fmla="*/ 12 w 33"/>
                  <a:gd name="T59" fmla="*/ 11 h 36"/>
                  <a:gd name="T60" fmla="*/ 1 w 33"/>
                  <a:gd name="T61" fmla="*/ 11 h 36"/>
                  <a:gd name="T62" fmla="*/ 0 w 33"/>
                  <a:gd name="T6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3" h="36">
                    <a:moveTo>
                      <a:pt x="0" y="4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14" y="2"/>
                    </a:lnTo>
                    <a:lnTo>
                      <a:pt x="21" y="9"/>
                    </a:lnTo>
                    <a:lnTo>
                      <a:pt x="24" y="11"/>
                    </a:lnTo>
                    <a:lnTo>
                      <a:pt x="26" y="13"/>
                    </a:lnTo>
                    <a:lnTo>
                      <a:pt x="31" y="22"/>
                    </a:lnTo>
                    <a:lnTo>
                      <a:pt x="33" y="32"/>
                    </a:lnTo>
                    <a:lnTo>
                      <a:pt x="30" y="32"/>
                    </a:lnTo>
                    <a:lnTo>
                      <a:pt x="24" y="36"/>
                    </a:lnTo>
                    <a:lnTo>
                      <a:pt x="21" y="36"/>
                    </a:lnTo>
                    <a:lnTo>
                      <a:pt x="17" y="34"/>
                    </a:lnTo>
                    <a:lnTo>
                      <a:pt x="17" y="30"/>
                    </a:lnTo>
                    <a:lnTo>
                      <a:pt x="19" y="29"/>
                    </a:lnTo>
                    <a:lnTo>
                      <a:pt x="24" y="36"/>
                    </a:lnTo>
                    <a:lnTo>
                      <a:pt x="26" y="32"/>
                    </a:lnTo>
                    <a:lnTo>
                      <a:pt x="19" y="27"/>
                    </a:lnTo>
                    <a:lnTo>
                      <a:pt x="17" y="29"/>
                    </a:lnTo>
                    <a:lnTo>
                      <a:pt x="15" y="29"/>
                    </a:lnTo>
                    <a:lnTo>
                      <a:pt x="12" y="27"/>
                    </a:lnTo>
                    <a:lnTo>
                      <a:pt x="8" y="14"/>
                    </a:lnTo>
                    <a:lnTo>
                      <a:pt x="12" y="16"/>
                    </a:lnTo>
                    <a:lnTo>
                      <a:pt x="15" y="23"/>
                    </a:lnTo>
                    <a:lnTo>
                      <a:pt x="15" y="20"/>
                    </a:lnTo>
                    <a:lnTo>
                      <a:pt x="17" y="18"/>
                    </a:lnTo>
                    <a:lnTo>
                      <a:pt x="15" y="18"/>
                    </a:lnTo>
                    <a:lnTo>
                      <a:pt x="15" y="16"/>
                    </a:lnTo>
                    <a:lnTo>
                      <a:pt x="12" y="14"/>
                    </a:lnTo>
                    <a:lnTo>
                      <a:pt x="12" y="11"/>
                    </a:lnTo>
                    <a:lnTo>
                      <a:pt x="1" y="11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Freeform 86">
                <a:extLst>
                  <a:ext uri="{FF2B5EF4-FFF2-40B4-BE49-F238E27FC236}">
                    <a16:creationId xmlns:a16="http://schemas.microsoft.com/office/drawing/2014/main" id="{C9BD7C45-AFAE-5CB0-542C-2D3E22EAB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1" y="2488"/>
                <a:ext cx="15" cy="33"/>
              </a:xfrm>
              <a:custGeom>
                <a:avLst/>
                <a:gdLst>
                  <a:gd name="T0" fmla="*/ 0 w 30"/>
                  <a:gd name="T1" fmla="*/ 49 h 67"/>
                  <a:gd name="T2" fmla="*/ 3 w 30"/>
                  <a:gd name="T3" fmla="*/ 51 h 67"/>
                  <a:gd name="T4" fmla="*/ 7 w 30"/>
                  <a:gd name="T5" fmla="*/ 60 h 67"/>
                  <a:gd name="T6" fmla="*/ 7 w 30"/>
                  <a:gd name="T7" fmla="*/ 63 h 67"/>
                  <a:gd name="T8" fmla="*/ 9 w 30"/>
                  <a:gd name="T9" fmla="*/ 67 h 67"/>
                  <a:gd name="T10" fmla="*/ 10 w 30"/>
                  <a:gd name="T11" fmla="*/ 67 h 67"/>
                  <a:gd name="T12" fmla="*/ 12 w 30"/>
                  <a:gd name="T13" fmla="*/ 65 h 67"/>
                  <a:gd name="T14" fmla="*/ 23 w 30"/>
                  <a:gd name="T15" fmla="*/ 30 h 67"/>
                  <a:gd name="T16" fmla="*/ 26 w 30"/>
                  <a:gd name="T17" fmla="*/ 26 h 67"/>
                  <a:gd name="T18" fmla="*/ 30 w 30"/>
                  <a:gd name="T19" fmla="*/ 12 h 67"/>
                  <a:gd name="T20" fmla="*/ 30 w 30"/>
                  <a:gd name="T21" fmla="*/ 0 h 67"/>
                  <a:gd name="T22" fmla="*/ 28 w 30"/>
                  <a:gd name="T23" fmla="*/ 3 h 67"/>
                  <a:gd name="T24" fmla="*/ 23 w 30"/>
                  <a:gd name="T25" fmla="*/ 19 h 67"/>
                  <a:gd name="T26" fmla="*/ 17 w 30"/>
                  <a:gd name="T27" fmla="*/ 28 h 67"/>
                  <a:gd name="T28" fmla="*/ 16 w 30"/>
                  <a:gd name="T29" fmla="*/ 28 h 67"/>
                  <a:gd name="T30" fmla="*/ 12 w 30"/>
                  <a:gd name="T31" fmla="*/ 32 h 67"/>
                  <a:gd name="T32" fmla="*/ 9 w 30"/>
                  <a:gd name="T33" fmla="*/ 35 h 67"/>
                  <a:gd name="T34" fmla="*/ 7 w 30"/>
                  <a:gd name="T35" fmla="*/ 39 h 67"/>
                  <a:gd name="T36" fmla="*/ 9 w 30"/>
                  <a:gd name="T37" fmla="*/ 40 h 67"/>
                  <a:gd name="T38" fmla="*/ 10 w 30"/>
                  <a:gd name="T39" fmla="*/ 39 h 67"/>
                  <a:gd name="T40" fmla="*/ 10 w 30"/>
                  <a:gd name="T41" fmla="*/ 42 h 67"/>
                  <a:gd name="T42" fmla="*/ 12 w 30"/>
                  <a:gd name="T43" fmla="*/ 44 h 67"/>
                  <a:gd name="T44" fmla="*/ 9 w 30"/>
                  <a:gd name="T45" fmla="*/ 44 h 67"/>
                  <a:gd name="T46" fmla="*/ 7 w 30"/>
                  <a:gd name="T47" fmla="*/ 42 h 67"/>
                  <a:gd name="T48" fmla="*/ 7 w 30"/>
                  <a:gd name="T49" fmla="*/ 47 h 67"/>
                  <a:gd name="T50" fmla="*/ 5 w 30"/>
                  <a:gd name="T51" fmla="*/ 49 h 67"/>
                  <a:gd name="T52" fmla="*/ 0 w 30"/>
                  <a:gd name="T53" fmla="*/ 47 h 67"/>
                  <a:gd name="T54" fmla="*/ 0 w 30"/>
                  <a:gd name="T55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0" h="67">
                    <a:moveTo>
                      <a:pt x="0" y="49"/>
                    </a:moveTo>
                    <a:lnTo>
                      <a:pt x="3" y="51"/>
                    </a:lnTo>
                    <a:lnTo>
                      <a:pt x="7" y="60"/>
                    </a:lnTo>
                    <a:lnTo>
                      <a:pt x="7" y="63"/>
                    </a:lnTo>
                    <a:lnTo>
                      <a:pt x="9" y="67"/>
                    </a:lnTo>
                    <a:lnTo>
                      <a:pt x="10" y="67"/>
                    </a:lnTo>
                    <a:lnTo>
                      <a:pt x="12" y="65"/>
                    </a:lnTo>
                    <a:lnTo>
                      <a:pt x="23" y="30"/>
                    </a:lnTo>
                    <a:lnTo>
                      <a:pt x="26" y="26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28" y="3"/>
                    </a:lnTo>
                    <a:lnTo>
                      <a:pt x="23" y="19"/>
                    </a:lnTo>
                    <a:lnTo>
                      <a:pt x="17" y="28"/>
                    </a:lnTo>
                    <a:lnTo>
                      <a:pt x="16" y="28"/>
                    </a:lnTo>
                    <a:lnTo>
                      <a:pt x="12" y="32"/>
                    </a:lnTo>
                    <a:lnTo>
                      <a:pt x="9" y="35"/>
                    </a:lnTo>
                    <a:lnTo>
                      <a:pt x="7" y="39"/>
                    </a:lnTo>
                    <a:lnTo>
                      <a:pt x="9" y="40"/>
                    </a:lnTo>
                    <a:lnTo>
                      <a:pt x="10" y="39"/>
                    </a:lnTo>
                    <a:lnTo>
                      <a:pt x="10" y="42"/>
                    </a:lnTo>
                    <a:lnTo>
                      <a:pt x="12" y="44"/>
                    </a:lnTo>
                    <a:lnTo>
                      <a:pt x="9" y="44"/>
                    </a:lnTo>
                    <a:lnTo>
                      <a:pt x="7" y="42"/>
                    </a:lnTo>
                    <a:lnTo>
                      <a:pt x="7" y="47"/>
                    </a:lnTo>
                    <a:lnTo>
                      <a:pt x="5" y="49"/>
                    </a:lnTo>
                    <a:lnTo>
                      <a:pt x="0" y="47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Freeform 87">
                <a:extLst>
                  <a:ext uri="{FF2B5EF4-FFF2-40B4-BE49-F238E27FC236}">
                    <a16:creationId xmlns:a16="http://schemas.microsoft.com/office/drawing/2014/main" id="{0E391288-E269-28BC-8976-4621AFA99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6" y="2497"/>
                <a:ext cx="18" cy="13"/>
              </a:xfrm>
              <a:custGeom>
                <a:avLst/>
                <a:gdLst>
                  <a:gd name="T0" fmla="*/ 0 w 35"/>
                  <a:gd name="T1" fmla="*/ 22 h 27"/>
                  <a:gd name="T2" fmla="*/ 0 w 35"/>
                  <a:gd name="T3" fmla="*/ 18 h 27"/>
                  <a:gd name="T4" fmla="*/ 2 w 35"/>
                  <a:gd name="T5" fmla="*/ 18 h 27"/>
                  <a:gd name="T6" fmla="*/ 0 w 35"/>
                  <a:gd name="T7" fmla="*/ 16 h 27"/>
                  <a:gd name="T8" fmla="*/ 0 w 35"/>
                  <a:gd name="T9" fmla="*/ 15 h 27"/>
                  <a:gd name="T10" fmla="*/ 5 w 35"/>
                  <a:gd name="T11" fmla="*/ 13 h 27"/>
                  <a:gd name="T12" fmla="*/ 3 w 35"/>
                  <a:gd name="T13" fmla="*/ 11 h 27"/>
                  <a:gd name="T14" fmla="*/ 5 w 35"/>
                  <a:gd name="T15" fmla="*/ 11 h 27"/>
                  <a:gd name="T16" fmla="*/ 7 w 35"/>
                  <a:gd name="T17" fmla="*/ 13 h 27"/>
                  <a:gd name="T18" fmla="*/ 16 w 35"/>
                  <a:gd name="T19" fmla="*/ 9 h 27"/>
                  <a:gd name="T20" fmla="*/ 14 w 35"/>
                  <a:gd name="T21" fmla="*/ 7 h 27"/>
                  <a:gd name="T22" fmla="*/ 14 w 35"/>
                  <a:gd name="T23" fmla="*/ 6 h 27"/>
                  <a:gd name="T24" fmla="*/ 10 w 35"/>
                  <a:gd name="T25" fmla="*/ 4 h 27"/>
                  <a:gd name="T26" fmla="*/ 9 w 35"/>
                  <a:gd name="T27" fmla="*/ 4 h 27"/>
                  <a:gd name="T28" fmla="*/ 9 w 35"/>
                  <a:gd name="T29" fmla="*/ 2 h 27"/>
                  <a:gd name="T30" fmla="*/ 12 w 35"/>
                  <a:gd name="T31" fmla="*/ 0 h 27"/>
                  <a:gd name="T32" fmla="*/ 14 w 35"/>
                  <a:gd name="T33" fmla="*/ 2 h 27"/>
                  <a:gd name="T34" fmla="*/ 16 w 35"/>
                  <a:gd name="T35" fmla="*/ 4 h 27"/>
                  <a:gd name="T36" fmla="*/ 28 w 35"/>
                  <a:gd name="T37" fmla="*/ 4 h 27"/>
                  <a:gd name="T38" fmla="*/ 33 w 35"/>
                  <a:gd name="T39" fmla="*/ 7 h 27"/>
                  <a:gd name="T40" fmla="*/ 35 w 35"/>
                  <a:gd name="T41" fmla="*/ 7 h 27"/>
                  <a:gd name="T42" fmla="*/ 35 w 35"/>
                  <a:gd name="T43" fmla="*/ 15 h 27"/>
                  <a:gd name="T44" fmla="*/ 33 w 35"/>
                  <a:gd name="T45" fmla="*/ 16 h 27"/>
                  <a:gd name="T46" fmla="*/ 26 w 35"/>
                  <a:gd name="T47" fmla="*/ 13 h 27"/>
                  <a:gd name="T48" fmla="*/ 21 w 35"/>
                  <a:gd name="T49" fmla="*/ 13 h 27"/>
                  <a:gd name="T50" fmla="*/ 16 w 35"/>
                  <a:gd name="T51" fmla="*/ 18 h 27"/>
                  <a:gd name="T52" fmla="*/ 7 w 35"/>
                  <a:gd name="T53" fmla="*/ 27 h 27"/>
                  <a:gd name="T54" fmla="*/ 3 w 35"/>
                  <a:gd name="T55" fmla="*/ 27 h 27"/>
                  <a:gd name="T56" fmla="*/ 0 w 35"/>
                  <a:gd name="T57" fmla="*/ 2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5" h="27">
                    <a:moveTo>
                      <a:pt x="0" y="22"/>
                    </a:moveTo>
                    <a:lnTo>
                      <a:pt x="0" y="18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5" y="13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7" y="13"/>
                    </a:lnTo>
                    <a:lnTo>
                      <a:pt x="16" y="9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4" y="2"/>
                    </a:lnTo>
                    <a:lnTo>
                      <a:pt x="16" y="4"/>
                    </a:lnTo>
                    <a:lnTo>
                      <a:pt x="28" y="4"/>
                    </a:lnTo>
                    <a:lnTo>
                      <a:pt x="33" y="7"/>
                    </a:lnTo>
                    <a:lnTo>
                      <a:pt x="35" y="7"/>
                    </a:lnTo>
                    <a:lnTo>
                      <a:pt x="35" y="15"/>
                    </a:lnTo>
                    <a:lnTo>
                      <a:pt x="33" y="16"/>
                    </a:lnTo>
                    <a:lnTo>
                      <a:pt x="26" y="13"/>
                    </a:lnTo>
                    <a:lnTo>
                      <a:pt x="21" y="13"/>
                    </a:lnTo>
                    <a:lnTo>
                      <a:pt x="16" y="18"/>
                    </a:lnTo>
                    <a:lnTo>
                      <a:pt x="7" y="27"/>
                    </a:lnTo>
                    <a:lnTo>
                      <a:pt x="3" y="27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Freeform 88">
                <a:extLst>
                  <a:ext uri="{FF2B5EF4-FFF2-40B4-BE49-F238E27FC236}">
                    <a16:creationId xmlns:a16="http://schemas.microsoft.com/office/drawing/2014/main" id="{8AFC09AF-0DF8-D00E-C5D7-D13EF8B89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2423"/>
                <a:ext cx="7" cy="17"/>
              </a:xfrm>
              <a:custGeom>
                <a:avLst/>
                <a:gdLst>
                  <a:gd name="T0" fmla="*/ 0 w 14"/>
                  <a:gd name="T1" fmla="*/ 3 h 35"/>
                  <a:gd name="T2" fmla="*/ 4 w 14"/>
                  <a:gd name="T3" fmla="*/ 0 h 35"/>
                  <a:gd name="T4" fmla="*/ 7 w 14"/>
                  <a:gd name="T5" fmla="*/ 9 h 35"/>
                  <a:gd name="T6" fmla="*/ 11 w 14"/>
                  <a:gd name="T7" fmla="*/ 12 h 35"/>
                  <a:gd name="T8" fmla="*/ 9 w 14"/>
                  <a:gd name="T9" fmla="*/ 14 h 35"/>
                  <a:gd name="T10" fmla="*/ 11 w 14"/>
                  <a:gd name="T11" fmla="*/ 17 h 35"/>
                  <a:gd name="T12" fmla="*/ 11 w 14"/>
                  <a:gd name="T13" fmla="*/ 19 h 35"/>
                  <a:gd name="T14" fmla="*/ 14 w 14"/>
                  <a:gd name="T15" fmla="*/ 17 h 35"/>
                  <a:gd name="T16" fmla="*/ 14 w 14"/>
                  <a:gd name="T17" fmla="*/ 16 h 35"/>
                  <a:gd name="T18" fmla="*/ 14 w 14"/>
                  <a:gd name="T19" fmla="*/ 21 h 35"/>
                  <a:gd name="T20" fmla="*/ 13 w 14"/>
                  <a:gd name="T21" fmla="*/ 23 h 35"/>
                  <a:gd name="T22" fmla="*/ 11 w 14"/>
                  <a:gd name="T23" fmla="*/ 26 h 35"/>
                  <a:gd name="T24" fmla="*/ 11 w 14"/>
                  <a:gd name="T25" fmla="*/ 31 h 35"/>
                  <a:gd name="T26" fmla="*/ 9 w 14"/>
                  <a:gd name="T27" fmla="*/ 35 h 35"/>
                  <a:gd name="T28" fmla="*/ 2 w 14"/>
                  <a:gd name="T29" fmla="*/ 35 h 35"/>
                  <a:gd name="T30" fmla="*/ 2 w 14"/>
                  <a:gd name="T31" fmla="*/ 31 h 35"/>
                  <a:gd name="T32" fmla="*/ 2 w 14"/>
                  <a:gd name="T33" fmla="*/ 23 h 35"/>
                  <a:gd name="T34" fmla="*/ 4 w 14"/>
                  <a:gd name="T35" fmla="*/ 21 h 35"/>
                  <a:gd name="T36" fmla="*/ 5 w 14"/>
                  <a:gd name="T37" fmla="*/ 21 h 35"/>
                  <a:gd name="T38" fmla="*/ 7 w 14"/>
                  <a:gd name="T39" fmla="*/ 14 h 35"/>
                  <a:gd name="T40" fmla="*/ 5 w 14"/>
                  <a:gd name="T41" fmla="*/ 10 h 35"/>
                  <a:gd name="T42" fmla="*/ 4 w 14"/>
                  <a:gd name="T43" fmla="*/ 10 h 35"/>
                  <a:gd name="T44" fmla="*/ 2 w 14"/>
                  <a:gd name="T45" fmla="*/ 9 h 35"/>
                  <a:gd name="T46" fmla="*/ 0 w 14"/>
                  <a:gd name="T47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" h="35">
                    <a:moveTo>
                      <a:pt x="0" y="3"/>
                    </a:moveTo>
                    <a:lnTo>
                      <a:pt x="4" y="0"/>
                    </a:lnTo>
                    <a:lnTo>
                      <a:pt x="7" y="9"/>
                    </a:lnTo>
                    <a:lnTo>
                      <a:pt x="11" y="12"/>
                    </a:lnTo>
                    <a:lnTo>
                      <a:pt x="9" y="14"/>
                    </a:lnTo>
                    <a:lnTo>
                      <a:pt x="11" y="17"/>
                    </a:lnTo>
                    <a:lnTo>
                      <a:pt x="11" y="19"/>
                    </a:lnTo>
                    <a:lnTo>
                      <a:pt x="14" y="17"/>
                    </a:lnTo>
                    <a:lnTo>
                      <a:pt x="14" y="16"/>
                    </a:lnTo>
                    <a:lnTo>
                      <a:pt x="14" y="21"/>
                    </a:lnTo>
                    <a:lnTo>
                      <a:pt x="13" y="23"/>
                    </a:lnTo>
                    <a:lnTo>
                      <a:pt x="11" y="26"/>
                    </a:lnTo>
                    <a:lnTo>
                      <a:pt x="11" y="31"/>
                    </a:lnTo>
                    <a:lnTo>
                      <a:pt x="9" y="35"/>
                    </a:lnTo>
                    <a:lnTo>
                      <a:pt x="2" y="35"/>
                    </a:lnTo>
                    <a:lnTo>
                      <a:pt x="2" y="31"/>
                    </a:lnTo>
                    <a:lnTo>
                      <a:pt x="2" y="23"/>
                    </a:lnTo>
                    <a:lnTo>
                      <a:pt x="4" y="21"/>
                    </a:lnTo>
                    <a:lnTo>
                      <a:pt x="5" y="21"/>
                    </a:lnTo>
                    <a:lnTo>
                      <a:pt x="7" y="14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2" y="9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Freeform 89">
                <a:extLst>
                  <a:ext uri="{FF2B5EF4-FFF2-40B4-BE49-F238E27FC236}">
                    <a16:creationId xmlns:a16="http://schemas.microsoft.com/office/drawing/2014/main" id="{41E479C2-FFA9-7950-7900-0F2CB29B0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5" y="2323"/>
                <a:ext cx="14" cy="9"/>
              </a:xfrm>
              <a:custGeom>
                <a:avLst/>
                <a:gdLst>
                  <a:gd name="T0" fmla="*/ 0 w 26"/>
                  <a:gd name="T1" fmla="*/ 10 h 17"/>
                  <a:gd name="T2" fmla="*/ 7 w 26"/>
                  <a:gd name="T3" fmla="*/ 12 h 17"/>
                  <a:gd name="T4" fmla="*/ 7 w 26"/>
                  <a:gd name="T5" fmla="*/ 14 h 17"/>
                  <a:gd name="T6" fmla="*/ 9 w 26"/>
                  <a:gd name="T7" fmla="*/ 14 h 17"/>
                  <a:gd name="T8" fmla="*/ 9 w 26"/>
                  <a:gd name="T9" fmla="*/ 17 h 17"/>
                  <a:gd name="T10" fmla="*/ 14 w 26"/>
                  <a:gd name="T11" fmla="*/ 14 h 17"/>
                  <a:gd name="T12" fmla="*/ 16 w 26"/>
                  <a:gd name="T13" fmla="*/ 14 h 17"/>
                  <a:gd name="T14" fmla="*/ 17 w 26"/>
                  <a:gd name="T15" fmla="*/ 10 h 17"/>
                  <a:gd name="T16" fmla="*/ 19 w 26"/>
                  <a:gd name="T17" fmla="*/ 8 h 17"/>
                  <a:gd name="T18" fmla="*/ 17 w 26"/>
                  <a:gd name="T19" fmla="*/ 5 h 17"/>
                  <a:gd name="T20" fmla="*/ 21 w 26"/>
                  <a:gd name="T21" fmla="*/ 3 h 17"/>
                  <a:gd name="T22" fmla="*/ 24 w 26"/>
                  <a:gd name="T23" fmla="*/ 3 h 17"/>
                  <a:gd name="T24" fmla="*/ 24 w 26"/>
                  <a:gd name="T25" fmla="*/ 1 h 17"/>
                  <a:gd name="T26" fmla="*/ 26 w 26"/>
                  <a:gd name="T27" fmla="*/ 3 h 17"/>
                  <a:gd name="T28" fmla="*/ 26 w 26"/>
                  <a:gd name="T29" fmla="*/ 0 h 17"/>
                  <a:gd name="T30" fmla="*/ 23 w 26"/>
                  <a:gd name="T31" fmla="*/ 0 h 17"/>
                  <a:gd name="T32" fmla="*/ 21 w 26"/>
                  <a:gd name="T33" fmla="*/ 1 h 17"/>
                  <a:gd name="T34" fmla="*/ 14 w 26"/>
                  <a:gd name="T35" fmla="*/ 1 h 17"/>
                  <a:gd name="T36" fmla="*/ 10 w 26"/>
                  <a:gd name="T37" fmla="*/ 3 h 17"/>
                  <a:gd name="T38" fmla="*/ 5 w 26"/>
                  <a:gd name="T39" fmla="*/ 3 h 17"/>
                  <a:gd name="T40" fmla="*/ 3 w 26"/>
                  <a:gd name="T41" fmla="*/ 7 h 17"/>
                  <a:gd name="T42" fmla="*/ 2 w 26"/>
                  <a:gd name="T43" fmla="*/ 8 h 17"/>
                  <a:gd name="T44" fmla="*/ 0 w 26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17">
                    <a:moveTo>
                      <a:pt x="0" y="10"/>
                    </a:moveTo>
                    <a:lnTo>
                      <a:pt x="7" y="12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9" y="17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7" y="10"/>
                    </a:lnTo>
                    <a:lnTo>
                      <a:pt x="19" y="8"/>
                    </a:lnTo>
                    <a:lnTo>
                      <a:pt x="17" y="5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4" y="1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21" y="1"/>
                    </a:lnTo>
                    <a:lnTo>
                      <a:pt x="14" y="1"/>
                    </a:lnTo>
                    <a:lnTo>
                      <a:pt x="10" y="3"/>
                    </a:lnTo>
                    <a:lnTo>
                      <a:pt x="5" y="3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Freeform 90">
                <a:extLst>
                  <a:ext uri="{FF2B5EF4-FFF2-40B4-BE49-F238E27FC236}">
                    <a16:creationId xmlns:a16="http://schemas.microsoft.com/office/drawing/2014/main" id="{EF6D888A-F822-B817-5AB2-32DA0350B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2502"/>
                <a:ext cx="13" cy="12"/>
              </a:xfrm>
              <a:custGeom>
                <a:avLst/>
                <a:gdLst>
                  <a:gd name="T0" fmla="*/ 0 w 26"/>
                  <a:gd name="T1" fmla="*/ 0 h 25"/>
                  <a:gd name="T2" fmla="*/ 0 w 26"/>
                  <a:gd name="T3" fmla="*/ 2 h 25"/>
                  <a:gd name="T4" fmla="*/ 2 w 26"/>
                  <a:gd name="T5" fmla="*/ 5 h 25"/>
                  <a:gd name="T6" fmla="*/ 2 w 26"/>
                  <a:gd name="T7" fmla="*/ 9 h 25"/>
                  <a:gd name="T8" fmla="*/ 7 w 26"/>
                  <a:gd name="T9" fmla="*/ 16 h 25"/>
                  <a:gd name="T10" fmla="*/ 9 w 26"/>
                  <a:gd name="T11" fmla="*/ 21 h 25"/>
                  <a:gd name="T12" fmla="*/ 14 w 26"/>
                  <a:gd name="T13" fmla="*/ 25 h 25"/>
                  <a:gd name="T14" fmla="*/ 16 w 26"/>
                  <a:gd name="T15" fmla="*/ 25 h 25"/>
                  <a:gd name="T16" fmla="*/ 18 w 26"/>
                  <a:gd name="T17" fmla="*/ 23 h 25"/>
                  <a:gd name="T18" fmla="*/ 19 w 26"/>
                  <a:gd name="T19" fmla="*/ 21 h 25"/>
                  <a:gd name="T20" fmla="*/ 26 w 26"/>
                  <a:gd name="T21" fmla="*/ 19 h 25"/>
                  <a:gd name="T22" fmla="*/ 25 w 26"/>
                  <a:gd name="T23" fmla="*/ 19 h 25"/>
                  <a:gd name="T24" fmla="*/ 25 w 26"/>
                  <a:gd name="T25" fmla="*/ 18 h 25"/>
                  <a:gd name="T26" fmla="*/ 23 w 26"/>
                  <a:gd name="T27" fmla="*/ 16 h 25"/>
                  <a:gd name="T28" fmla="*/ 23 w 26"/>
                  <a:gd name="T29" fmla="*/ 18 h 25"/>
                  <a:gd name="T30" fmla="*/ 21 w 26"/>
                  <a:gd name="T31" fmla="*/ 16 h 25"/>
                  <a:gd name="T32" fmla="*/ 19 w 26"/>
                  <a:gd name="T33" fmla="*/ 18 h 25"/>
                  <a:gd name="T34" fmla="*/ 16 w 26"/>
                  <a:gd name="T35" fmla="*/ 11 h 25"/>
                  <a:gd name="T36" fmla="*/ 14 w 26"/>
                  <a:gd name="T37" fmla="*/ 14 h 25"/>
                  <a:gd name="T38" fmla="*/ 12 w 26"/>
                  <a:gd name="T39" fmla="*/ 14 h 25"/>
                  <a:gd name="T40" fmla="*/ 12 w 26"/>
                  <a:gd name="T41" fmla="*/ 12 h 25"/>
                  <a:gd name="T42" fmla="*/ 9 w 26"/>
                  <a:gd name="T43" fmla="*/ 11 h 25"/>
                  <a:gd name="T44" fmla="*/ 7 w 26"/>
                  <a:gd name="T45" fmla="*/ 7 h 25"/>
                  <a:gd name="T46" fmla="*/ 4 w 26"/>
                  <a:gd name="T47" fmla="*/ 4 h 25"/>
                  <a:gd name="T48" fmla="*/ 0 w 26"/>
                  <a:gd name="T4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25">
                    <a:moveTo>
                      <a:pt x="0" y="0"/>
                    </a:moveTo>
                    <a:lnTo>
                      <a:pt x="0" y="2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7" y="16"/>
                    </a:lnTo>
                    <a:lnTo>
                      <a:pt x="9" y="21"/>
                    </a:lnTo>
                    <a:lnTo>
                      <a:pt x="14" y="25"/>
                    </a:lnTo>
                    <a:lnTo>
                      <a:pt x="16" y="25"/>
                    </a:lnTo>
                    <a:lnTo>
                      <a:pt x="18" y="23"/>
                    </a:lnTo>
                    <a:lnTo>
                      <a:pt x="19" y="21"/>
                    </a:lnTo>
                    <a:lnTo>
                      <a:pt x="26" y="19"/>
                    </a:lnTo>
                    <a:lnTo>
                      <a:pt x="25" y="19"/>
                    </a:lnTo>
                    <a:lnTo>
                      <a:pt x="25" y="18"/>
                    </a:lnTo>
                    <a:lnTo>
                      <a:pt x="23" y="16"/>
                    </a:lnTo>
                    <a:lnTo>
                      <a:pt x="23" y="18"/>
                    </a:lnTo>
                    <a:lnTo>
                      <a:pt x="21" y="16"/>
                    </a:lnTo>
                    <a:lnTo>
                      <a:pt x="19" y="18"/>
                    </a:lnTo>
                    <a:lnTo>
                      <a:pt x="16" y="11"/>
                    </a:lnTo>
                    <a:lnTo>
                      <a:pt x="14" y="14"/>
                    </a:lnTo>
                    <a:lnTo>
                      <a:pt x="12" y="14"/>
                    </a:lnTo>
                    <a:lnTo>
                      <a:pt x="12" y="12"/>
                    </a:lnTo>
                    <a:lnTo>
                      <a:pt x="9" y="11"/>
                    </a:lnTo>
                    <a:lnTo>
                      <a:pt x="7" y="7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Freeform 91">
                <a:extLst>
                  <a:ext uri="{FF2B5EF4-FFF2-40B4-BE49-F238E27FC236}">
                    <a16:creationId xmlns:a16="http://schemas.microsoft.com/office/drawing/2014/main" id="{478C08EE-02C9-6203-F0B5-40A2BDE1A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2" y="2448"/>
                <a:ext cx="7" cy="10"/>
              </a:xfrm>
              <a:custGeom>
                <a:avLst/>
                <a:gdLst>
                  <a:gd name="T0" fmla="*/ 0 w 14"/>
                  <a:gd name="T1" fmla="*/ 12 h 19"/>
                  <a:gd name="T2" fmla="*/ 4 w 14"/>
                  <a:gd name="T3" fmla="*/ 7 h 19"/>
                  <a:gd name="T4" fmla="*/ 6 w 14"/>
                  <a:gd name="T5" fmla="*/ 5 h 19"/>
                  <a:gd name="T6" fmla="*/ 9 w 14"/>
                  <a:gd name="T7" fmla="*/ 0 h 19"/>
                  <a:gd name="T8" fmla="*/ 11 w 14"/>
                  <a:gd name="T9" fmla="*/ 0 h 19"/>
                  <a:gd name="T10" fmla="*/ 9 w 14"/>
                  <a:gd name="T11" fmla="*/ 0 h 19"/>
                  <a:gd name="T12" fmla="*/ 11 w 14"/>
                  <a:gd name="T13" fmla="*/ 5 h 19"/>
                  <a:gd name="T14" fmla="*/ 14 w 14"/>
                  <a:gd name="T15" fmla="*/ 9 h 19"/>
                  <a:gd name="T16" fmla="*/ 13 w 14"/>
                  <a:gd name="T17" fmla="*/ 10 h 19"/>
                  <a:gd name="T18" fmla="*/ 14 w 14"/>
                  <a:gd name="T19" fmla="*/ 10 h 19"/>
                  <a:gd name="T20" fmla="*/ 14 w 14"/>
                  <a:gd name="T21" fmla="*/ 14 h 19"/>
                  <a:gd name="T22" fmla="*/ 7 w 14"/>
                  <a:gd name="T23" fmla="*/ 19 h 19"/>
                  <a:gd name="T24" fmla="*/ 6 w 14"/>
                  <a:gd name="T25" fmla="*/ 19 h 19"/>
                  <a:gd name="T26" fmla="*/ 6 w 14"/>
                  <a:gd name="T27" fmla="*/ 17 h 19"/>
                  <a:gd name="T28" fmla="*/ 4 w 14"/>
                  <a:gd name="T29" fmla="*/ 17 h 19"/>
                  <a:gd name="T30" fmla="*/ 0 w 14"/>
                  <a:gd name="T31" fmla="*/ 14 h 19"/>
                  <a:gd name="T32" fmla="*/ 0 w 14"/>
                  <a:gd name="T33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9">
                    <a:moveTo>
                      <a:pt x="0" y="12"/>
                    </a:moveTo>
                    <a:lnTo>
                      <a:pt x="4" y="7"/>
                    </a:lnTo>
                    <a:lnTo>
                      <a:pt x="6" y="5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11" y="5"/>
                    </a:lnTo>
                    <a:lnTo>
                      <a:pt x="14" y="9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14"/>
                    </a:lnTo>
                    <a:lnTo>
                      <a:pt x="7" y="19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4" y="17"/>
                    </a:lnTo>
                    <a:lnTo>
                      <a:pt x="0" y="14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Freeform 92">
                <a:extLst>
                  <a:ext uri="{FF2B5EF4-FFF2-40B4-BE49-F238E27FC236}">
                    <a16:creationId xmlns:a16="http://schemas.microsoft.com/office/drawing/2014/main" id="{2E881F31-A4B5-9063-B36C-A5114C014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4" y="2481"/>
                <a:ext cx="4" cy="12"/>
              </a:xfrm>
              <a:custGeom>
                <a:avLst/>
                <a:gdLst>
                  <a:gd name="T0" fmla="*/ 2 w 9"/>
                  <a:gd name="T1" fmla="*/ 2 h 24"/>
                  <a:gd name="T2" fmla="*/ 2 w 9"/>
                  <a:gd name="T3" fmla="*/ 0 h 24"/>
                  <a:gd name="T4" fmla="*/ 4 w 9"/>
                  <a:gd name="T5" fmla="*/ 2 h 24"/>
                  <a:gd name="T6" fmla="*/ 9 w 9"/>
                  <a:gd name="T7" fmla="*/ 7 h 24"/>
                  <a:gd name="T8" fmla="*/ 5 w 9"/>
                  <a:gd name="T9" fmla="*/ 12 h 24"/>
                  <a:gd name="T10" fmla="*/ 5 w 9"/>
                  <a:gd name="T11" fmla="*/ 23 h 24"/>
                  <a:gd name="T12" fmla="*/ 2 w 9"/>
                  <a:gd name="T13" fmla="*/ 23 h 24"/>
                  <a:gd name="T14" fmla="*/ 2 w 9"/>
                  <a:gd name="T15" fmla="*/ 24 h 24"/>
                  <a:gd name="T16" fmla="*/ 0 w 9"/>
                  <a:gd name="T17" fmla="*/ 24 h 24"/>
                  <a:gd name="T18" fmla="*/ 2 w 9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24">
                    <a:moveTo>
                      <a:pt x="2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9" y="7"/>
                    </a:lnTo>
                    <a:lnTo>
                      <a:pt x="5" y="12"/>
                    </a:lnTo>
                    <a:lnTo>
                      <a:pt x="5" y="23"/>
                    </a:lnTo>
                    <a:lnTo>
                      <a:pt x="2" y="23"/>
                    </a:lnTo>
                    <a:lnTo>
                      <a:pt x="2" y="24"/>
                    </a:lnTo>
                    <a:lnTo>
                      <a:pt x="0" y="24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Freeform 93">
                <a:extLst>
                  <a:ext uri="{FF2B5EF4-FFF2-40B4-BE49-F238E27FC236}">
                    <a16:creationId xmlns:a16="http://schemas.microsoft.com/office/drawing/2014/main" id="{64666135-399C-F673-42A4-DC7658974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2496"/>
                <a:ext cx="8" cy="8"/>
              </a:xfrm>
              <a:custGeom>
                <a:avLst/>
                <a:gdLst>
                  <a:gd name="T0" fmla="*/ 0 w 16"/>
                  <a:gd name="T1" fmla="*/ 5 h 16"/>
                  <a:gd name="T2" fmla="*/ 1 w 16"/>
                  <a:gd name="T3" fmla="*/ 7 h 16"/>
                  <a:gd name="T4" fmla="*/ 3 w 16"/>
                  <a:gd name="T5" fmla="*/ 8 h 16"/>
                  <a:gd name="T6" fmla="*/ 1 w 16"/>
                  <a:gd name="T7" fmla="*/ 12 h 16"/>
                  <a:gd name="T8" fmla="*/ 3 w 16"/>
                  <a:gd name="T9" fmla="*/ 14 h 16"/>
                  <a:gd name="T10" fmla="*/ 5 w 16"/>
                  <a:gd name="T11" fmla="*/ 16 h 16"/>
                  <a:gd name="T12" fmla="*/ 3 w 16"/>
                  <a:gd name="T13" fmla="*/ 16 h 16"/>
                  <a:gd name="T14" fmla="*/ 7 w 16"/>
                  <a:gd name="T15" fmla="*/ 16 h 16"/>
                  <a:gd name="T16" fmla="*/ 7 w 16"/>
                  <a:gd name="T17" fmla="*/ 14 h 16"/>
                  <a:gd name="T18" fmla="*/ 10 w 16"/>
                  <a:gd name="T19" fmla="*/ 16 h 16"/>
                  <a:gd name="T20" fmla="*/ 12 w 16"/>
                  <a:gd name="T21" fmla="*/ 12 h 16"/>
                  <a:gd name="T22" fmla="*/ 16 w 16"/>
                  <a:gd name="T23" fmla="*/ 12 h 16"/>
                  <a:gd name="T24" fmla="*/ 16 w 16"/>
                  <a:gd name="T25" fmla="*/ 8 h 16"/>
                  <a:gd name="T26" fmla="*/ 14 w 16"/>
                  <a:gd name="T27" fmla="*/ 8 h 16"/>
                  <a:gd name="T28" fmla="*/ 12 w 16"/>
                  <a:gd name="T29" fmla="*/ 10 h 16"/>
                  <a:gd name="T30" fmla="*/ 10 w 16"/>
                  <a:gd name="T31" fmla="*/ 8 h 16"/>
                  <a:gd name="T32" fmla="*/ 12 w 16"/>
                  <a:gd name="T33" fmla="*/ 1 h 16"/>
                  <a:gd name="T34" fmla="*/ 8 w 16"/>
                  <a:gd name="T35" fmla="*/ 0 h 16"/>
                  <a:gd name="T36" fmla="*/ 1 w 16"/>
                  <a:gd name="T37" fmla="*/ 5 h 16"/>
                  <a:gd name="T38" fmla="*/ 0 w 16"/>
                  <a:gd name="T39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" h="16">
                    <a:moveTo>
                      <a:pt x="0" y="5"/>
                    </a:moveTo>
                    <a:lnTo>
                      <a:pt x="1" y="7"/>
                    </a:lnTo>
                    <a:lnTo>
                      <a:pt x="3" y="8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5" y="16"/>
                    </a:lnTo>
                    <a:lnTo>
                      <a:pt x="3" y="16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10" y="16"/>
                    </a:lnTo>
                    <a:lnTo>
                      <a:pt x="12" y="12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2" y="10"/>
                    </a:lnTo>
                    <a:lnTo>
                      <a:pt x="10" y="8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1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Freeform 94">
                <a:extLst>
                  <a:ext uri="{FF2B5EF4-FFF2-40B4-BE49-F238E27FC236}">
                    <a16:creationId xmlns:a16="http://schemas.microsoft.com/office/drawing/2014/main" id="{698C8593-5E5C-B80D-C4DF-D5912C699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9" y="2461"/>
                <a:ext cx="5" cy="10"/>
              </a:xfrm>
              <a:custGeom>
                <a:avLst/>
                <a:gdLst>
                  <a:gd name="T0" fmla="*/ 0 w 9"/>
                  <a:gd name="T1" fmla="*/ 0 h 21"/>
                  <a:gd name="T2" fmla="*/ 0 w 9"/>
                  <a:gd name="T3" fmla="*/ 4 h 21"/>
                  <a:gd name="T4" fmla="*/ 2 w 9"/>
                  <a:gd name="T5" fmla="*/ 9 h 21"/>
                  <a:gd name="T6" fmla="*/ 5 w 9"/>
                  <a:gd name="T7" fmla="*/ 18 h 21"/>
                  <a:gd name="T8" fmla="*/ 7 w 9"/>
                  <a:gd name="T9" fmla="*/ 20 h 21"/>
                  <a:gd name="T10" fmla="*/ 9 w 9"/>
                  <a:gd name="T11" fmla="*/ 21 h 21"/>
                  <a:gd name="T12" fmla="*/ 9 w 9"/>
                  <a:gd name="T13" fmla="*/ 16 h 21"/>
                  <a:gd name="T14" fmla="*/ 7 w 9"/>
                  <a:gd name="T15" fmla="*/ 13 h 21"/>
                  <a:gd name="T16" fmla="*/ 9 w 9"/>
                  <a:gd name="T17" fmla="*/ 11 h 21"/>
                  <a:gd name="T18" fmla="*/ 7 w 9"/>
                  <a:gd name="T19" fmla="*/ 6 h 21"/>
                  <a:gd name="T20" fmla="*/ 5 w 9"/>
                  <a:gd name="T21" fmla="*/ 6 h 21"/>
                  <a:gd name="T22" fmla="*/ 5 w 9"/>
                  <a:gd name="T23" fmla="*/ 7 h 21"/>
                  <a:gd name="T24" fmla="*/ 4 w 9"/>
                  <a:gd name="T25" fmla="*/ 7 h 21"/>
                  <a:gd name="T26" fmla="*/ 4 w 9"/>
                  <a:gd name="T27" fmla="*/ 2 h 21"/>
                  <a:gd name="T28" fmla="*/ 4 w 9"/>
                  <a:gd name="T29" fmla="*/ 0 h 21"/>
                  <a:gd name="T30" fmla="*/ 0 w 9"/>
                  <a:gd name="T3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21">
                    <a:moveTo>
                      <a:pt x="0" y="0"/>
                    </a:moveTo>
                    <a:lnTo>
                      <a:pt x="0" y="4"/>
                    </a:lnTo>
                    <a:lnTo>
                      <a:pt x="2" y="9"/>
                    </a:lnTo>
                    <a:lnTo>
                      <a:pt x="5" y="18"/>
                    </a:lnTo>
                    <a:lnTo>
                      <a:pt x="7" y="20"/>
                    </a:lnTo>
                    <a:lnTo>
                      <a:pt x="9" y="21"/>
                    </a:lnTo>
                    <a:lnTo>
                      <a:pt x="9" y="16"/>
                    </a:lnTo>
                    <a:lnTo>
                      <a:pt x="7" y="13"/>
                    </a:lnTo>
                    <a:lnTo>
                      <a:pt x="9" y="11"/>
                    </a:lnTo>
                    <a:lnTo>
                      <a:pt x="7" y="6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Freeform 95">
                <a:extLst>
                  <a:ext uri="{FF2B5EF4-FFF2-40B4-BE49-F238E27FC236}">
                    <a16:creationId xmlns:a16="http://schemas.microsoft.com/office/drawing/2014/main" id="{D99861EA-F08D-90E5-4C97-73232EA3F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1" y="2368"/>
                <a:ext cx="6" cy="4"/>
              </a:xfrm>
              <a:custGeom>
                <a:avLst/>
                <a:gdLst>
                  <a:gd name="T0" fmla="*/ 0 w 12"/>
                  <a:gd name="T1" fmla="*/ 4 h 9"/>
                  <a:gd name="T2" fmla="*/ 3 w 12"/>
                  <a:gd name="T3" fmla="*/ 9 h 9"/>
                  <a:gd name="T4" fmla="*/ 5 w 12"/>
                  <a:gd name="T5" fmla="*/ 9 h 9"/>
                  <a:gd name="T6" fmla="*/ 7 w 12"/>
                  <a:gd name="T7" fmla="*/ 4 h 9"/>
                  <a:gd name="T8" fmla="*/ 12 w 12"/>
                  <a:gd name="T9" fmla="*/ 2 h 9"/>
                  <a:gd name="T10" fmla="*/ 12 w 12"/>
                  <a:gd name="T11" fmla="*/ 0 h 9"/>
                  <a:gd name="T12" fmla="*/ 3 w 12"/>
                  <a:gd name="T13" fmla="*/ 4 h 9"/>
                  <a:gd name="T14" fmla="*/ 2 w 12"/>
                  <a:gd name="T15" fmla="*/ 2 h 9"/>
                  <a:gd name="T16" fmla="*/ 0 w 12"/>
                  <a:gd name="T1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lnTo>
                      <a:pt x="3" y="9"/>
                    </a:lnTo>
                    <a:lnTo>
                      <a:pt x="5" y="9"/>
                    </a:lnTo>
                    <a:lnTo>
                      <a:pt x="7" y="4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3" y="4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Freeform 96">
                <a:extLst>
                  <a:ext uri="{FF2B5EF4-FFF2-40B4-BE49-F238E27FC236}">
                    <a16:creationId xmlns:a16="http://schemas.microsoft.com/office/drawing/2014/main" id="{F4F115CA-B71D-BDEC-0925-950E724F2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7" y="2358"/>
                <a:ext cx="5" cy="3"/>
              </a:xfrm>
              <a:custGeom>
                <a:avLst/>
                <a:gdLst>
                  <a:gd name="T0" fmla="*/ 0 w 11"/>
                  <a:gd name="T1" fmla="*/ 2 h 5"/>
                  <a:gd name="T2" fmla="*/ 11 w 11"/>
                  <a:gd name="T3" fmla="*/ 0 h 5"/>
                  <a:gd name="T4" fmla="*/ 9 w 11"/>
                  <a:gd name="T5" fmla="*/ 2 h 5"/>
                  <a:gd name="T6" fmla="*/ 9 w 11"/>
                  <a:gd name="T7" fmla="*/ 3 h 5"/>
                  <a:gd name="T8" fmla="*/ 7 w 11"/>
                  <a:gd name="T9" fmla="*/ 3 h 5"/>
                  <a:gd name="T10" fmla="*/ 6 w 11"/>
                  <a:gd name="T11" fmla="*/ 5 h 5"/>
                  <a:gd name="T12" fmla="*/ 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0" y="2"/>
                    </a:moveTo>
                    <a:lnTo>
                      <a:pt x="11" y="0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7" y="3"/>
                    </a:lnTo>
                    <a:lnTo>
                      <a:pt x="6" y="5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Freeform 97">
                <a:extLst>
                  <a:ext uri="{FF2B5EF4-FFF2-40B4-BE49-F238E27FC236}">
                    <a16:creationId xmlns:a16="http://schemas.microsoft.com/office/drawing/2014/main" id="{C910FF33-63E0-78E6-3AE0-7399D31D6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449"/>
                <a:ext cx="2" cy="6"/>
              </a:xfrm>
              <a:custGeom>
                <a:avLst/>
                <a:gdLst>
                  <a:gd name="T0" fmla="*/ 0 w 3"/>
                  <a:gd name="T1" fmla="*/ 5 h 10"/>
                  <a:gd name="T2" fmla="*/ 1 w 3"/>
                  <a:gd name="T3" fmla="*/ 10 h 10"/>
                  <a:gd name="T4" fmla="*/ 3 w 3"/>
                  <a:gd name="T5" fmla="*/ 8 h 10"/>
                  <a:gd name="T6" fmla="*/ 3 w 3"/>
                  <a:gd name="T7" fmla="*/ 1 h 10"/>
                  <a:gd name="T8" fmla="*/ 1 w 3"/>
                  <a:gd name="T9" fmla="*/ 0 h 10"/>
                  <a:gd name="T10" fmla="*/ 0 w 3"/>
                  <a:gd name="T11" fmla="*/ 1 h 10"/>
                  <a:gd name="T12" fmla="*/ 0 w 3"/>
                  <a:gd name="T1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0">
                    <a:moveTo>
                      <a:pt x="0" y="5"/>
                    </a:moveTo>
                    <a:lnTo>
                      <a:pt x="1" y="10"/>
                    </a:lnTo>
                    <a:lnTo>
                      <a:pt x="3" y="8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Freeform 98">
                <a:extLst>
                  <a:ext uri="{FF2B5EF4-FFF2-40B4-BE49-F238E27FC236}">
                    <a16:creationId xmlns:a16="http://schemas.microsoft.com/office/drawing/2014/main" id="{31E1E5D3-A41B-24F9-80B9-E9D14450A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2503"/>
                <a:ext cx="5" cy="3"/>
              </a:xfrm>
              <a:custGeom>
                <a:avLst/>
                <a:gdLst>
                  <a:gd name="T0" fmla="*/ 0 w 10"/>
                  <a:gd name="T1" fmla="*/ 2 h 7"/>
                  <a:gd name="T2" fmla="*/ 3 w 10"/>
                  <a:gd name="T3" fmla="*/ 7 h 7"/>
                  <a:gd name="T4" fmla="*/ 7 w 10"/>
                  <a:gd name="T5" fmla="*/ 3 h 7"/>
                  <a:gd name="T6" fmla="*/ 10 w 10"/>
                  <a:gd name="T7" fmla="*/ 3 h 7"/>
                  <a:gd name="T8" fmla="*/ 9 w 10"/>
                  <a:gd name="T9" fmla="*/ 3 h 7"/>
                  <a:gd name="T10" fmla="*/ 9 w 10"/>
                  <a:gd name="T11" fmla="*/ 2 h 7"/>
                  <a:gd name="T12" fmla="*/ 3 w 10"/>
                  <a:gd name="T13" fmla="*/ 0 h 7"/>
                  <a:gd name="T14" fmla="*/ 3 w 10"/>
                  <a:gd name="T15" fmla="*/ 3 h 7"/>
                  <a:gd name="T16" fmla="*/ 2 w 10"/>
                  <a:gd name="T17" fmla="*/ 2 h 7"/>
                  <a:gd name="T18" fmla="*/ 2 w 10"/>
                  <a:gd name="T19" fmla="*/ 3 h 7"/>
                  <a:gd name="T20" fmla="*/ 0 w 10"/>
                  <a:gd name="T2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7">
                    <a:moveTo>
                      <a:pt x="0" y="2"/>
                    </a:moveTo>
                    <a:lnTo>
                      <a:pt x="3" y="7"/>
                    </a:lnTo>
                    <a:lnTo>
                      <a:pt x="7" y="3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Freeform 99">
                <a:extLst>
                  <a:ext uri="{FF2B5EF4-FFF2-40B4-BE49-F238E27FC236}">
                    <a16:creationId xmlns:a16="http://schemas.microsoft.com/office/drawing/2014/main" id="{E37E3574-0856-6A6E-2CF1-AF72CB1D9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2" y="2430"/>
                <a:ext cx="7" cy="4"/>
              </a:xfrm>
              <a:custGeom>
                <a:avLst/>
                <a:gdLst>
                  <a:gd name="T0" fmla="*/ 0 w 12"/>
                  <a:gd name="T1" fmla="*/ 0 h 9"/>
                  <a:gd name="T2" fmla="*/ 2 w 12"/>
                  <a:gd name="T3" fmla="*/ 2 h 9"/>
                  <a:gd name="T4" fmla="*/ 3 w 12"/>
                  <a:gd name="T5" fmla="*/ 3 h 9"/>
                  <a:gd name="T6" fmla="*/ 7 w 12"/>
                  <a:gd name="T7" fmla="*/ 7 h 9"/>
                  <a:gd name="T8" fmla="*/ 12 w 12"/>
                  <a:gd name="T9" fmla="*/ 9 h 9"/>
                  <a:gd name="T10" fmla="*/ 10 w 12"/>
                  <a:gd name="T11" fmla="*/ 9 h 9"/>
                  <a:gd name="T12" fmla="*/ 3 w 12"/>
                  <a:gd name="T13" fmla="*/ 0 h 9"/>
                  <a:gd name="T14" fmla="*/ 2 w 12"/>
                  <a:gd name="T15" fmla="*/ 0 h 9"/>
                  <a:gd name="T16" fmla="*/ 0 w 12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9">
                    <a:moveTo>
                      <a:pt x="0" y="0"/>
                    </a:moveTo>
                    <a:lnTo>
                      <a:pt x="2" y="2"/>
                    </a:lnTo>
                    <a:lnTo>
                      <a:pt x="3" y="3"/>
                    </a:lnTo>
                    <a:lnTo>
                      <a:pt x="7" y="7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Freeform 100">
                <a:extLst>
                  <a:ext uri="{FF2B5EF4-FFF2-40B4-BE49-F238E27FC236}">
                    <a16:creationId xmlns:a16="http://schemas.microsoft.com/office/drawing/2014/main" id="{9C200BD1-C6A6-DFE6-F741-0DC11D23B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7" y="2439"/>
                <a:ext cx="5" cy="3"/>
              </a:xfrm>
              <a:custGeom>
                <a:avLst/>
                <a:gdLst>
                  <a:gd name="T0" fmla="*/ 0 w 8"/>
                  <a:gd name="T1" fmla="*/ 6 h 8"/>
                  <a:gd name="T2" fmla="*/ 1 w 8"/>
                  <a:gd name="T3" fmla="*/ 6 h 8"/>
                  <a:gd name="T4" fmla="*/ 3 w 8"/>
                  <a:gd name="T5" fmla="*/ 6 h 8"/>
                  <a:gd name="T6" fmla="*/ 7 w 8"/>
                  <a:gd name="T7" fmla="*/ 4 h 8"/>
                  <a:gd name="T8" fmla="*/ 5 w 8"/>
                  <a:gd name="T9" fmla="*/ 4 h 8"/>
                  <a:gd name="T10" fmla="*/ 7 w 8"/>
                  <a:gd name="T11" fmla="*/ 0 h 8"/>
                  <a:gd name="T12" fmla="*/ 8 w 8"/>
                  <a:gd name="T13" fmla="*/ 4 h 8"/>
                  <a:gd name="T14" fmla="*/ 7 w 8"/>
                  <a:gd name="T15" fmla="*/ 8 h 8"/>
                  <a:gd name="T16" fmla="*/ 3 w 8"/>
                  <a:gd name="T17" fmla="*/ 8 h 8"/>
                  <a:gd name="T18" fmla="*/ 1 w 8"/>
                  <a:gd name="T19" fmla="*/ 8 h 8"/>
                  <a:gd name="T20" fmla="*/ 0 w 8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8">
                    <a:moveTo>
                      <a:pt x="0" y="6"/>
                    </a:moveTo>
                    <a:lnTo>
                      <a:pt x="1" y="6"/>
                    </a:lnTo>
                    <a:lnTo>
                      <a:pt x="3" y="6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7" y="0"/>
                    </a:lnTo>
                    <a:lnTo>
                      <a:pt x="8" y="4"/>
                    </a:lnTo>
                    <a:lnTo>
                      <a:pt x="7" y="8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Freeform 101">
                <a:extLst>
                  <a:ext uri="{FF2B5EF4-FFF2-40B4-BE49-F238E27FC236}">
                    <a16:creationId xmlns:a16="http://schemas.microsoft.com/office/drawing/2014/main" id="{F4C64F3C-146A-C288-7E9A-F858D574E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1" y="2505"/>
                <a:ext cx="4" cy="3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2 h 7"/>
                  <a:gd name="T4" fmla="*/ 7 w 7"/>
                  <a:gd name="T5" fmla="*/ 7 h 7"/>
                  <a:gd name="T6" fmla="*/ 7 w 7"/>
                  <a:gd name="T7" fmla="*/ 4 h 7"/>
                  <a:gd name="T8" fmla="*/ 6 w 7"/>
                  <a:gd name="T9" fmla="*/ 2 h 7"/>
                  <a:gd name="T10" fmla="*/ 2 w 7"/>
                  <a:gd name="T11" fmla="*/ 2 h 7"/>
                  <a:gd name="T12" fmla="*/ 0 w 7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2"/>
                    </a:lnTo>
                    <a:lnTo>
                      <a:pt x="7" y="7"/>
                    </a:lnTo>
                    <a:lnTo>
                      <a:pt x="7" y="4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Freeform 102">
                <a:extLst>
                  <a:ext uri="{FF2B5EF4-FFF2-40B4-BE49-F238E27FC236}">
                    <a16:creationId xmlns:a16="http://schemas.microsoft.com/office/drawing/2014/main" id="{56C6D0D5-2B62-3096-0853-D85EF9D89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4" y="2428"/>
                <a:ext cx="2" cy="3"/>
              </a:xfrm>
              <a:custGeom>
                <a:avLst/>
                <a:gdLst>
                  <a:gd name="T0" fmla="*/ 0 w 5"/>
                  <a:gd name="T1" fmla="*/ 2 h 6"/>
                  <a:gd name="T2" fmla="*/ 0 w 5"/>
                  <a:gd name="T3" fmla="*/ 0 h 6"/>
                  <a:gd name="T4" fmla="*/ 3 w 5"/>
                  <a:gd name="T5" fmla="*/ 0 h 6"/>
                  <a:gd name="T6" fmla="*/ 1 w 5"/>
                  <a:gd name="T7" fmla="*/ 0 h 6"/>
                  <a:gd name="T8" fmla="*/ 3 w 5"/>
                  <a:gd name="T9" fmla="*/ 4 h 6"/>
                  <a:gd name="T10" fmla="*/ 5 w 5"/>
                  <a:gd name="T11" fmla="*/ 2 h 6"/>
                  <a:gd name="T12" fmla="*/ 3 w 5"/>
                  <a:gd name="T13" fmla="*/ 6 h 6"/>
                  <a:gd name="T14" fmla="*/ 0 w 5"/>
                  <a:gd name="T15" fmla="*/ 6 h 6"/>
                  <a:gd name="T16" fmla="*/ 0 w 5"/>
                  <a:gd name="T17" fmla="*/ 4 h 6"/>
                  <a:gd name="T18" fmla="*/ 0 w 5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6">
                    <a:moveTo>
                      <a:pt x="0" y="2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Freeform 103">
                <a:extLst>
                  <a:ext uri="{FF2B5EF4-FFF2-40B4-BE49-F238E27FC236}">
                    <a16:creationId xmlns:a16="http://schemas.microsoft.com/office/drawing/2014/main" id="{F4B1884F-7397-5108-9477-E2AAF60BB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0" y="2501"/>
                <a:ext cx="3" cy="4"/>
              </a:xfrm>
              <a:custGeom>
                <a:avLst/>
                <a:gdLst>
                  <a:gd name="T0" fmla="*/ 0 w 5"/>
                  <a:gd name="T1" fmla="*/ 2 h 7"/>
                  <a:gd name="T2" fmla="*/ 2 w 5"/>
                  <a:gd name="T3" fmla="*/ 0 h 7"/>
                  <a:gd name="T4" fmla="*/ 4 w 5"/>
                  <a:gd name="T5" fmla="*/ 0 h 7"/>
                  <a:gd name="T6" fmla="*/ 5 w 5"/>
                  <a:gd name="T7" fmla="*/ 2 h 7"/>
                  <a:gd name="T8" fmla="*/ 5 w 5"/>
                  <a:gd name="T9" fmla="*/ 4 h 7"/>
                  <a:gd name="T10" fmla="*/ 4 w 5"/>
                  <a:gd name="T11" fmla="*/ 7 h 7"/>
                  <a:gd name="T12" fmla="*/ 0 w 5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7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Freeform 104">
                <a:extLst>
                  <a:ext uri="{FF2B5EF4-FFF2-40B4-BE49-F238E27FC236}">
                    <a16:creationId xmlns:a16="http://schemas.microsoft.com/office/drawing/2014/main" id="{7A46FAC3-1633-7DDE-9D21-14ED2E7B2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2" y="2495"/>
                <a:ext cx="3" cy="3"/>
              </a:xfrm>
              <a:custGeom>
                <a:avLst/>
                <a:gdLst>
                  <a:gd name="T0" fmla="*/ 0 w 5"/>
                  <a:gd name="T1" fmla="*/ 2 h 5"/>
                  <a:gd name="T2" fmla="*/ 2 w 5"/>
                  <a:gd name="T3" fmla="*/ 0 h 5"/>
                  <a:gd name="T4" fmla="*/ 2 w 5"/>
                  <a:gd name="T5" fmla="*/ 2 h 5"/>
                  <a:gd name="T6" fmla="*/ 5 w 5"/>
                  <a:gd name="T7" fmla="*/ 3 h 5"/>
                  <a:gd name="T8" fmla="*/ 4 w 5"/>
                  <a:gd name="T9" fmla="*/ 3 h 5"/>
                  <a:gd name="T10" fmla="*/ 2 w 5"/>
                  <a:gd name="T11" fmla="*/ 5 h 5"/>
                  <a:gd name="T12" fmla="*/ 0 w 5"/>
                  <a:gd name="T13" fmla="*/ 3 h 5"/>
                  <a:gd name="T14" fmla="*/ 0 w 5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Freeform 105">
                <a:extLst>
                  <a:ext uri="{FF2B5EF4-FFF2-40B4-BE49-F238E27FC236}">
                    <a16:creationId xmlns:a16="http://schemas.microsoft.com/office/drawing/2014/main" id="{AAAED70F-7D83-B8F1-D8A6-504673A25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2497"/>
                <a:ext cx="1" cy="1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0 h 4"/>
                  <a:gd name="T4" fmla="*/ 2 w 2"/>
                  <a:gd name="T5" fmla="*/ 4 h 4"/>
                  <a:gd name="T6" fmla="*/ 0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Freeform 106">
                <a:extLst>
                  <a:ext uri="{FF2B5EF4-FFF2-40B4-BE49-F238E27FC236}">
                    <a16:creationId xmlns:a16="http://schemas.microsoft.com/office/drawing/2014/main" id="{AB35C588-70FD-6FA0-955A-7DB39BA85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101"/>
                <a:ext cx="185" cy="156"/>
              </a:xfrm>
              <a:custGeom>
                <a:avLst/>
                <a:gdLst>
                  <a:gd name="T0" fmla="*/ 327 w 369"/>
                  <a:gd name="T1" fmla="*/ 12 h 313"/>
                  <a:gd name="T2" fmla="*/ 260 w 369"/>
                  <a:gd name="T3" fmla="*/ 19 h 313"/>
                  <a:gd name="T4" fmla="*/ 220 w 369"/>
                  <a:gd name="T5" fmla="*/ 12 h 313"/>
                  <a:gd name="T6" fmla="*/ 181 w 369"/>
                  <a:gd name="T7" fmla="*/ 4 h 313"/>
                  <a:gd name="T8" fmla="*/ 142 w 369"/>
                  <a:gd name="T9" fmla="*/ 5 h 313"/>
                  <a:gd name="T10" fmla="*/ 140 w 369"/>
                  <a:gd name="T11" fmla="*/ 26 h 313"/>
                  <a:gd name="T12" fmla="*/ 118 w 369"/>
                  <a:gd name="T13" fmla="*/ 30 h 313"/>
                  <a:gd name="T14" fmla="*/ 104 w 369"/>
                  <a:gd name="T15" fmla="*/ 35 h 313"/>
                  <a:gd name="T16" fmla="*/ 86 w 369"/>
                  <a:gd name="T17" fmla="*/ 40 h 313"/>
                  <a:gd name="T18" fmla="*/ 58 w 369"/>
                  <a:gd name="T19" fmla="*/ 58 h 313"/>
                  <a:gd name="T20" fmla="*/ 39 w 369"/>
                  <a:gd name="T21" fmla="*/ 63 h 313"/>
                  <a:gd name="T22" fmla="*/ 19 w 369"/>
                  <a:gd name="T23" fmla="*/ 84 h 313"/>
                  <a:gd name="T24" fmla="*/ 0 w 369"/>
                  <a:gd name="T25" fmla="*/ 97 h 313"/>
                  <a:gd name="T26" fmla="*/ 0 w 369"/>
                  <a:gd name="T27" fmla="*/ 127 h 313"/>
                  <a:gd name="T28" fmla="*/ 12 w 369"/>
                  <a:gd name="T29" fmla="*/ 155 h 313"/>
                  <a:gd name="T30" fmla="*/ 14 w 369"/>
                  <a:gd name="T31" fmla="*/ 167 h 313"/>
                  <a:gd name="T32" fmla="*/ 30 w 369"/>
                  <a:gd name="T33" fmla="*/ 197 h 313"/>
                  <a:gd name="T34" fmla="*/ 46 w 369"/>
                  <a:gd name="T35" fmla="*/ 221 h 313"/>
                  <a:gd name="T36" fmla="*/ 70 w 369"/>
                  <a:gd name="T37" fmla="*/ 235 h 313"/>
                  <a:gd name="T38" fmla="*/ 84 w 369"/>
                  <a:gd name="T39" fmla="*/ 211 h 313"/>
                  <a:gd name="T40" fmla="*/ 95 w 369"/>
                  <a:gd name="T41" fmla="*/ 288 h 313"/>
                  <a:gd name="T42" fmla="*/ 111 w 369"/>
                  <a:gd name="T43" fmla="*/ 272 h 313"/>
                  <a:gd name="T44" fmla="*/ 126 w 369"/>
                  <a:gd name="T45" fmla="*/ 264 h 313"/>
                  <a:gd name="T46" fmla="*/ 142 w 369"/>
                  <a:gd name="T47" fmla="*/ 258 h 313"/>
                  <a:gd name="T48" fmla="*/ 156 w 369"/>
                  <a:gd name="T49" fmla="*/ 248 h 313"/>
                  <a:gd name="T50" fmla="*/ 163 w 369"/>
                  <a:gd name="T51" fmla="*/ 258 h 313"/>
                  <a:gd name="T52" fmla="*/ 167 w 369"/>
                  <a:gd name="T53" fmla="*/ 244 h 313"/>
                  <a:gd name="T54" fmla="*/ 206 w 369"/>
                  <a:gd name="T55" fmla="*/ 262 h 313"/>
                  <a:gd name="T56" fmla="*/ 228 w 369"/>
                  <a:gd name="T57" fmla="*/ 271 h 313"/>
                  <a:gd name="T58" fmla="*/ 256 w 369"/>
                  <a:gd name="T59" fmla="*/ 302 h 313"/>
                  <a:gd name="T60" fmla="*/ 299 w 369"/>
                  <a:gd name="T61" fmla="*/ 299 h 313"/>
                  <a:gd name="T62" fmla="*/ 320 w 369"/>
                  <a:gd name="T63" fmla="*/ 299 h 313"/>
                  <a:gd name="T64" fmla="*/ 339 w 369"/>
                  <a:gd name="T65" fmla="*/ 290 h 313"/>
                  <a:gd name="T66" fmla="*/ 350 w 369"/>
                  <a:gd name="T67" fmla="*/ 269 h 313"/>
                  <a:gd name="T68" fmla="*/ 369 w 369"/>
                  <a:gd name="T69" fmla="*/ 242 h 313"/>
                  <a:gd name="T70" fmla="*/ 351 w 369"/>
                  <a:gd name="T71" fmla="*/ 223 h 313"/>
                  <a:gd name="T72" fmla="*/ 323 w 369"/>
                  <a:gd name="T73" fmla="*/ 174 h 313"/>
                  <a:gd name="T74" fmla="*/ 300 w 369"/>
                  <a:gd name="T75" fmla="*/ 141 h 313"/>
                  <a:gd name="T76" fmla="*/ 278 w 369"/>
                  <a:gd name="T77" fmla="*/ 95 h 313"/>
                  <a:gd name="T78" fmla="*/ 307 w 369"/>
                  <a:gd name="T79" fmla="*/ 77 h 313"/>
                  <a:gd name="T80" fmla="*/ 332 w 369"/>
                  <a:gd name="T81" fmla="*/ 32 h 313"/>
                  <a:gd name="T82" fmla="*/ 337 w 369"/>
                  <a:gd name="T83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69" h="313">
                    <a:moveTo>
                      <a:pt x="337" y="0"/>
                    </a:moveTo>
                    <a:lnTo>
                      <a:pt x="327" y="12"/>
                    </a:lnTo>
                    <a:lnTo>
                      <a:pt x="293" y="12"/>
                    </a:lnTo>
                    <a:lnTo>
                      <a:pt x="260" y="19"/>
                    </a:lnTo>
                    <a:lnTo>
                      <a:pt x="232" y="7"/>
                    </a:lnTo>
                    <a:lnTo>
                      <a:pt x="220" y="12"/>
                    </a:lnTo>
                    <a:lnTo>
                      <a:pt x="202" y="7"/>
                    </a:lnTo>
                    <a:lnTo>
                      <a:pt x="181" y="4"/>
                    </a:lnTo>
                    <a:lnTo>
                      <a:pt x="174" y="7"/>
                    </a:lnTo>
                    <a:lnTo>
                      <a:pt x="142" y="5"/>
                    </a:lnTo>
                    <a:lnTo>
                      <a:pt x="149" y="25"/>
                    </a:lnTo>
                    <a:lnTo>
                      <a:pt x="140" y="26"/>
                    </a:lnTo>
                    <a:lnTo>
                      <a:pt x="140" y="32"/>
                    </a:lnTo>
                    <a:lnTo>
                      <a:pt x="118" y="30"/>
                    </a:lnTo>
                    <a:lnTo>
                      <a:pt x="118" y="35"/>
                    </a:lnTo>
                    <a:lnTo>
                      <a:pt x="104" y="35"/>
                    </a:lnTo>
                    <a:lnTo>
                      <a:pt x="93" y="28"/>
                    </a:lnTo>
                    <a:lnTo>
                      <a:pt x="86" y="40"/>
                    </a:lnTo>
                    <a:lnTo>
                      <a:pt x="61" y="47"/>
                    </a:lnTo>
                    <a:lnTo>
                      <a:pt x="58" y="58"/>
                    </a:lnTo>
                    <a:lnTo>
                      <a:pt x="49" y="60"/>
                    </a:lnTo>
                    <a:lnTo>
                      <a:pt x="39" y="63"/>
                    </a:lnTo>
                    <a:lnTo>
                      <a:pt x="26" y="81"/>
                    </a:lnTo>
                    <a:lnTo>
                      <a:pt x="19" y="84"/>
                    </a:lnTo>
                    <a:lnTo>
                      <a:pt x="12" y="88"/>
                    </a:lnTo>
                    <a:lnTo>
                      <a:pt x="0" y="97"/>
                    </a:lnTo>
                    <a:lnTo>
                      <a:pt x="3" y="114"/>
                    </a:lnTo>
                    <a:lnTo>
                      <a:pt x="0" y="127"/>
                    </a:lnTo>
                    <a:lnTo>
                      <a:pt x="3" y="137"/>
                    </a:lnTo>
                    <a:lnTo>
                      <a:pt x="12" y="155"/>
                    </a:lnTo>
                    <a:lnTo>
                      <a:pt x="7" y="163"/>
                    </a:lnTo>
                    <a:lnTo>
                      <a:pt x="14" y="167"/>
                    </a:lnTo>
                    <a:lnTo>
                      <a:pt x="17" y="193"/>
                    </a:lnTo>
                    <a:lnTo>
                      <a:pt x="30" y="197"/>
                    </a:lnTo>
                    <a:lnTo>
                      <a:pt x="40" y="225"/>
                    </a:lnTo>
                    <a:lnTo>
                      <a:pt x="46" y="221"/>
                    </a:lnTo>
                    <a:lnTo>
                      <a:pt x="56" y="225"/>
                    </a:lnTo>
                    <a:lnTo>
                      <a:pt x="70" y="235"/>
                    </a:lnTo>
                    <a:lnTo>
                      <a:pt x="79" y="228"/>
                    </a:lnTo>
                    <a:lnTo>
                      <a:pt x="84" y="211"/>
                    </a:lnTo>
                    <a:lnTo>
                      <a:pt x="104" y="216"/>
                    </a:lnTo>
                    <a:lnTo>
                      <a:pt x="95" y="288"/>
                    </a:lnTo>
                    <a:lnTo>
                      <a:pt x="102" y="286"/>
                    </a:lnTo>
                    <a:lnTo>
                      <a:pt x="111" y="272"/>
                    </a:lnTo>
                    <a:lnTo>
                      <a:pt x="123" y="271"/>
                    </a:lnTo>
                    <a:lnTo>
                      <a:pt x="126" y="264"/>
                    </a:lnTo>
                    <a:lnTo>
                      <a:pt x="132" y="265"/>
                    </a:lnTo>
                    <a:lnTo>
                      <a:pt x="142" y="258"/>
                    </a:lnTo>
                    <a:lnTo>
                      <a:pt x="151" y="250"/>
                    </a:lnTo>
                    <a:lnTo>
                      <a:pt x="156" y="248"/>
                    </a:lnTo>
                    <a:lnTo>
                      <a:pt x="160" y="253"/>
                    </a:lnTo>
                    <a:lnTo>
                      <a:pt x="163" y="258"/>
                    </a:lnTo>
                    <a:lnTo>
                      <a:pt x="167" y="257"/>
                    </a:lnTo>
                    <a:lnTo>
                      <a:pt x="167" y="244"/>
                    </a:lnTo>
                    <a:lnTo>
                      <a:pt x="195" y="265"/>
                    </a:lnTo>
                    <a:lnTo>
                      <a:pt x="206" y="262"/>
                    </a:lnTo>
                    <a:lnTo>
                      <a:pt x="211" y="271"/>
                    </a:lnTo>
                    <a:lnTo>
                      <a:pt x="228" y="271"/>
                    </a:lnTo>
                    <a:lnTo>
                      <a:pt x="232" y="279"/>
                    </a:lnTo>
                    <a:lnTo>
                      <a:pt x="256" y="302"/>
                    </a:lnTo>
                    <a:lnTo>
                      <a:pt x="276" y="313"/>
                    </a:lnTo>
                    <a:lnTo>
                      <a:pt x="299" y="299"/>
                    </a:lnTo>
                    <a:lnTo>
                      <a:pt x="302" y="292"/>
                    </a:lnTo>
                    <a:lnTo>
                      <a:pt x="320" y="299"/>
                    </a:lnTo>
                    <a:lnTo>
                      <a:pt x="343" y="299"/>
                    </a:lnTo>
                    <a:lnTo>
                      <a:pt x="339" y="290"/>
                    </a:lnTo>
                    <a:lnTo>
                      <a:pt x="341" y="274"/>
                    </a:lnTo>
                    <a:lnTo>
                      <a:pt x="350" y="269"/>
                    </a:lnTo>
                    <a:lnTo>
                      <a:pt x="348" y="255"/>
                    </a:lnTo>
                    <a:lnTo>
                      <a:pt x="369" y="242"/>
                    </a:lnTo>
                    <a:lnTo>
                      <a:pt x="357" y="235"/>
                    </a:lnTo>
                    <a:lnTo>
                      <a:pt x="351" y="223"/>
                    </a:lnTo>
                    <a:lnTo>
                      <a:pt x="350" y="232"/>
                    </a:lnTo>
                    <a:lnTo>
                      <a:pt x="323" y="174"/>
                    </a:lnTo>
                    <a:lnTo>
                      <a:pt x="307" y="169"/>
                    </a:lnTo>
                    <a:lnTo>
                      <a:pt x="300" y="141"/>
                    </a:lnTo>
                    <a:lnTo>
                      <a:pt x="274" y="109"/>
                    </a:lnTo>
                    <a:lnTo>
                      <a:pt x="278" y="95"/>
                    </a:lnTo>
                    <a:lnTo>
                      <a:pt x="286" y="86"/>
                    </a:lnTo>
                    <a:lnTo>
                      <a:pt x="307" y="77"/>
                    </a:lnTo>
                    <a:lnTo>
                      <a:pt x="329" y="76"/>
                    </a:lnTo>
                    <a:lnTo>
                      <a:pt x="332" y="32"/>
                    </a:lnTo>
                    <a:lnTo>
                      <a:pt x="348" y="23"/>
                    </a:lnTo>
                    <a:lnTo>
                      <a:pt x="337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Freeform 107">
                <a:extLst>
                  <a:ext uri="{FF2B5EF4-FFF2-40B4-BE49-F238E27FC236}">
                    <a16:creationId xmlns:a16="http://schemas.microsoft.com/office/drawing/2014/main" id="{588FB152-54C1-10D1-577E-79DC6EE3E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2196"/>
                <a:ext cx="59" cy="58"/>
              </a:xfrm>
              <a:custGeom>
                <a:avLst/>
                <a:gdLst>
                  <a:gd name="T0" fmla="*/ 27 w 118"/>
                  <a:gd name="T1" fmla="*/ 116 h 116"/>
                  <a:gd name="T2" fmla="*/ 39 w 118"/>
                  <a:gd name="T3" fmla="*/ 101 h 116"/>
                  <a:gd name="T4" fmla="*/ 43 w 118"/>
                  <a:gd name="T5" fmla="*/ 70 h 116"/>
                  <a:gd name="T6" fmla="*/ 55 w 118"/>
                  <a:gd name="T7" fmla="*/ 59 h 116"/>
                  <a:gd name="T8" fmla="*/ 76 w 118"/>
                  <a:gd name="T9" fmla="*/ 61 h 116"/>
                  <a:gd name="T10" fmla="*/ 74 w 118"/>
                  <a:gd name="T11" fmla="*/ 56 h 116"/>
                  <a:gd name="T12" fmla="*/ 104 w 118"/>
                  <a:gd name="T13" fmla="*/ 17 h 116"/>
                  <a:gd name="T14" fmla="*/ 118 w 118"/>
                  <a:gd name="T15" fmla="*/ 22 h 116"/>
                  <a:gd name="T16" fmla="*/ 90 w 118"/>
                  <a:gd name="T17" fmla="*/ 3 h 116"/>
                  <a:gd name="T18" fmla="*/ 76 w 118"/>
                  <a:gd name="T19" fmla="*/ 0 h 116"/>
                  <a:gd name="T20" fmla="*/ 64 w 118"/>
                  <a:gd name="T21" fmla="*/ 7 h 116"/>
                  <a:gd name="T22" fmla="*/ 55 w 118"/>
                  <a:gd name="T23" fmla="*/ 1 h 116"/>
                  <a:gd name="T24" fmla="*/ 36 w 118"/>
                  <a:gd name="T25" fmla="*/ 14 h 116"/>
                  <a:gd name="T26" fmla="*/ 34 w 118"/>
                  <a:gd name="T27" fmla="*/ 24 h 116"/>
                  <a:gd name="T28" fmla="*/ 22 w 118"/>
                  <a:gd name="T29" fmla="*/ 38 h 116"/>
                  <a:gd name="T30" fmla="*/ 14 w 118"/>
                  <a:gd name="T31" fmla="*/ 24 h 116"/>
                  <a:gd name="T32" fmla="*/ 0 w 118"/>
                  <a:gd name="T33" fmla="*/ 26 h 116"/>
                  <a:gd name="T34" fmla="*/ 18 w 118"/>
                  <a:gd name="T35" fmla="*/ 47 h 116"/>
                  <a:gd name="T36" fmla="*/ 14 w 118"/>
                  <a:gd name="T37" fmla="*/ 54 h 116"/>
                  <a:gd name="T38" fmla="*/ 36 w 118"/>
                  <a:gd name="T39" fmla="*/ 77 h 116"/>
                  <a:gd name="T40" fmla="*/ 20 w 118"/>
                  <a:gd name="T41" fmla="*/ 105 h 116"/>
                  <a:gd name="T42" fmla="*/ 27 w 118"/>
                  <a:gd name="T43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8" h="116">
                    <a:moveTo>
                      <a:pt x="27" y="116"/>
                    </a:moveTo>
                    <a:lnTo>
                      <a:pt x="39" y="101"/>
                    </a:lnTo>
                    <a:lnTo>
                      <a:pt x="43" y="70"/>
                    </a:lnTo>
                    <a:lnTo>
                      <a:pt x="55" y="59"/>
                    </a:lnTo>
                    <a:lnTo>
                      <a:pt x="76" y="61"/>
                    </a:lnTo>
                    <a:lnTo>
                      <a:pt x="74" y="56"/>
                    </a:lnTo>
                    <a:lnTo>
                      <a:pt x="104" y="17"/>
                    </a:lnTo>
                    <a:lnTo>
                      <a:pt x="118" y="22"/>
                    </a:lnTo>
                    <a:lnTo>
                      <a:pt x="90" y="3"/>
                    </a:lnTo>
                    <a:lnTo>
                      <a:pt x="76" y="0"/>
                    </a:lnTo>
                    <a:lnTo>
                      <a:pt x="64" y="7"/>
                    </a:lnTo>
                    <a:lnTo>
                      <a:pt x="55" y="1"/>
                    </a:lnTo>
                    <a:lnTo>
                      <a:pt x="36" y="14"/>
                    </a:lnTo>
                    <a:lnTo>
                      <a:pt x="34" y="24"/>
                    </a:lnTo>
                    <a:lnTo>
                      <a:pt x="22" y="38"/>
                    </a:lnTo>
                    <a:lnTo>
                      <a:pt x="14" y="24"/>
                    </a:lnTo>
                    <a:lnTo>
                      <a:pt x="0" y="26"/>
                    </a:lnTo>
                    <a:lnTo>
                      <a:pt x="18" y="47"/>
                    </a:lnTo>
                    <a:lnTo>
                      <a:pt x="14" y="54"/>
                    </a:lnTo>
                    <a:lnTo>
                      <a:pt x="36" y="77"/>
                    </a:lnTo>
                    <a:lnTo>
                      <a:pt x="20" y="105"/>
                    </a:lnTo>
                    <a:lnTo>
                      <a:pt x="27" y="1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Freeform 108">
                <a:extLst>
                  <a:ext uri="{FF2B5EF4-FFF2-40B4-BE49-F238E27FC236}">
                    <a16:creationId xmlns:a16="http://schemas.microsoft.com/office/drawing/2014/main" id="{B397E16A-EBAE-88D5-503B-4A89E2587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" y="2163"/>
                <a:ext cx="39" cy="30"/>
              </a:xfrm>
              <a:custGeom>
                <a:avLst/>
                <a:gdLst>
                  <a:gd name="T0" fmla="*/ 44 w 79"/>
                  <a:gd name="T1" fmla="*/ 0 h 60"/>
                  <a:gd name="T2" fmla="*/ 32 w 79"/>
                  <a:gd name="T3" fmla="*/ 10 h 60"/>
                  <a:gd name="T4" fmla="*/ 0 w 79"/>
                  <a:gd name="T5" fmla="*/ 26 h 60"/>
                  <a:gd name="T6" fmla="*/ 16 w 79"/>
                  <a:gd name="T7" fmla="*/ 33 h 60"/>
                  <a:gd name="T8" fmla="*/ 27 w 79"/>
                  <a:gd name="T9" fmla="*/ 31 h 60"/>
                  <a:gd name="T10" fmla="*/ 37 w 79"/>
                  <a:gd name="T11" fmla="*/ 58 h 60"/>
                  <a:gd name="T12" fmla="*/ 44 w 79"/>
                  <a:gd name="T13" fmla="*/ 60 h 60"/>
                  <a:gd name="T14" fmla="*/ 53 w 79"/>
                  <a:gd name="T15" fmla="*/ 56 h 60"/>
                  <a:gd name="T16" fmla="*/ 79 w 79"/>
                  <a:gd name="T17" fmla="*/ 31 h 60"/>
                  <a:gd name="T18" fmla="*/ 67 w 79"/>
                  <a:gd name="T19" fmla="*/ 10 h 60"/>
                  <a:gd name="T20" fmla="*/ 51 w 79"/>
                  <a:gd name="T21" fmla="*/ 10 h 60"/>
                  <a:gd name="T22" fmla="*/ 49 w 79"/>
                  <a:gd name="T23" fmla="*/ 0 h 60"/>
                  <a:gd name="T24" fmla="*/ 44 w 79"/>
                  <a:gd name="T2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9" h="60">
                    <a:moveTo>
                      <a:pt x="44" y="0"/>
                    </a:moveTo>
                    <a:lnTo>
                      <a:pt x="32" y="10"/>
                    </a:lnTo>
                    <a:lnTo>
                      <a:pt x="0" y="26"/>
                    </a:lnTo>
                    <a:lnTo>
                      <a:pt x="16" y="33"/>
                    </a:lnTo>
                    <a:lnTo>
                      <a:pt x="27" y="31"/>
                    </a:lnTo>
                    <a:lnTo>
                      <a:pt x="37" y="58"/>
                    </a:lnTo>
                    <a:lnTo>
                      <a:pt x="44" y="60"/>
                    </a:lnTo>
                    <a:lnTo>
                      <a:pt x="53" y="56"/>
                    </a:lnTo>
                    <a:lnTo>
                      <a:pt x="79" y="31"/>
                    </a:lnTo>
                    <a:lnTo>
                      <a:pt x="67" y="10"/>
                    </a:lnTo>
                    <a:lnTo>
                      <a:pt x="51" y="10"/>
                    </a:lnTo>
                    <a:lnTo>
                      <a:pt x="49" y="0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Freeform 109">
                <a:extLst>
                  <a:ext uri="{FF2B5EF4-FFF2-40B4-BE49-F238E27FC236}">
                    <a16:creationId xmlns:a16="http://schemas.microsoft.com/office/drawing/2014/main" id="{A6631346-76F2-8205-525B-EE6C6FA688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2190"/>
                <a:ext cx="12" cy="11"/>
              </a:xfrm>
              <a:custGeom>
                <a:avLst/>
                <a:gdLst>
                  <a:gd name="T0" fmla="*/ 13 w 25"/>
                  <a:gd name="T1" fmla="*/ 0 h 21"/>
                  <a:gd name="T2" fmla="*/ 4 w 25"/>
                  <a:gd name="T3" fmla="*/ 2 h 21"/>
                  <a:gd name="T4" fmla="*/ 0 w 25"/>
                  <a:gd name="T5" fmla="*/ 14 h 21"/>
                  <a:gd name="T6" fmla="*/ 13 w 25"/>
                  <a:gd name="T7" fmla="*/ 21 h 21"/>
                  <a:gd name="T8" fmla="*/ 25 w 25"/>
                  <a:gd name="T9" fmla="*/ 21 h 21"/>
                  <a:gd name="T10" fmla="*/ 20 w 25"/>
                  <a:gd name="T11" fmla="*/ 4 h 21"/>
                  <a:gd name="T12" fmla="*/ 13 w 25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21">
                    <a:moveTo>
                      <a:pt x="13" y="0"/>
                    </a:moveTo>
                    <a:lnTo>
                      <a:pt x="4" y="2"/>
                    </a:lnTo>
                    <a:lnTo>
                      <a:pt x="0" y="14"/>
                    </a:lnTo>
                    <a:lnTo>
                      <a:pt x="13" y="21"/>
                    </a:lnTo>
                    <a:lnTo>
                      <a:pt x="25" y="21"/>
                    </a:lnTo>
                    <a:lnTo>
                      <a:pt x="20" y="4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Freeform 110">
                <a:extLst>
                  <a:ext uri="{FF2B5EF4-FFF2-40B4-BE49-F238E27FC236}">
                    <a16:creationId xmlns:a16="http://schemas.microsoft.com/office/drawing/2014/main" id="{164C89FF-4FA8-C943-5519-F5B2F9D88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2163"/>
                <a:ext cx="11" cy="6"/>
              </a:xfrm>
              <a:custGeom>
                <a:avLst/>
                <a:gdLst>
                  <a:gd name="T0" fmla="*/ 5 w 21"/>
                  <a:gd name="T1" fmla="*/ 0 h 12"/>
                  <a:gd name="T2" fmla="*/ 0 w 21"/>
                  <a:gd name="T3" fmla="*/ 3 h 12"/>
                  <a:gd name="T4" fmla="*/ 4 w 21"/>
                  <a:gd name="T5" fmla="*/ 12 h 12"/>
                  <a:gd name="T6" fmla="*/ 21 w 21"/>
                  <a:gd name="T7" fmla="*/ 7 h 12"/>
                  <a:gd name="T8" fmla="*/ 18 w 21"/>
                  <a:gd name="T9" fmla="*/ 0 h 12"/>
                  <a:gd name="T10" fmla="*/ 5 w 2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2">
                    <a:moveTo>
                      <a:pt x="5" y="0"/>
                    </a:moveTo>
                    <a:lnTo>
                      <a:pt x="0" y="3"/>
                    </a:lnTo>
                    <a:lnTo>
                      <a:pt x="4" y="12"/>
                    </a:lnTo>
                    <a:lnTo>
                      <a:pt x="21" y="7"/>
                    </a:lnTo>
                    <a:lnTo>
                      <a:pt x="18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Freeform 111">
                <a:extLst>
                  <a:ext uri="{FF2B5EF4-FFF2-40B4-BE49-F238E27FC236}">
                    <a16:creationId xmlns:a16="http://schemas.microsoft.com/office/drawing/2014/main" id="{85BE72BE-0B87-1984-D24A-98B9688EF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8" y="2223"/>
                <a:ext cx="297" cy="174"/>
              </a:xfrm>
              <a:custGeom>
                <a:avLst/>
                <a:gdLst>
                  <a:gd name="T0" fmla="*/ 258 w 592"/>
                  <a:gd name="T1" fmla="*/ 123 h 350"/>
                  <a:gd name="T2" fmla="*/ 230 w 592"/>
                  <a:gd name="T3" fmla="*/ 176 h 350"/>
                  <a:gd name="T4" fmla="*/ 200 w 592"/>
                  <a:gd name="T5" fmla="*/ 188 h 350"/>
                  <a:gd name="T6" fmla="*/ 179 w 592"/>
                  <a:gd name="T7" fmla="*/ 178 h 350"/>
                  <a:gd name="T8" fmla="*/ 156 w 592"/>
                  <a:gd name="T9" fmla="*/ 134 h 350"/>
                  <a:gd name="T10" fmla="*/ 112 w 592"/>
                  <a:gd name="T11" fmla="*/ 106 h 350"/>
                  <a:gd name="T12" fmla="*/ 61 w 592"/>
                  <a:gd name="T13" fmla="*/ 111 h 350"/>
                  <a:gd name="T14" fmla="*/ 21 w 592"/>
                  <a:gd name="T15" fmla="*/ 162 h 350"/>
                  <a:gd name="T16" fmla="*/ 0 w 592"/>
                  <a:gd name="T17" fmla="*/ 239 h 350"/>
                  <a:gd name="T18" fmla="*/ 0 w 592"/>
                  <a:gd name="T19" fmla="*/ 306 h 350"/>
                  <a:gd name="T20" fmla="*/ 24 w 592"/>
                  <a:gd name="T21" fmla="*/ 346 h 350"/>
                  <a:gd name="T22" fmla="*/ 88 w 592"/>
                  <a:gd name="T23" fmla="*/ 288 h 350"/>
                  <a:gd name="T24" fmla="*/ 140 w 592"/>
                  <a:gd name="T25" fmla="*/ 292 h 350"/>
                  <a:gd name="T26" fmla="*/ 174 w 592"/>
                  <a:gd name="T27" fmla="*/ 295 h 350"/>
                  <a:gd name="T28" fmla="*/ 190 w 592"/>
                  <a:gd name="T29" fmla="*/ 281 h 350"/>
                  <a:gd name="T30" fmla="*/ 218 w 592"/>
                  <a:gd name="T31" fmla="*/ 281 h 350"/>
                  <a:gd name="T32" fmla="*/ 260 w 592"/>
                  <a:gd name="T33" fmla="*/ 290 h 350"/>
                  <a:gd name="T34" fmla="*/ 286 w 592"/>
                  <a:gd name="T35" fmla="*/ 285 h 350"/>
                  <a:gd name="T36" fmla="*/ 339 w 592"/>
                  <a:gd name="T37" fmla="*/ 287 h 350"/>
                  <a:gd name="T38" fmla="*/ 392 w 592"/>
                  <a:gd name="T39" fmla="*/ 295 h 350"/>
                  <a:gd name="T40" fmla="*/ 437 w 592"/>
                  <a:gd name="T41" fmla="*/ 324 h 350"/>
                  <a:gd name="T42" fmla="*/ 476 w 592"/>
                  <a:gd name="T43" fmla="*/ 346 h 350"/>
                  <a:gd name="T44" fmla="*/ 495 w 592"/>
                  <a:gd name="T45" fmla="*/ 338 h 350"/>
                  <a:gd name="T46" fmla="*/ 516 w 592"/>
                  <a:gd name="T47" fmla="*/ 313 h 350"/>
                  <a:gd name="T48" fmla="*/ 532 w 592"/>
                  <a:gd name="T49" fmla="*/ 313 h 350"/>
                  <a:gd name="T50" fmla="*/ 553 w 592"/>
                  <a:gd name="T51" fmla="*/ 294 h 350"/>
                  <a:gd name="T52" fmla="*/ 585 w 592"/>
                  <a:gd name="T53" fmla="*/ 250 h 350"/>
                  <a:gd name="T54" fmla="*/ 592 w 592"/>
                  <a:gd name="T55" fmla="*/ 232 h 350"/>
                  <a:gd name="T56" fmla="*/ 576 w 592"/>
                  <a:gd name="T57" fmla="*/ 190 h 350"/>
                  <a:gd name="T58" fmla="*/ 560 w 592"/>
                  <a:gd name="T59" fmla="*/ 172 h 350"/>
                  <a:gd name="T60" fmla="*/ 552 w 592"/>
                  <a:gd name="T61" fmla="*/ 153 h 350"/>
                  <a:gd name="T62" fmla="*/ 527 w 592"/>
                  <a:gd name="T63" fmla="*/ 155 h 350"/>
                  <a:gd name="T64" fmla="*/ 525 w 592"/>
                  <a:gd name="T65" fmla="*/ 113 h 350"/>
                  <a:gd name="T66" fmla="*/ 532 w 592"/>
                  <a:gd name="T67" fmla="*/ 83 h 350"/>
                  <a:gd name="T68" fmla="*/ 501 w 592"/>
                  <a:gd name="T69" fmla="*/ 53 h 350"/>
                  <a:gd name="T70" fmla="*/ 464 w 592"/>
                  <a:gd name="T71" fmla="*/ 55 h 350"/>
                  <a:gd name="T72" fmla="*/ 443 w 592"/>
                  <a:gd name="T73" fmla="*/ 55 h 350"/>
                  <a:gd name="T74" fmla="*/ 400 w 592"/>
                  <a:gd name="T75" fmla="*/ 58 h 350"/>
                  <a:gd name="T76" fmla="*/ 372 w 592"/>
                  <a:gd name="T77" fmla="*/ 27 h 350"/>
                  <a:gd name="T78" fmla="*/ 350 w 592"/>
                  <a:gd name="T79" fmla="*/ 18 h 350"/>
                  <a:gd name="T80" fmla="*/ 311 w 592"/>
                  <a:gd name="T81" fmla="*/ 0 h 350"/>
                  <a:gd name="T82" fmla="*/ 307 w 592"/>
                  <a:gd name="T83" fmla="*/ 14 h 350"/>
                  <a:gd name="T84" fmla="*/ 300 w 592"/>
                  <a:gd name="T85" fmla="*/ 4 h 350"/>
                  <a:gd name="T86" fmla="*/ 286 w 592"/>
                  <a:gd name="T87" fmla="*/ 14 h 350"/>
                  <a:gd name="T88" fmla="*/ 270 w 592"/>
                  <a:gd name="T89" fmla="*/ 20 h 350"/>
                  <a:gd name="T90" fmla="*/ 255 w 592"/>
                  <a:gd name="T91" fmla="*/ 28 h 350"/>
                  <a:gd name="T92" fmla="*/ 239 w 592"/>
                  <a:gd name="T93" fmla="*/ 44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92" h="350">
                    <a:moveTo>
                      <a:pt x="239" y="44"/>
                    </a:moveTo>
                    <a:lnTo>
                      <a:pt x="258" y="123"/>
                    </a:lnTo>
                    <a:lnTo>
                      <a:pt x="258" y="143"/>
                    </a:lnTo>
                    <a:lnTo>
                      <a:pt x="230" y="176"/>
                    </a:lnTo>
                    <a:lnTo>
                      <a:pt x="216" y="186"/>
                    </a:lnTo>
                    <a:lnTo>
                      <a:pt x="200" y="188"/>
                    </a:lnTo>
                    <a:lnTo>
                      <a:pt x="191" y="181"/>
                    </a:lnTo>
                    <a:lnTo>
                      <a:pt x="179" y="178"/>
                    </a:lnTo>
                    <a:lnTo>
                      <a:pt x="170" y="172"/>
                    </a:lnTo>
                    <a:lnTo>
                      <a:pt x="156" y="134"/>
                    </a:lnTo>
                    <a:lnTo>
                      <a:pt x="132" y="118"/>
                    </a:lnTo>
                    <a:lnTo>
                      <a:pt x="112" y="106"/>
                    </a:lnTo>
                    <a:lnTo>
                      <a:pt x="105" y="79"/>
                    </a:lnTo>
                    <a:lnTo>
                      <a:pt x="61" y="111"/>
                    </a:lnTo>
                    <a:lnTo>
                      <a:pt x="40" y="116"/>
                    </a:lnTo>
                    <a:lnTo>
                      <a:pt x="21" y="162"/>
                    </a:lnTo>
                    <a:lnTo>
                      <a:pt x="23" y="202"/>
                    </a:lnTo>
                    <a:lnTo>
                      <a:pt x="0" y="239"/>
                    </a:lnTo>
                    <a:lnTo>
                      <a:pt x="0" y="285"/>
                    </a:lnTo>
                    <a:lnTo>
                      <a:pt x="0" y="306"/>
                    </a:lnTo>
                    <a:lnTo>
                      <a:pt x="10" y="350"/>
                    </a:lnTo>
                    <a:lnTo>
                      <a:pt x="24" y="346"/>
                    </a:lnTo>
                    <a:lnTo>
                      <a:pt x="33" y="322"/>
                    </a:lnTo>
                    <a:lnTo>
                      <a:pt x="88" y="288"/>
                    </a:lnTo>
                    <a:lnTo>
                      <a:pt x="125" y="287"/>
                    </a:lnTo>
                    <a:lnTo>
                      <a:pt x="140" y="292"/>
                    </a:lnTo>
                    <a:lnTo>
                      <a:pt x="160" y="278"/>
                    </a:lnTo>
                    <a:lnTo>
                      <a:pt x="174" y="295"/>
                    </a:lnTo>
                    <a:lnTo>
                      <a:pt x="179" y="285"/>
                    </a:lnTo>
                    <a:lnTo>
                      <a:pt x="190" y="281"/>
                    </a:lnTo>
                    <a:lnTo>
                      <a:pt x="209" y="287"/>
                    </a:lnTo>
                    <a:lnTo>
                      <a:pt x="218" y="281"/>
                    </a:lnTo>
                    <a:lnTo>
                      <a:pt x="242" y="281"/>
                    </a:lnTo>
                    <a:lnTo>
                      <a:pt x="260" y="290"/>
                    </a:lnTo>
                    <a:lnTo>
                      <a:pt x="276" y="280"/>
                    </a:lnTo>
                    <a:lnTo>
                      <a:pt x="286" y="285"/>
                    </a:lnTo>
                    <a:lnTo>
                      <a:pt x="318" y="252"/>
                    </a:lnTo>
                    <a:lnTo>
                      <a:pt x="339" y="287"/>
                    </a:lnTo>
                    <a:lnTo>
                      <a:pt x="388" y="287"/>
                    </a:lnTo>
                    <a:lnTo>
                      <a:pt x="392" y="295"/>
                    </a:lnTo>
                    <a:lnTo>
                      <a:pt x="420" y="313"/>
                    </a:lnTo>
                    <a:lnTo>
                      <a:pt x="437" y="324"/>
                    </a:lnTo>
                    <a:lnTo>
                      <a:pt x="451" y="341"/>
                    </a:lnTo>
                    <a:lnTo>
                      <a:pt x="476" y="346"/>
                    </a:lnTo>
                    <a:lnTo>
                      <a:pt x="480" y="341"/>
                    </a:lnTo>
                    <a:lnTo>
                      <a:pt x="495" y="338"/>
                    </a:lnTo>
                    <a:lnTo>
                      <a:pt x="502" y="317"/>
                    </a:lnTo>
                    <a:lnTo>
                      <a:pt x="516" y="313"/>
                    </a:lnTo>
                    <a:lnTo>
                      <a:pt x="529" y="320"/>
                    </a:lnTo>
                    <a:lnTo>
                      <a:pt x="532" y="313"/>
                    </a:lnTo>
                    <a:lnTo>
                      <a:pt x="553" y="315"/>
                    </a:lnTo>
                    <a:lnTo>
                      <a:pt x="553" y="294"/>
                    </a:lnTo>
                    <a:lnTo>
                      <a:pt x="571" y="260"/>
                    </a:lnTo>
                    <a:lnTo>
                      <a:pt x="585" y="250"/>
                    </a:lnTo>
                    <a:lnTo>
                      <a:pt x="590" y="252"/>
                    </a:lnTo>
                    <a:lnTo>
                      <a:pt x="592" y="232"/>
                    </a:lnTo>
                    <a:lnTo>
                      <a:pt x="574" y="199"/>
                    </a:lnTo>
                    <a:lnTo>
                      <a:pt x="576" y="190"/>
                    </a:lnTo>
                    <a:lnTo>
                      <a:pt x="564" y="185"/>
                    </a:lnTo>
                    <a:lnTo>
                      <a:pt x="560" y="172"/>
                    </a:lnTo>
                    <a:lnTo>
                      <a:pt x="550" y="165"/>
                    </a:lnTo>
                    <a:lnTo>
                      <a:pt x="552" y="153"/>
                    </a:lnTo>
                    <a:lnTo>
                      <a:pt x="541" y="146"/>
                    </a:lnTo>
                    <a:lnTo>
                      <a:pt x="527" y="155"/>
                    </a:lnTo>
                    <a:lnTo>
                      <a:pt x="532" y="120"/>
                    </a:lnTo>
                    <a:lnTo>
                      <a:pt x="525" y="113"/>
                    </a:lnTo>
                    <a:lnTo>
                      <a:pt x="534" y="104"/>
                    </a:lnTo>
                    <a:lnTo>
                      <a:pt x="532" y="83"/>
                    </a:lnTo>
                    <a:lnTo>
                      <a:pt x="502" y="67"/>
                    </a:lnTo>
                    <a:lnTo>
                      <a:pt x="501" y="53"/>
                    </a:lnTo>
                    <a:lnTo>
                      <a:pt x="487" y="55"/>
                    </a:lnTo>
                    <a:lnTo>
                      <a:pt x="464" y="55"/>
                    </a:lnTo>
                    <a:lnTo>
                      <a:pt x="446" y="48"/>
                    </a:lnTo>
                    <a:lnTo>
                      <a:pt x="443" y="55"/>
                    </a:lnTo>
                    <a:lnTo>
                      <a:pt x="420" y="69"/>
                    </a:lnTo>
                    <a:lnTo>
                      <a:pt x="400" y="58"/>
                    </a:lnTo>
                    <a:lnTo>
                      <a:pt x="376" y="35"/>
                    </a:lnTo>
                    <a:lnTo>
                      <a:pt x="372" y="27"/>
                    </a:lnTo>
                    <a:lnTo>
                      <a:pt x="355" y="27"/>
                    </a:lnTo>
                    <a:lnTo>
                      <a:pt x="350" y="18"/>
                    </a:lnTo>
                    <a:lnTo>
                      <a:pt x="339" y="21"/>
                    </a:lnTo>
                    <a:lnTo>
                      <a:pt x="311" y="0"/>
                    </a:lnTo>
                    <a:lnTo>
                      <a:pt x="311" y="13"/>
                    </a:lnTo>
                    <a:lnTo>
                      <a:pt x="307" y="14"/>
                    </a:lnTo>
                    <a:lnTo>
                      <a:pt x="304" y="9"/>
                    </a:lnTo>
                    <a:lnTo>
                      <a:pt x="300" y="4"/>
                    </a:lnTo>
                    <a:lnTo>
                      <a:pt x="295" y="6"/>
                    </a:lnTo>
                    <a:lnTo>
                      <a:pt x="286" y="14"/>
                    </a:lnTo>
                    <a:lnTo>
                      <a:pt x="276" y="21"/>
                    </a:lnTo>
                    <a:lnTo>
                      <a:pt x="270" y="20"/>
                    </a:lnTo>
                    <a:lnTo>
                      <a:pt x="267" y="27"/>
                    </a:lnTo>
                    <a:lnTo>
                      <a:pt x="255" y="28"/>
                    </a:lnTo>
                    <a:lnTo>
                      <a:pt x="246" y="42"/>
                    </a:lnTo>
                    <a:lnTo>
                      <a:pt x="239" y="4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Freeform 112">
                <a:extLst>
                  <a:ext uri="{FF2B5EF4-FFF2-40B4-BE49-F238E27FC236}">
                    <a16:creationId xmlns:a16="http://schemas.microsoft.com/office/drawing/2014/main" id="{45B1CCD9-03ED-5DB7-D200-F37383CB6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4" y="2348"/>
                <a:ext cx="247" cy="202"/>
              </a:xfrm>
              <a:custGeom>
                <a:avLst/>
                <a:gdLst>
                  <a:gd name="T0" fmla="*/ 7 w 494"/>
                  <a:gd name="T1" fmla="*/ 144 h 404"/>
                  <a:gd name="T2" fmla="*/ 25 w 494"/>
                  <a:gd name="T3" fmla="*/ 209 h 404"/>
                  <a:gd name="T4" fmla="*/ 32 w 494"/>
                  <a:gd name="T5" fmla="*/ 223 h 404"/>
                  <a:gd name="T6" fmla="*/ 53 w 494"/>
                  <a:gd name="T7" fmla="*/ 230 h 404"/>
                  <a:gd name="T8" fmla="*/ 85 w 494"/>
                  <a:gd name="T9" fmla="*/ 240 h 404"/>
                  <a:gd name="T10" fmla="*/ 104 w 494"/>
                  <a:gd name="T11" fmla="*/ 249 h 404"/>
                  <a:gd name="T12" fmla="*/ 148 w 494"/>
                  <a:gd name="T13" fmla="*/ 237 h 404"/>
                  <a:gd name="T14" fmla="*/ 160 w 494"/>
                  <a:gd name="T15" fmla="*/ 253 h 404"/>
                  <a:gd name="T16" fmla="*/ 174 w 494"/>
                  <a:gd name="T17" fmla="*/ 270 h 404"/>
                  <a:gd name="T18" fmla="*/ 166 w 494"/>
                  <a:gd name="T19" fmla="*/ 309 h 404"/>
                  <a:gd name="T20" fmla="*/ 178 w 494"/>
                  <a:gd name="T21" fmla="*/ 342 h 404"/>
                  <a:gd name="T22" fmla="*/ 194 w 494"/>
                  <a:gd name="T23" fmla="*/ 337 h 404"/>
                  <a:gd name="T24" fmla="*/ 227 w 494"/>
                  <a:gd name="T25" fmla="*/ 356 h 404"/>
                  <a:gd name="T26" fmla="*/ 246 w 494"/>
                  <a:gd name="T27" fmla="*/ 398 h 404"/>
                  <a:gd name="T28" fmla="*/ 304 w 494"/>
                  <a:gd name="T29" fmla="*/ 388 h 404"/>
                  <a:gd name="T30" fmla="*/ 324 w 494"/>
                  <a:gd name="T31" fmla="*/ 397 h 404"/>
                  <a:gd name="T32" fmla="*/ 359 w 494"/>
                  <a:gd name="T33" fmla="*/ 377 h 404"/>
                  <a:gd name="T34" fmla="*/ 357 w 494"/>
                  <a:gd name="T35" fmla="*/ 351 h 404"/>
                  <a:gd name="T36" fmla="*/ 385 w 494"/>
                  <a:gd name="T37" fmla="*/ 335 h 404"/>
                  <a:gd name="T38" fmla="*/ 401 w 494"/>
                  <a:gd name="T39" fmla="*/ 326 h 404"/>
                  <a:gd name="T40" fmla="*/ 417 w 494"/>
                  <a:gd name="T41" fmla="*/ 326 h 404"/>
                  <a:gd name="T42" fmla="*/ 415 w 494"/>
                  <a:gd name="T43" fmla="*/ 342 h 404"/>
                  <a:gd name="T44" fmla="*/ 436 w 494"/>
                  <a:gd name="T45" fmla="*/ 323 h 404"/>
                  <a:gd name="T46" fmla="*/ 412 w 494"/>
                  <a:gd name="T47" fmla="*/ 314 h 404"/>
                  <a:gd name="T48" fmla="*/ 424 w 494"/>
                  <a:gd name="T49" fmla="*/ 272 h 404"/>
                  <a:gd name="T50" fmla="*/ 422 w 494"/>
                  <a:gd name="T51" fmla="*/ 237 h 404"/>
                  <a:gd name="T52" fmla="*/ 424 w 494"/>
                  <a:gd name="T53" fmla="*/ 216 h 404"/>
                  <a:gd name="T54" fmla="*/ 454 w 494"/>
                  <a:gd name="T55" fmla="*/ 179 h 404"/>
                  <a:gd name="T56" fmla="*/ 484 w 494"/>
                  <a:gd name="T57" fmla="*/ 163 h 404"/>
                  <a:gd name="T58" fmla="*/ 489 w 494"/>
                  <a:gd name="T59" fmla="*/ 147 h 404"/>
                  <a:gd name="T60" fmla="*/ 468 w 494"/>
                  <a:gd name="T61" fmla="*/ 126 h 404"/>
                  <a:gd name="T62" fmla="*/ 441 w 494"/>
                  <a:gd name="T63" fmla="*/ 89 h 404"/>
                  <a:gd name="T64" fmla="*/ 410 w 494"/>
                  <a:gd name="T65" fmla="*/ 61 h 404"/>
                  <a:gd name="T66" fmla="*/ 378 w 494"/>
                  <a:gd name="T67" fmla="*/ 35 h 404"/>
                  <a:gd name="T68" fmla="*/ 308 w 494"/>
                  <a:gd name="T69" fmla="*/ 0 h 404"/>
                  <a:gd name="T70" fmla="*/ 266 w 494"/>
                  <a:gd name="T71" fmla="*/ 28 h 404"/>
                  <a:gd name="T72" fmla="*/ 232 w 494"/>
                  <a:gd name="T73" fmla="*/ 29 h 404"/>
                  <a:gd name="T74" fmla="*/ 199 w 494"/>
                  <a:gd name="T75" fmla="*/ 35 h 404"/>
                  <a:gd name="T76" fmla="*/ 169 w 494"/>
                  <a:gd name="T77" fmla="*/ 33 h 404"/>
                  <a:gd name="T78" fmla="*/ 150 w 494"/>
                  <a:gd name="T79" fmla="*/ 26 h 404"/>
                  <a:gd name="T80" fmla="*/ 115 w 494"/>
                  <a:gd name="T81" fmla="*/ 35 h 404"/>
                  <a:gd name="T82" fmla="*/ 23 w 494"/>
                  <a:gd name="T83" fmla="*/ 70 h 404"/>
                  <a:gd name="T84" fmla="*/ 0 w 494"/>
                  <a:gd name="T85" fmla="*/ 98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94" h="404">
                    <a:moveTo>
                      <a:pt x="0" y="98"/>
                    </a:moveTo>
                    <a:lnTo>
                      <a:pt x="7" y="144"/>
                    </a:lnTo>
                    <a:lnTo>
                      <a:pt x="27" y="189"/>
                    </a:lnTo>
                    <a:lnTo>
                      <a:pt x="25" y="209"/>
                    </a:lnTo>
                    <a:lnTo>
                      <a:pt x="30" y="205"/>
                    </a:lnTo>
                    <a:lnTo>
                      <a:pt x="32" y="223"/>
                    </a:lnTo>
                    <a:lnTo>
                      <a:pt x="43" y="216"/>
                    </a:lnTo>
                    <a:lnTo>
                      <a:pt x="53" y="230"/>
                    </a:lnTo>
                    <a:lnTo>
                      <a:pt x="65" y="230"/>
                    </a:lnTo>
                    <a:lnTo>
                      <a:pt x="85" y="240"/>
                    </a:lnTo>
                    <a:lnTo>
                      <a:pt x="97" y="240"/>
                    </a:lnTo>
                    <a:lnTo>
                      <a:pt x="104" y="249"/>
                    </a:lnTo>
                    <a:lnTo>
                      <a:pt x="115" y="242"/>
                    </a:lnTo>
                    <a:lnTo>
                      <a:pt x="148" y="237"/>
                    </a:lnTo>
                    <a:lnTo>
                      <a:pt x="153" y="253"/>
                    </a:lnTo>
                    <a:lnTo>
                      <a:pt x="160" y="253"/>
                    </a:lnTo>
                    <a:lnTo>
                      <a:pt x="171" y="260"/>
                    </a:lnTo>
                    <a:lnTo>
                      <a:pt x="174" y="270"/>
                    </a:lnTo>
                    <a:lnTo>
                      <a:pt x="166" y="288"/>
                    </a:lnTo>
                    <a:lnTo>
                      <a:pt x="166" y="309"/>
                    </a:lnTo>
                    <a:lnTo>
                      <a:pt x="167" y="335"/>
                    </a:lnTo>
                    <a:lnTo>
                      <a:pt x="178" y="342"/>
                    </a:lnTo>
                    <a:lnTo>
                      <a:pt x="181" y="335"/>
                    </a:lnTo>
                    <a:lnTo>
                      <a:pt x="194" y="337"/>
                    </a:lnTo>
                    <a:lnTo>
                      <a:pt x="202" y="347"/>
                    </a:lnTo>
                    <a:lnTo>
                      <a:pt x="227" y="356"/>
                    </a:lnTo>
                    <a:lnTo>
                      <a:pt x="241" y="368"/>
                    </a:lnTo>
                    <a:lnTo>
                      <a:pt x="246" y="398"/>
                    </a:lnTo>
                    <a:lnTo>
                      <a:pt x="262" y="404"/>
                    </a:lnTo>
                    <a:lnTo>
                      <a:pt x="304" y="388"/>
                    </a:lnTo>
                    <a:lnTo>
                      <a:pt x="315" y="397"/>
                    </a:lnTo>
                    <a:lnTo>
                      <a:pt x="324" y="397"/>
                    </a:lnTo>
                    <a:lnTo>
                      <a:pt x="341" y="377"/>
                    </a:lnTo>
                    <a:lnTo>
                      <a:pt x="359" y="377"/>
                    </a:lnTo>
                    <a:lnTo>
                      <a:pt x="354" y="358"/>
                    </a:lnTo>
                    <a:lnTo>
                      <a:pt x="357" y="351"/>
                    </a:lnTo>
                    <a:lnTo>
                      <a:pt x="376" y="349"/>
                    </a:lnTo>
                    <a:lnTo>
                      <a:pt x="385" y="335"/>
                    </a:lnTo>
                    <a:lnTo>
                      <a:pt x="385" y="328"/>
                    </a:lnTo>
                    <a:lnTo>
                      <a:pt x="401" y="326"/>
                    </a:lnTo>
                    <a:lnTo>
                      <a:pt x="408" y="318"/>
                    </a:lnTo>
                    <a:lnTo>
                      <a:pt x="417" y="326"/>
                    </a:lnTo>
                    <a:lnTo>
                      <a:pt x="412" y="330"/>
                    </a:lnTo>
                    <a:lnTo>
                      <a:pt x="415" y="342"/>
                    </a:lnTo>
                    <a:lnTo>
                      <a:pt x="436" y="337"/>
                    </a:lnTo>
                    <a:lnTo>
                      <a:pt x="436" y="323"/>
                    </a:lnTo>
                    <a:lnTo>
                      <a:pt x="426" y="311"/>
                    </a:lnTo>
                    <a:lnTo>
                      <a:pt x="412" y="314"/>
                    </a:lnTo>
                    <a:lnTo>
                      <a:pt x="417" y="284"/>
                    </a:lnTo>
                    <a:lnTo>
                      <a:pt x="424" y="272"/>
                    </a:lnTo>
                    <a:lnTo>
                      <a:pt x="417" y="240"/>
                    </a:lnTo>
                    <a:lnTo>
                      <a:pt x="422" y="237"/>
                    </a:lnTo>
                    <a:lnTo>
                      <a:pt x="419" y="228"/>
                    </a:lnTo>
                    <a:lnTo>
                      <a:pt x="424" y="216"/>
                    </a:lnTo>
                    <a:lnTo>
                      <a:pt x="447" y="207"/>
                    </a:lnTo>
                    <a:lnTo>
                      <a:pt x="454" y="179"/>
                    </a:lnTo>
                    <a:lnTo>
                      <a:pt x="482" y="177"/>
                    </a:lnTo>
                    <a:lnTo>
                      <a:pt x="484" y="163"/>
                    </a:lnTo>
                    <a:lnTo>
                      <a:pt x="494" y="151"/>
                    </a:lnTo>
                    <a:lnTo>
                      <a:pt x="489" y="147"/>
                    </a:lnTo>
                    <a:lnTo>
                      <a:pt x="463" y="147"/>
                    </a:lnTo>
                    <a:lnTo>
                      <a:pt x="468" y="126"/>
                    </a:lnTo>
                    <a:lnTo>
                      <a:pt x="466" y="94"/>
                    </a:lnTo>
                    <a:lnTo>
                      <a:pt x="441" y="89"/>
                    </a:lnTo>
                    <a:lnTo>
                      <a:pt x="427" y="72"/>
                    </a:lnTo>
                    <a:lnTo>
                      <a:pt x="410" y="61"/>
                    </a:lnTo>
                    <a:lnTo>
                      <a:pt x="382" y="43"/>
                    </a:lnTo>
                    <a:lnTo>
                      <a:pt x="378" y="35"/>
                    </a:lnTo>
                    <a:lnTo>
                      <a:pt x="329" y="35"/>
                    </a:lnTo>
                    <a:lnTo>
                      <a:pt x="308" y="0"/>
                    </a:lnTo>
                    <a:lnTo>
                      <a:pt x="276" y="33"/>
                    </a:lnTo>
                    <a:lnTo>
                      <a:pt x="266" y="28"/>
                    </a:lnTo>
                    <a:lnTo>
                      <a:pt x="250" y="38"/>
                    </a:lnTo>
                    <a:lnTo>
                      <a:pt x="232" y="29"/>
                    </a:lnTo>
                    <a:lnTo>
                      <a:pt x="208" y="29"/>
                    </a:lnTo>
                    <a:lnTo>
                      <a:pt x="199" y="35"/>
                    </a:lnTo>
                    <a:lnTo>
                      <a:pt x="180" y="29"/>
                    </a:lnTo>
                    <a:lnTo>
                      <a:pt x="169" y="33"/>
                    </a:lnTo>
                    <a:lnTo>
                      <a:pt x="164" y="43"/>
                    </a:lnTo>
                    <a:lnTo>
                      <a:pt x="150" y="26"/>
                    </a:lnTo>
                    <a:lnTo>
                      <a:pt x="130" y="40"/>
                    </a:lnTo>
                    <a:lnTo>
                      <a:pt x="115" y="35"/>
                    </a:lnTo>
                    <a:lnTo>
                      <a:pt x="78" y="36"/>
                    </a:lnTo>
                    <a:lnTo>
                      <a:pt x="23" y="70"/>
                    </a:lnTo>
                    <a:lnTo>
                      <a:pt x="14" y="94"/>
                    </a:lnTo>
                    <a:lnTo>
                      <a:pt x="0" y="9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Freeform 113">
                <a:extLst>
                  <a:ext uri="{FF2B5EF4-FFF2-40B4-BE49-F238E27FC236}">
                    <a16:creationId xmlns:a16="http://schemas.microsoft.com/office/drawing/2014/main" id="{6117CCB0-3BCC-B5FA-CA6E-89965F322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" y="2428"/>
                <a:ext cx="4" cy="31"/>
              </a:xfrm>
              <a:custGeom>
                <a:avLst/>
                <a:gdLst>
                  <a:gd name="T0" fmla="*/ 0 w 7"/>
                  <a:gd name="T1" fmla="*/ 62 h 62"/>
                  <a:gd name="T2" fmla="*/ 7 w 7"/>
                  <a:gd name="T3" fmla="*/ 39 h 62"/>
                  <a:gd name="T4" fmla="*/ 7 w 7"/>
                  <a:gd name="T5" fmla="*/ 14 h 62"/>
                  <a:gd name="T6" fmla="*/ 0 w 7"/>
                  <a:gd name="T7" fmla="*/ 0 h 62"/>
                  <a:gd name="T8" fmla="*/ 4 w 7"/>
                  <a:gd name="T9" fmla="*/ 29 h 62"/>
                  <a:gd name="T10" fmla="*/ 0 w 7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62">
                    <a:moveTo>
                      <a:pt x="0" y="62"/>
                    </a:moveTo>
                    <a:lnTo>
                      <a:pt x="7" y="39"/>
                    </a:lnTo>
                    <a:lnTo>
                      <a:pt x="7" y="14"/>
                    </a:lnTo>
                    <a:lnTo>
                      <a:pt x="0" y="0"/>
                    </a:lnTo>
                    <a:lnTo>
                      <a:pt x="4" y="29"/>
                    </a:lnTo>
                    <a:lnTo>
                      <a:pt x="0" y="6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Freeform 114">
                <a:extLst>
                  <a:ext uri="{FF2B5EF4-FFF2-40B4-BE49-F238E27FC236}">
                    <a16:creationId xmlns:a16="http://schemas.microsoft.com/office/drawing/2014/main" id="{54551D21-BE56-A5D4-C02A-606EFE8DC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1350"/>
                <a:ext cx="427" cy="758"/>
              </a:xfrm>
              <a:custGeom>
                <a:avLst/>
                <a:gdLst>
                  <a:gd name="T0" fmla="*/ 177 w 854"/>
                  <a:gd name="T1" fmla="*/ 1235 h 1514"/>
                  <a:gd name="T2" fmla="*/ 177 w 854"/>
                  <a:gd name="T3" fmla="*/ 1258 h 1514"/>
                  <a:gd name="T4" fmla="*/ 184 w 854"/>
                  <a:gd name="T5" fmla="*/ 1293 h 1514"/>
                  <a:gd name="T6" fmla="*/ 175 w 854"/>
                  <a:gd name="T7" fmla="*/ 1338 h 1514"/>
                  <a:gd name="T8" fmla="*/ 168 w 854"/>
                  <a:gd name="T9" fmla="*/ 1363 h 1514"/>
                  <a:gd name="T10" fmla="*/ 189 w 854"/>
                  <a:gd name="T11" fmla="*/ 1391 h 1514"/>
                  <a:gd name="T12" fmla="*/ 179 w 854"/>
                  <a:gd name="T13" fmla="*/ 1405 h 1514"/>
                  <a:gd name="T14" fmla="*/ 196 w 854"/>
                  <a:gd name="T15" fmla="*/ 1421 h 1514"/>
                  <a:gd name="T16" fmla="*/ 219 w 854"/>
                  <a:gd name="T17" fmla="*/ 1421 h 1514"/>
                  <a:gd name="T18" fmla="*/ 249 w 854"/>
                  <a:gd name="T19" fmla="*/ 1430 h 1514"/>
                  <a:gd name="T20" fmla="*/ 261 w 854"/>
                  <a:gd name="T21" fmla="*/ 1451 h 1514"/>
                  <a:gd name="T22" fmla="*/ 272 w 854"/>
                  <a:gd name="T23" fmla="*/ 1461 h 1514"/>
                  <a:gd name="T24" fmla="*/ 300 w 854"/>
                  <a:gd name="T25" fmla="*/ 1479 h 1514"/>
                  <a:gd name="T26" fmla="*/ 332 w 854"/>
                  <a:gd name="T27" fmla="*/ 1489 h 1514"/>
                  <a:gd name="T28" fmla="*/ 395 w 854"/>
                  <a:gd name="T29" fmla="*/ 1472 h 1514"/>
                  <a:gd name="T30" fmla="*/ 437 w 854"/>
                  <a:gd name="T31" fmla="*/ 1451 h 1514"/>
                  <a:gd name="T32" fmla="*/ 506 w 854"/>
                  <a:gd name="T33" fmla="*/ 1410 h 1514"/>
                  <a:gd name="T34" fmla="*/ 601 w 854"/>
                  <a:gd name="T35" fmla="*/ 1375 h 1514"/>
                  <a:gd name="T36" fmla="*/ 641 w 854"/>
                  <a:gd name="T37" fmla="*/ 1356 h 1514"/>
                  <a:gd name="T38" fmla="*/ 706 w 854"/>
                  <a:gd name="T39" fmla="*/ 1266 h 1514"/>
                  <a:gd name="T40" fmla="*/ 775 w 854"/>
                  <a:gd name="T41" fmla="*/ 1142 h 1514"/>
                  <a:gd name="T42" fmla="*/ 840 w 854"/>
                  <a:gd name="T43" fmla="*/ 1003 h 1514"/>
                  <a:gd name="T44" fmla="*/ 727 w 854"/>
                  <a:gd name="T45" fmla="*/ 831 h 1514"/>
                  <a:gd name="T46" fmla="*/ 701 w 854"/>
                  <a:gd name="T47" fmla="*/ 757 h 1514"/>
                  <a:gd name="T48" fmla="*/ 662 w 854"/>
                  <a:gd name="T49" fmla="*/ 702 h 1514"/>
                  <a:gd name="T50" fmla="*/ 645 w 854"/>
                  <a:gd name="T51" fmla="*/ 644 h 1514"/>
                  <a:gd name="T52" fmla="*/ 664 w 854"/>
                  <a:gd name="T53" fmla="*/ 572 h 1514"/>
                  <a:gd name="T54" fmla="*/ 560 w 854"/>
                  <a:gd name="T55" fmla="*/ 416 h 1514"/>
                  <a:gd name="T56" fmla="*/ 486 w 854"/>
                  <a:gd name="T57" fmla="*/ 115 h 1514"/>
                  <a:gd name="T58" fmla="*/ 399 w 854"/>
                  <a:gd name="T59" fmla="*/ 5 h 1514"/>
                  <a:gd name="T60" fmla="*/ 326 w 854"/>
                  <a:gd name="T61" fmla="*/ 49 h 1514"/>
                  <a:gd name="T62" fmla="*/ 300 w 854"/>
                  <a:gd name="T63" fmla="*/ 126 h 1514"/>
                  <a:gd name="T64" fmla="*/ 283 w 854"/>
                  <a:gd name="T65" fmla="*/ 200 h 1514"/>
                  <a:gd name="T66" fmla="*/ 207 w 854"/>
                  <a:gd name="T67" fmla="*/ 207 h 1514"/>
                  <a:gd name="T68" fmla="*/ 42 w 854"/>
                  <a:gd name="T69" fmla="*/ 163 h 1514"/>
                  <a:gd name="T70" fmla="*/ 56 w 854"/>
                  <a:gd name="T71" fmla="*/ 247 h 1514"/>
                  <a:gd name="T72" fmla="*/ 170 w 854"/>
                  <a:gd name="T73" fmla="*/ 305 h 1514"/>
                  <a:gd name="T74" fmla="*/ 200 w 854"/>
                  <a:gd name="T75" fmla="*/ 395 h 1514"/>
                  <a:gd name="T76" fmla="*/ 246 w 854"/>
                  <a:gd name="T77" fmla="*/ 476 h 1514"/>
                  <a:gd name="T78" fmla="*/ 272 w 854"/>
                  <a:gd name="T79" fmla="*/ 604 h 1514"/>
                  <a:gd name="T80" fmla="*/ 304 w 854"/>
                  <a:gd name="T81" fmla="*/ 616 h 1514"/>
                  <a:gd name="T82" fmla="*/ 309 w 854"/>
                  <a:gd name="T83" fmla="*/ 622 h 1514"/>
                  <a:gd name="T84" fmla="*/ 341 w 854"/>
                  <a:gd name="T85" fmla="*/ 644 h 1514"/>
                  <a:gd name="T86" fmla="*/ 363 w 854"/>
                  <a:gd name="T87" fmla="*/ 681 h 1514"/>
                  <a:gd name="T88" fmla="*/ 363 w 854"/>
                  <a:gd name="T89" fmla="*/ 706 h 1514"/>
                  <a:gd name="T90" fmla="*/ 365 w 854"/>
                  <a:gd name="T91" fmla="*/ 736 h 1514"/>
                  <a:gd name="T92" fmla="*/ 362 w 854"/>
                  <a:gd name="T93" fmla="*/ 741 h 1514"/>
                  <a:gd name="T94" fmla="*/ 328 w 854"/>
                  <a:gd name="T95" fmla="*/ 774 h 1514"/>
                  <a:gd name="T96" fmla="*/ 307 w 854"/>
                  <a:gd name="T97" fmla="*/ 820 h 1514"/>
                  <a:gd name="T98" fmla="*/ 281 w 854"/>
                  <a:gd name="T99" fmla="*/ 867 h 1514"/>
                  <a:gd name="T100" fmla="*/ 242 w 854"/>
                  <a:gd name="T101" fmla="*/ 915 h 1514"/>
                  <a:gd name="T102" fmla="*/ 205 w 854"/>
                  <a:gd name="T103" fmla="*/ 964 h 1514"/>
                  <a:gd name="T104" fmla="*/ 195 w 854"/>
                  <a:gd name="T105" fmla="*/ 998 h 1514"/>
                  <a:gd name="T106" fmla="*/ 154 w 854"/>
                  <a:gd name="T107" fmla="*/ 1013 h 1514"/>
                  <a:gd name="T108" fmla="*/ 145 w 854"/>
                  <a:gd name="T109" fmla="*/ 1052 h 1514"/>
                  <a:gd name="T110" fmla="*/ 133 w 854"/>
                  <a:gd name="T111" fmla="*/ 1063 h 1514"/>
                  <a:gd name="T112" fmla="*/ 131 w 854"/>
                  <a:gd name="T113" fmla="*/ 1085 h 1514"/>
                  <a:gd name="T114" fmla="*/ 135 w 854"/>
                  <a:gd name="T115" fmla="*/ 1126 h 1514"/>
                  <a:gd name="T116" fmla="*/ 149 w 854"/>
                  <a:gd name="T117" fmla="*/ 1142 h 1514"/>
                  <a:gd name="T118" fmla="*/ 156 w 854"/>
                  <a:gd name="T119" fmla="*/ 1186 h 1514"/>
                  <a:gd name="T120" fmla="*/ 571 w 854"/>
                  <a:gd name="T121" fmla="*/ 513 h 1514"/>
                  <a:gd name="T122" fmla="*/ 160 w 854"/>
                  <a:gd name="T123" fmla="*/ 1207 h 1514"/>
                  <a:gd name="T124" fmla="*/ 567 w 854"/>
                  <a:gd name="T125" fmla="*/ 534 h 1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54" h="1514">
                    <a:moveTo>
                      <a:pt x="160" y="1207"/>
                    </a:moveTo>
                    <a:lnTo>
                      <a:pt x="161" y="1207"/>
                    </a:lnTo>
                    <a:lnTo>
                      <a:pt x="165" y="1208"/>
                    </a:lnTo>
                    <a:lnTo>
                      <a:pt x="167" y="1212"/>
                    </a:lnTo>
                    <a:lnTo>
                      <a:pt x="168" y="1215"/>
                    </a:lnTo>
                    <a:lnTo>
                      <a:pt x="170" y="1219"/>
                    </a:lnTo>
                    <a:lnTo>
                      <a:pt x="170" y="1221"/>
                    </a:lnTo>
                    <a:lnTo>
                      <a:pt x="170" y="1224"/>
                    </a:lnTo>
                    <a:lnTo>
                      <a:pt x="174" y="1224"/>
                    </a:lnTo>
                    <a:lnTo>
                      <a:pt x="175" y="1224"/>
                    </a:lnTo>
                    <a:lnTo>
                      <a:pt x="174" y="1226"/>
                    </a:lnTo>
                    <a:lnTo>
                      <a:pt x="174" y="1229"/>
                    </a:lnTo>
                    <a:lnTo>
                      <a:pt x="172" y="1228"/>
                    </a:lnTo>
                    <a:lnTo>
                      <a:pt x="168" y="1228"/>
                    </a:lnTo>
                    <a:lnTo>
                      <a:pt x="167" y="1228"/>
                    </a:lnTo>
                    <a:lnTo>
                      <a:pt x="170" y="1231"/>
                    </a:lnTo>
                    <a:lnTo>
                      <a:pt x="172" y="1233"/>
                    </a:lnTo>
                    <a:lnTo>
                      <a:pt x="174" y="1231"/>
                    </a:lnTo>
                    <a:lnTo>
                      <a:pt x="177" y="1235"/>
                    </a:lnTo>
                    <a:lnTo>
                      <a:pt x="179" y="1236"/>
                    </a:lnTo>
                    <a:lnTo>
                      <a:pt x="181" y="1238"/>
                    </a:lnTo>
                    <a:lnTo>
                      <a:pt x="182" y="1240"/>
                    </a:lnTo>
                    <a:lnTo>
                      <a:pt x="179" y="1238"/>
                    </a:lnTo>
                    <a:lnTo>
                      <a:pt x="177" y="1238"/>
                    </a:lnTo>
                    <a:lnTo>
                      <a:pt x="177" y="1242"/>
                    </a:lnTo>
                    <a:lnTo>
                      <a:pt x="177" y="1243"/>
                    </a:lnTo>
                    <a:lnTo>
                      <a:pt x="179" y="1247"/>
                    </a:lnTo>
                    <a:lnTo>
                      <a:pt x="181" y="1249"/>
                    </a:lnTo>
                    <a:lnTo>
                      <a:pt x="182" y="1252"/>
                    </a:lnTo>
                    <a:lnTo>
                      <a:pt x="186" y="1258"/>
                    </a:lnTo>
                    <a:lnTo>
                      <a:pt x="188" y="1259"/>
                    </a:lnTo>
                    <a:lnTo>
                      <a:pt x="189" y="1261"/>
                    </a:lnTo>
                    <a:lnTo>
                      <a:pt x="193" y="1263"/>
                    </a:lnTo>
                    <a:lnTo>
                      <a:pt x="188" y="1263"/>
                    </a:lnTo>
                    <a:lnTo>
                      <a:pt x="184" y="1261"/>
                    </a:lnTo>
                    <a:lnTo>
                      <a:pt x="181" y="1261"/>
                    </a:lnTo>
                    <a:lnTo>
                      <a:pt x="179" y="1259"/>
                    </a:lnTo>
                    <a:lnTo>
                      <a:pt x="177" y="1258"/>
                    </a:lnTo>
                    <a:lnTo>
                      <a:pt x="174" y="1259"/>
                    </a:lnTo>
                    <a:lnTo>
                      <a:pt x="175" y="1263"/>
                    </a:lnTo>
                    <a:lnTo>
                      <a:pt x="177" y="1266"/>
                    </a:lnTo>
                    <a:lnTo>
                      <a:pt x="181" y="1266"/>
                    </a:lnTo>
                    <a:lnTo>
                      <a:pt x="182" y="1268"/>
                    </a:lnTo>
                    <a:lnTo>
                      <a:pt x="184" y="1270"/>
                    </a:lnTo>
                    <a:lnTo>
                      <a:pt x="181" y="1270"/>
                    </a:lnTo>
                    <a:lnTo>
                      <a:pt x="179" y="1272"/>
                    </a:lnTo>
                    <a:lnTo>
                      <a:pt x="177" y="1273"/>
                    </a:lnTo>
                    <a:lnTo>
                      <a:pt x="181" y="1277"/>
                    </a:lnTo>
                    <a:lnTo>
                      <a:pt x="182" y="1279"/>
                    </a:lnTo>
                    <a:lnTo>
                      <a:pt x="184" y="1280"/>
                    </a:lnTo>
                    <a:lnTo>
                      <a:pt x="182" y="1282"/>
                    </a:lnTo>
                    <a:lnTo>
                      <a:pt x="179" y="1284"/>
                    </a:lnTo>
                    <a:lnTo>
                      <a:pt x="177" y="1282"/>
                    </a:lnTo>
                    <a:lnTo>
                      <a:pt x="177" y="1286"/>
                    </a:lnTo>
                    <a:lnTo>
                      <a:pt x="181" y="1287"/>
                    </a:lnTo>
                    <a:lnTo>
                      <a:pt x="182" y="1289"/>
                    </a:lnTo>
                    <a:lnTo>
                      <a:pt x="184" y="1293"/>
                    </a:lnTo>
                    <a:lnTo>
                      <a:pt x="184" y="1294"/>
                    </a:lnTo>
                    <a:lnTo>
                      <a:pt x="186" y="1296"/>
                    </a:lnTo>
                    <a:lnTo>
                      <a:pt x="184" y="1301"/>
                    </a:lnTo>
                    <a:lnTo>
                      <a:pt x="182" y="1305"/>
                    </a:lnTo>
                    <a:lnTo>
                      <a:pt x="181" y="1305"/>
                    </a:lnTo>
                    <a:lnTo>
                      <a:pt x="189" y="1310"/>
                    </a:lnTo>
                    <a:lnTo>
                      <a:pt x="182" y="1316"/>
                    </a:lnTo>
                    <a:lnTo>
                      <a:pt x="186" y="1319"/>
                    </a:lnTo>
                    <a:lnTo>
                      <a:pt x="179" y="1319"/>
                    </a:lnTo>
                    <a:lnTo>
                      <a:pt x="179" y="1323"/>
                    </a:lnTo>
                    <a:lnTo>
                      <a:pt x="182" y="1326"/>
                    </a:lnTo>
                    <a:lnTo>
                      <a:pt x="181" y="1330"/>
                    </a:lnTo>
                    <a:lnTo>
                      <a:pt x="182" y="1333"/>
                    </a:lnTo>
                    <a:lnTo>
                      <a:pt x="184" y="1335"/>
                    </a:lnTo>
                    <a:lnTo>
                      <a:pt x="179" y="1335"/>
                    </a:lnTo>
                    <a:lnTo>
                      <a:pt x="175" y="1335"/>
                    </a:lnTo>
                    <a:lnTo>
                      <a:pt x="181" y="1338"/>
                    </a:lnTo>
                    <a:lnTo>
                      <a:pt x="181" y="1340"/>
                    </a:lnTo>
                    <a:lnTo>
                      <a:pt x="175" y="1338"/>
                    </a:lnTo>
                    <a:lnTo>
                      <a:pt x="172" y="1337"/>
                    </a:lnTo>
                    <a:lnTo>
                      <a:pt x="170" y="1337"/>
                    </a:lnTo>
                    <a:lnTo>
                      <a:pt x="172" y="1340"/>
                    </a:lnTo>
                    <a:lnTo>
                      <a:pt x="174" y="1342"/>
                    </a:lnTo>
                    <a:lnTo>
                      <a:pt x="174" y="1344"/>
                    </a:lnTo>
                    <a:lnTo>
                      <a:pt x="175" y="1344"/>
                    </a:lnTo>
                    <a:lnTo>
                      <a:pt x="177" y="1349"/>
                    </a:lnTo>
                    <a:lnTo>
                      <a:pt x="182" y="1354"/>
                    </a:lnTo>
                    <a:lnTo>
                      <a:pt x="184" y="1359"/>
                    </a:lnTo>
                    <a:lnTo>
                      <a:pt x="186" y="1363"/>
                    </a:lnTo>
                    <a:lnTo>
                      <a:pt x="181" y="1359"/>
                    </a:lnTo>
                    <a:lnTo>
                      <a:pt x="179" y="1358"/>
                    </a:lnTo>
                    <a:lnTo>
                      <a:pt x="181" y="1356"/>
                    </a:lnTo>
                    <a:lnTo>
                      <a:pt x="170" y="1347"/>
                    </a:lnTo>
                    <a:lnTo>
                      <a:pt x="168" y="1351"/>
                    </a:lnTo>
                    <a:lnTo>
                      <a:pt x="172" y="1356"/>
                    </a:lnTo>
                    <a:lnTo>
                      <a:pt x="174" y="1359"/>
                    </a:lnTo>
                    <a:lnTo>
                      <a:pt x="170" y="1361"/>
                    </a:lnTo>
                    <a:lnTo>
                      <a:pt x="168" y="1363"/>
                    </a:lnTo>
                    <a:lnTo>
                      <a:pt x="172" y="1366"/>
                    </a:lnTo>
                    <a:lnTo>
                      <a:pt x="175" y="1365"/>
                    </a:lnTo>
                    <a:lnTo>
                      <a:pt x="179" y="1363"/>
                    </a:lnTo>
                    <a:lnTo>
                      <a:pt x="177" y="1361"/>
                    </a:lnTo>
                    <a:lnTo>
                      <a:pt x="179" y="1359"/>
                    </a:lnTo>
                    <a:lnTo>
                      <a:pt x="181" y="1363"/>
                    </a:lnTo>
                    <a:lnTo>
                      <a:pt x="182" y="1365"/>
                    </a:lnTo>
                    <a:lnTo>
                      <a:pt x="184" y="1365"/>
                    </a:lnTo>
                    <a:lnTo>
                      <a:pt x="179" y="1365"/>
                    </a:lnTo>
                    <a:lnTo>
                      <a:pt x="175" y="1370"/>
                    </a:lnTo>
                    <a:lnTo>
                      <a:pt x="179" y="1372"/>
                    </a:lnTo>
                    <a:lnTo>
                      <a:pt x="182" y="1374"/>
                    </a:lnTo>
                    <a:lnTo>
                      <a:pt x="182" y="1377"/>
                    </a:lnTo>
                    <a:lnTo>
                      <a:pt x="184" y="1381"/>
                    </a:lnTo>
                    <a:lnTo>
                      <a:pt x="186" y="1384"/>
                    </a:lnTo>
                    <a:lnTo>
                      <a:pt x="188" y="1386"/>
                    </a:lnTo>
                    <a:lnTo>
                      <a:pt x="186" y="1388"/>
                    </a:lnTo>
                    <a:lnTo>
                      <a:pt x="188" y="1389"/>
                    </a:lnTo>
                    <a:lnTo>
                      <a:pt x="189" y="1391"/>
                    </a:lnTo>
                    <a:lnTo>
                      <a:pt x="186" y="1393"/>
                    </a:lnTo>
                    <a:lnTo>
                      <a:pt x="182" y="1391"/>
                    </a:lnTo>
                    <a:lnTo>
                      <a:pt x="181" y="1391"/>
                    </a:lnTo>
                    <a:lnTo>
                      <a:pt x="181" y="1395"/>
                    </a:lnTo>
                    <a:lnTo>
                      <a:pt x="182" y="1398"/>
                    </a:lnTo>
                    <a:lnTo>
                      <a:pt x="186" y="1400"/>
                    </a:lnTo>
                    <a:lnTo>
                      <a:pt x="188" y="1402"/>
                    </a:lnTo>
                    <a:lnTo>
                      <a:pt x="189" y="1403"/>
                    </a:lnTo>
                    <a:lnTo>
                      <a:pt x="189" y="1405"/>
                    </a:lnTo>
                    <a:lnTo>
                      <a:pt x="188" y="1403"/>
                    </a:lnTo>
                    <a:lnTo>
                      <a:pt x="188" y="1407"/>
                    </a:lnTo>
                    <a:lnTo>
                      <a:pt x="189" y="1407"/>
                    </a:lnTo>
                    <a:lnTo>
                      <a:pt x="193" y="1412"/>
                    </a:lnTo>
                    <a:lnTo>
                      <a:pt x="193" y="1414"/>
                    </a:lnTo>
                    <a:lnTo>
                      <a:pt x="189" y="1414"/>
                    </a:lnTo>
                    <a:lnTo>
                      <a:pt x="188" y="1414"/>
                    </a:lnTo>
                    <a:lnTo>
                      <a:pt x="184" y="1410"/>
                    </a:lnTo>
                    <a:lnTo>
                      <a:pt x="182" y="1407"/>
                    </a:lnTo>
                    <a:lnTo>
                      <a:pt x="179" y="1405"/>
                    </a:lnTo>
                    <a:lnTo>
                      <a:pt x="177" y="1402"/>
                    </a:lnTo>
                    <a:lnTo>
                      <a:pt x="175" y="1398"/>
                    </a:lnTo>
                    <a:lnTo>
                      <a:pt x="174" y="1402"/>
                    </a:lnTo>
                    <a:lnTo>
                      <a:pt x="172" y="1403"/>
                    </a:lnTo>
                    <a:lnTo>
                      <a:pt x="174" y="1409"/>
                    </a:lnTo>
                    <a:lnTo>
                      <a:pt x="175" y="1409"/>
                    </a:lnTo>
                    <a:lnTo>
                      <a:pt x="177" y="1409"/>
                    </a:lnTo>
                    <a:lnTo>
                      <a:pt x="177" y="1412"/>
                    </a:lnTo>
                    <a:lnTo>
                      <a:pt x="179" y="1417"/>
                    </a:lnTo>
                    <a:lnTo>
                      <a:pt x="184" y="1426"/>
                    </a:lnTo>
                    <a:lnTo>
                      <a:pt x="186" y="1424"/>
                    </a:lnTo>
                    <a:lnTo>
                      <a:pt x="184" y="1423"/>
                    </a:lnTo>
                    <a:lnTo>
                      <a:pt x="186" y="1423"/>
                    </a:lnTo>
                    <a:lnTo>
                      <a:pt x="188" y="1423"/>
                    </a:lnTo>
                    <a:lnTo>
                      <a:pt x="191" y="1426"/>
                    </a:lnTo>
                    <a:lnTo>
                      <a:pt x="193" y="1426"/>
                    </a:lnTo>
                    <a:lnTo>
                      <a:pt x="195" y="1424"/>
                    </a:lnTo>
                    <a:lnTo>
                      <a:pt x="195" y="1423"/>
                    </a:lnTo>
                    <a:lnTo>
                      <a:pt x="196" y="1421"/>
                    </a:lnTo>
                    <a:lnTo>
                      <a:pt x="200" y="1421"/>
                    </a:lnTo>
                    <a:lnTo>
                      <a:pt x="202" y="1423"/>
                    </a:lnTo>
                    <a:lnTo>
                      <a:pt x="203" y="1421"/>
                    </a:lnTo>
                    <a:lnTo>
                      <a:pt x="205" y="1419"/>
                    </a:lnTo>
                    <a:lnTo>
                      <a:pt x="207" y="1416"/>
                    </a:lnTo>
                    <a:lnTo>
                      <a:pt x="207" y="1414"/>
                    </a:lnTo>
                    <a:lnTo>
                      <a:pt x="207" y="1412"/>
                    </a:lnTo>
                    <a:lnTo>
                      <a:pt x="207" y="1407"/>
                    </a:lnTo>
                    <a:lnTo>
                      <a:pt x="209" y="1405"/>
                    </a:lnTo>
                    <a:lnTo>
                      <a:pt x="212" y="1405"/>
                    </a:lnTo>
                    <a:lnTo>
                      <a:pt x="214" y="1405"/>
                    </a:lnTo>
                    <a:lnTo>
                      <a:pt x="214" y="1410"/>
                    </a:lnTo>
                    <a:lnTo>
                      <a:pt x="212" y="1414"/>
                    </a:lnTo>
                    <a:lnTo>
                      <a:pt x="210" y="1421"/>
                    </a:lnTo>
                    <a:lnTo>
                      <a:pt x="209" y="1424"/>
                    </a:lnTo>
                    <a:lnTo>
                      <a:pt x="212" y="1428"/>
                    </a:lnTo>
                    <a:lnTo>
                      <a:pt x="214" y="1424"/>
                    </a:lnTo>
                    <a:lnTo>
                      <a:pt x="218" y="1423"/>
                    </a:lnTo>
                    <a:lnTo>
                      <a:pt x="219" y="1421"/>
                    </a:lnTo>
                    <a:lnTo>
                      <a:pt x="218" y="1424"/>
                    </a:lnTo>
                    <a:lnTo>
                      <a:pt x="218" y="1426"/>
                    </a:lnTo>
                    <a:lnTo>
                      <a:pt x="218" y="1433"/>
                    </a:lnTo>
                    <a:lnTo>
                      <a:pt x="218" y="1437"/>
                    </a:lnTo>
                    <a:lnTo>
                      <a:pt x="216" y="1440"/>
                    </a:lnTo>
                    <a:lnTo>
                      <a:pt x="219" y="1442"/>
                    </a:lnTo>
                    <a:lnTo>
                      <a:pt x="221" y="1440"/>
                    </a:lnTo>
                    <a:lnTo>
                      <a:pt x="225" y="1439"/>
                    </a:lnTo>
                    <a:lnTo>
                      <a:pt x="226" y="1440"/>
                    </a:lnTo>
                    <a:lnTo>
                      <a:pt x="230" y="1440"/>
                    </a:lnTo>
                    <a:lnTo>
                      <a:pt x="233" y="1439"/>
                    </a:lnTo>
                    <a:lnTo>
                      <a:pt x="235" y="1439"/>
                    </a:lnTo>
                    <a:lnTo>
                      <a:pt x="233" y="1433"/>
                    </a:lnTo>
                    <a:lnTo>
                      <a:pt x="233" y="1430"/>
                    </a:lnTo>
                    <a:lnTo>
                      <a:pt x="235" y="1428"/>
                    </a:lnTo>
                    <a:lnTo>
                      <a:pt x="239" y="1428"/>
                    </a:lnTo>
                    <a:lnTo>
                      <a:pt x="242" y="1428"/>
                    </a:lnTo>
                    <a:lnTo>
                      <a:pt x="246" y="1428"/>
                    </a:lnTo>
                    <a:lnTo>
                      <a:pt x="249" y="1430"/>
                    </a:lnTo>
                    <a:lnTo>
                      <a:pt x="253" y="1430"/>
                    </a:lnTo>
                    <a:lnTo>
                      <a:pt x="256" y="1432"/>
                    </a:lnTo>
                    <a:lnTo>
                      <a:pt x="260" y="1433"/>
                    </a:lnTo>
                    <a:lnTo>
                      <a:pt x="258" y="1442"/>
                    </a:lnTo>
                    <a:lnTo>
                      <a:pt x="253" y="1442"/>
                    </a:lnTo>
                    <a:lnTo>
                      <a:pt x="247" y="1444"/>
                    </a:lnTo>
                    <a:lnTo>
                      <a:pt x="244" y="1446"/>
                    </a:lnTo>
                    <a:lnTo>
                      <a:pt x="242" y="1453"/>
                    </a:lnTo>
                    <a:lnTo>
                      <a:pt x="247" y="1454"/>
                    </a:lnTo>
                    <a:lnTo>
                      <a:pt x="251" y="1453"/>
                    </a:lnTo>
                    <a:lnTo>
                      <a:pt x="247" y="1451"/>
                    </a:lnTo>
                    <a:lnTo>
                      <a:pt x="253" y="1451"/>
                    </a:lnTo>
                    <a:lnTo>
                      <a:pt x="253" y="1453"/>
                    </a:lnTo>
                    <a:lnTo>
                      <a:pt x="251" y="1456"/>
                    </a:lnTo>
                    <a:lnTo>
                      <a:pt x="251" y="1461"/>
                    </a:lnTo>
                    <a:lnTo>
                      <a:pt x="256" y="1465"/>
                    </a:lnTo>
                    <a:lnTo>
                      <a:pt x="260" y="1461"/>
                    </a:lnTo>
                    <a:lnTo>
                      <a:pt x="261" y="1454"/>
                    </a:lnTo>
                    <a:lnTo>
                      <a:pt x="261" y="1451"/>
                    </a:lnTo>
                    <a:lnTo>
                      <a:pt x="263" y="1449"/>
                    </a:lnTo>
                    <a:lnTo>
                      <a:pt x="267" y="1451"/>
                    </a:lnTo>
                    <a:lnTo>
                      <a:pt x="268" y="1451"/>
                    </a:lnTo>
                    <a:lnTo>
                      <a:pt x="270" y="1446"/>
                    </a:lnTo>
                    <a:lnTo>
                      <a:pt x="272" y="1440"/>
                    </a:lnTo>
                    <a:lnTo>
                      <a:pt x="272" y="1437"/>
                    </a:lnTo>
                    <a:lnTo>
                      <a:pt x="267" y="1439"/>
                    </a:lnTo>
                    <a:lnTo>
                      <a:pt x="272" y="1435"/>
                    </a:lnTo>
                    <a:lnTo>
                      <a:pt x="274" y="1435"/>
                    </a:lnTo>
                    <a:lnTo>
                      <a:pt x="279" y="1430"/>
                    </a:lnTo>
                    <a:lnTo>
                      <a:pt x="277" y="1437"/>
                    </a:lnTo>
                    <a:lnTo>
                      <a:pt x="276" y="1442"/>
                    </a:lnTo>
                    <a:lnTo>
                      <a:pt x="272" y="1447"/>
                    </a:lnTo>
                    <a:lnTo>
                      <a:pt x="270" y="1454"/>
                    </a:lnTo>
                    <a:lnTo>
                      <a:pt x="276" y="1453"/>
                    </a:lnTo>
                    <a:lnTo>
                      <a:pt x="279" y="1447"/>
                    </a:lnTo>
                    <a:lnTo>
                      <a:pt x="281" y="1451"/>
                    </a:lnTo>
                    <a:lnTo>
                      <a:pt x="276" y="1456"/>
                    </a:lnTo>
                    <a:lnTo>
                      <a:pt x="272" y="1461"/>
                    </a:lnTo>
                    <a:lnTo>
                      <a:pt x="268" y="1467"/>
                    </a:lnTo>
                    <a:lnTo>
                      <a:pt x="276" y="1467"/>
                    </a:lnTo>
                    <a:lnTo>
                      <a:pt x="284" y="1465"/>
                    </a:lnTo>
                    <a:lnTo>
                      <a:pt x="276" y="1467"/>
                    </a:lnTo>
                    <a:lnTo>
                      <a:pt x="270" y="1470"/>
                    </a:lnTo>
                    <a:lnTo>
                      <a:pt x="274" y="1475"/>
                    </a:lnTo>
                    <a:lnTo>
                      <a:pt x="272" y="1477"/>
                    </a:lnTo>
                    <a:lnTo>
                      <a:pt x="268" y="1477"/>
                    </a:lnTo>
                    <a:lnTo>
                      <a:pt x="267" y="1482"/>
                    </a:lnTo>
                    <a:lnTo>
                      <a:pt x="268" y="1491"/>
                    </a:lnTo>
                    <a:lnTo>
                      <a:pt x="268" y="1495"/>
                    </a:lnTo>
                    <a:lnTo>
                      <a:pt x="274" y="1500"/>
                    </a:lnTo>
                    <a:lnTo>
                      <a:pt x="277" y="1498"/>
                    </a:lnTo>
                    <a:lnTo>
                      <a:pt x="283" y="1497"/>
                    </a:lnTo>
                    <a:lnTo>
                      <a:pt x="288" y="1495"/>
                    </a:lnTo>
                    <a:lnTo>
                      <a:pt x="295" y="1493"/>
                    </a:lnTo>
                    <a:lnTo>
                      <a:pt x="298" y="1489"/>
                    </a:lnTo>
                    <a:lnTo>
                      <a:pt x="302" y="1484"/>
                    </a:lnTo>
                    <a:lnTo>
                      <a:pt x="300" y="1479"/>
                    </a:lnTo>
                    <a:lnTo>
                      <a:pt x="298" y="1475"/>
                    </a:lnTo>
                    <a:lnTo>
                      <a:pt x="300" y="1472"/>
                    </a:lnTo>
                    <a:lnTo>
                      <a:pt x="302" y="1467"/>
                    </a:lnTo>
                    <a:lnTo>
                      <a:pt x="300" y="1460"/>
                    </a:lnTo>
                    <a:lnTo>
                      <a:pt x="307" y="1463"/>
                    </a:lnTo>
                    <a:lnTo>
                      <a:pt x="311" y="1465"/>
                    </a:lnTo>
                    <a:lnTo>
                      <a:pt x="304" y="1472"/>
                    </a:lnTo>
                    <a:lnTo>
                      <a:pt x="311" y="1472"/>
                    </a:lnTo>
                    <a:lnTo>
                      <a:pt x="311" y="1474"/>
                    </a:lnTo>
                    <a:lnTo>
                      <a:pt x="314" y="1477"/>
                    </a:lnTo>
                    <a:lnTo>
                      <a:pt x="311" y="1482"/>
                    </a:lnTo>
                    <a:lnTo>
                      <a:pt x="309" y="1486"/>
                    </a:lnTo>
                    <a:lnTo>
                      <a:pt x="305" y="1493"/>
                    </a:lnTo>
                    <a:lnTo>
                      <a:pt x="309" y="1498"/>
                    </a:lnTo>
                    <a:lnTo>
                      <a:pt x="316" y="1498"/>
                    </a:lnTo>
                    <a:lnTo>
                      <a:pt x="319" y="1497"/>
                    </a:lnTo>
                    <a:lnTo>
                      <a:pt x="326" y="1495"/>
                    </a:lnTo>
                    <a:lnTo>
                      <a:pt x="330" y="1491"/>
                    </a:lnTo>
                    <a:lnTo>
                      <a:pt x="332" y="1489"/>
                    </a:lnTo>
                    <a:lnTo>
                      <a:pt x="334" y="1493"/>
                    </a:lnTo>
                    <a:lnTo>
                      <a:pt x="328" y="1502"/>
                    </a:lnTo>
                    <a:lnTo>
                      <a:pt x="321" y="1505"/>
                    </a:lnTo>
                    <a:lnTo>
                      <a:pt x="316" y="1509"/>
                    </a:lnTo>
                    <a:lnTo>
                      <a:pt x="314" y="1514"/>
                    </a:lnTo>
                    <a:lnTo>
                      <a:pt x="323" y="1511"/>
                    </a:lnTo>
                    <a:lnTo>
                      <a:pt x="330" y="1507"/>
                    </a:lnTo>
                    <a:lnTo>
                      <a:pt x="337" y="1507"/>
                    </a:lnTo>
                    <a:lnTo>
                      <a:pt x="337" y="1502"/>
                    </a:lnTo>
                    <a:lnTo>
                      <a:pt x="342" y="1497"/>
                    </a:lnTo>
                    <a:lnTo>
                      <a:pt x="344" y="1495"/>
                    </a:lnTo>
                    <a:lnTo>
                      <a:pt x="349" y="1491"/>
                    </a:lnTo>
                    <a:lnTo>
                      <a:pt x="362" y="1488"/>
                    </a:lnTo>
                    <a:lnTo>
                      <a:pt x="369" y="1488"/>
                    </a:lnTo>
                    <a:lnTo>
                      <a:pt x="374" y="1482"/>
                    </a:lnTo>
                    <a:lnTo>
                      <a:pt x="377" y="1477"/>
                    </a:lnTo>
                    <a:lnTo>
                      <a:pt x="386" y="1472"/>
                    </a:lnTo>
                    <a:lnTo>
                      <a:pt x="391" y="1468"/>
                    </a:lnTo>
                    <a:lnTo>
                      <a:pt x="395" y="1472"/>
                    </a:lnTo>
                    <a:lnTo>
                      <a:pt x="402" y="1468"/>
                    </a:lnTo>
                    <a:lnTo>
                      <a:pt x="406" y="1467"/>
                    </a:lnTo>
                    <a:lnTo>
                      <a:pt x="411" y="1465"/>
                    </a:lnTo>
                    <a:lnTo>
                      <a:pt x="411" y="1463"/>
                    </a:lnTo>
                    <a:lnTo>
                      <a:pt x="411" y="1460"/>
                    </a:lnTo>
                    <a:lnTo>
                      <a:pt x="416" y="1458"/>
                    </a:lnTo>
                    <a:lnTo>
                      <a:pt x="414" y="1461"/>
                    </a:lnTo>
                    <a:lnTo>
                      <a:pt x="416" y="1465"/>
                    </a:lnTo>
                    <a:lnTo>
                      <a:pt x="416" y="1470"/>
                    </a:lnTo>
                    <a:lnTo>
                      <a:pt x="420" y="1470"/>
                    </a:lnTo>
                    <a:lnTo>
                      <a:pt x="421" y="1465"/>
                    </a:lnTo>
                    <a:lnTo>
                      <a:pt x="423" y="1461"/>
                    </a:lnTo>
                    <a:lnTo>
                      <a:pt x="423" y="1467"/>
                    </a:lnTo>
                    <a:lnTo>
                      <a:pt x="420" y="1475"/>
                    </a:lnTo>
                    <a:lnTo>
                      <a:pt x="425" y="1472"/>
                    </a:lnTo>
                    <a:lnTo>
                      <a:pt x="428" y="1468"/>
                    </a:lnTo>
                    <a:lnTo>
                      <a:pt x="432" y="1463"/>
                    </a:lnTo>
                    <a:lnTo>
                      <a:pt x="434" y="1456"/>
                    </a:lnTo>
                    <a:lnTo>
                      <a:pt x="437" y="1451"/>
                    </a:lnTo>
                    <a:lnTo>
                      <a:pt x="442" y="1446"/>
                    </a:lnTo>
                    <a:lnTo>
                      <a:pt x="451" y="1440"/>
                    </a:lnTo>
                    <a:lnTo>
                      <a:pt x="458" y="1442"/>
                    </a:lnTo>
                    <a:lnTo>
                      <a:pt x="462" y="1437"/>
                    </a:lnTo>
                    <a:lnTo>
                      <a:pt x="467" y="1432"/>
                    </a:lnTo>
                    <a:lnTo>
                      <a:pt x="472" y="1430"/>
                    </a:lnTo>
                    <a:lnTo>
                      <a:pt x="469" y="1424"/>
                    </a:lnTo>
                    <a:lnTo>
                      <a:pt x="476" y="1423"/>
                    </a:lnTo>
                    <a:lnTo>
                      <a:pt x="481" y="1421"/>
                    </a:lnTo>
                    <a:lnTo>
                      <a:pt x="486" y="1421"/>
                    </a:lnTo>
                    <a:lnTo>
                      <a:pt x="492" y="1421"/>
                    </a:lnTo>
                    <a:lnTo>
                      <a:pt x="495" y="1421"/>
                    </a:lnTo>
                    <a:lnTo>
                      <a:pt x="497" y="1416"/>
                    </a:lnTo>
                    <a:lnTo>
                      <a:pt x="499" y="1410"/>
                    </a:lnTo>
                    <a:lnTo>
                      <a:pt x="497" y="1405"/>
                    </a:lnTo>
                    <a:lnTo>
                      <a:pt x="502" y="1405"/>
                    </a:lnTo>
                    <a:lnTo>
                      <a:pt x="507" y="1402"/>
                    </a:lnTo>
                    <a:lnTo>
                      <a:pt x="506" y="1405"/>
                    </a:lnTo>
                    <a:lnTo>
                      <a:pt x="506" y="1410"/>
                    </a:lnTo>
                    <a:lnTo>
                      <a:pt x="509" y="1414"/>
                    </a:lnTo>
                    <a:lnTo>
                      <a:pt x="515" y="1417"/>
                    </a:lnTo>
                    <a:lnTo>
                      <a:pt x="520" y="1417"/>
                    </a:lnTo>
                    <a:lnTo>
                      <a:pt x="527" y="1414"/>
                    </a:lnTo>
                    <a:lnTo>
                      <a:pt x="530" y="1412"/>
                    </a:lnTo>
                    <a:lnTo>
                      <a:pt x="536" y="1410"/>
                    </a:lnTo>
                    <a:lnTo>
                      <a:pt x="539" y="1409"/>
                    </a:lnTo>
                    <a:lnTo>
                      <a:pt x="543" y="1402"/>
                    </a:lnTo>
                    <a:lnTo>
                      <a:pt x="544" y="1398"/>
                    </a:lnTo>
                    <a:lnTo>
                      <a:pt x="550" y="1391"/>
                    </a:lnTo>
                    <a:lnTo>
                      <a:pt x="564" y="1384"/>
                    </a:lnTo>
                    <a:lnTo>
                      <a:pt x="574" y="1384"/>
                    </a:lnTo>
                    <a:lnTo>
                      <a:pt x="576" y="1381"/>
                    </a:lnTo>
                    <a:lnTo>
                      <a:pt x="580" y="1379"/>
                    </a:lnTo>
                    <a:lnTo>
                      <a:pt x="580" y="1377"/>
                    </a:lnTo>
                    <a:lnTo>
                      <a:pt x="583" y="1374"/>
                    </a:lnTo>
                    <a:lnTo>
                      <a:pt x="590" y="1370"/>
                    </a:lnTo>
                    <a:lnTo>
                      <a:pt x="597" y="1368"/>
                    </a:lnTo>
                    <a:lnTo>
                      <a:pt x="601" y="1375"/>
                    </a:lnTo>
                    <a:lnTo>
                      <a:pt x="606" y="1381"/>
                    </a:lnTo>
                    <a:lnTo>
                      <a:pt x="606" y="1377"/>
                    </a:lnTo>
                    <a:lnTo>
                      <a:pt x="604" y="1372"/>
                    </a:lnTo>
                    <a:lnTo>
                      <a:pt x="601" y="1366"/>
                    </a:lnTo>
                    <a:lnTo>
                      <a:pt x="601" y="1363"/>
                    </a:lnTo>
                    <a:lnTo>
                      <a:pt x="604" y="1358"/>
                    </a:lnTo>
                    <a:lnTo>
                      <a:pt x="609" y="1356"/>
                    </a:lnTo>
                    <a:lnTo>
                      <a:pt x="613" y="1356"/>
                    </a:lnTo>
                    <a:lnTo>
                      <a:pt x="618" y="1358"/>
                    </a:lnTo>
                    <a:lnTo>
                      <a:pt x="623" y="1356"/>
                    </a:lnTo>
                    <a:lnTo>
                      <a:pt x="627" y="1358"/>
                    </a:lnTo>
                    <a:lnTo>
                      <a:pt x="632" y="1361"/>
                    </a:lnTo>
                    <a:lnTo>
                      <a:pt x="636" y="1361"/>
                    </a:lnTo>
                    <a:lnTo>
                      <a:pt x="634" y="1356"/>
                    </a:lnTo>
                    <a:lnTo>
                      <a:pt x="636" y="1354"/>
                    </a:lnTo>
                    <a:lnTo>
                      <a:pt x="639" y="1358"/>
                    </a:lnTo>
                    <a:lnTo>
                      <a:pt x="645" y="1359"/>
                    </a:lnTo>
                    <a:lnTo>
                      <a:pt x="646" y="1356"/>
                    </a:lnTo>
                    <a:lnTo>
                      <a:pt x="641" y="1356"/>
                    </a:lnTo>
                    <a:lnTo>
                      <a:pt x="643" y="1354"/>
                    </a:lnTo>
                    <a:lnTo>
                      <a:pt x="646" y="1352"/>
                    </a:lnTo>
                    <a:lnTo>
                      <a:pt x="646" y="1358"/>
                    </a:lnTo>
                    <a:lnTo>
                      <a:pt x="648" y="1356"/>
                    </a:lnTo>
                    <a:lnTo>
                      <a:pt x="652" y="1354"/>
                    </a:lnTo>
                    <a:lnTo>
                      <a:pt x="652" y="1349"/>
                    </a:lnTo>
                    <a:lnTo>
                      <a:pt x="650" y="1345"/>
                    </a:lnTo>
                    <a:lnTo>
                      <a:pt x="652" y="1342"/>
                    </a:lnTo>
                    <a:lnTo>
                      <a:pt x="655" y="1342"/>
                    </a:lnTo>
                    <a:lnTo>
                      <a:pt x="657" y="1340"/>
                    </a:lnTo>
                    <a:lnTo>
                      <a:pt x="666" y="1324"/>
                    </a:lnTo>
                    <a:lnTo>
                      <a:pt x="671" y="1314"/>
                    </a:lnTo>
                    <a:lnTo>
                      <a:pt x="676" y="1303"/>
                    </a:lnTo>
                    <a:lnTo>
                      <a:pt x="681" y="1296"/>
                    </a:lnTo>
                    <a:lnTo>
                      <a:pt x="687" y="1289"/>
                    </a:lnTo>
                    <a:lnTo>
                      <a:pt x="692" y="1282"/>
                    </a:lnTo>
                    <a:lnTo>
                      <a:pt x="696" y="1273"/>
                    </a:lnTo>
                    <a:lnTo>
                      <a:pt x="704" y="1270"/>
                    </a:lnTo>
                    <a:lnTo>
                      <a:pt x="706" y="1266"/>
                    </a:lnTo>
                    <a:lnTo>
                      <a:pt x="708" y="1258"/>
                    </a:lnTo>
                    <a:lnTo>
                      <a:pt x="710" y="1252"/>
                    </a:lnTo>
                    <a:lnTo>
                      <a:pt x="715" y="1245"/>
                    </a:lnTo>
                    <a:lnTo>
                      <a:pt x="720" y="1240"/>
                    </a:lnTo>
                    <a:lnTo>
                      <a:pt x="725" y="1231"/>
                    </a:lnTo>
                    <a:lnTo>
                      <a:pt x="729" y="1226"/>
                    </a:lnTo>
                    <a:lnTo>
                      <a:pt x="732" y="1222"/>
                    </a:lnTo>
                    <a:lnTo>
                      <a:pt x="736" y="1217"/>
                    </a:lnTo>
                    <a:lnTo>
                      <a:pt x="741" y="1208"/>
                    </a:lnTo>
                    <a:lnTo>
                      <a:pt x="745" y="1201"/>
                    </a:lnTo>
                    <a:lnTo>
                      <a:pt x="748" y="1194"/>
                    </a:lnTo>
                    <a:lnTo>
                      <a:pt x="752" y="1186"/>
                    </a:lnTo>
                    <a:lnTo>
                      <a:pt x="752" y="1180"/>
                    </a:lnTo>
                    <a:lnTo>
                      <a:pt x="759" y="1177"/>
                    </a:lnTo>
                    <a:lnTo>
                      <a:pt x="762" y="1171"/>
                    </a:lnTo>
                    <a:lnTo>
                      <a:pt x="764" y="1164"/>
                    </a:lnTo>
                    <a:lnTo>
                      <a:pt x="768" y="1157"/>
                    </a:lnTo>
                    <a:lnTo>
                      <a:pt x="771" y="1150"/>
                    </a:lnTo>
                    <a:lnTo>
                      <a:pt x="775" y="1142"/>
                    </a:lnTo>
                    <a:lnTo>
                      <a:pt x="780" y="1136"/>
                    </a:lnTo>
                    <a:lnTo>
                      <a:pt x="782" y="1131"/>
                    </a:lnTo>
                    <a:lnTo>
                      <a:pt x="782" y="1128"/>
                    </a:lnTo>
                    <a:lnTo>
                      <a:pt x="783" y="1119"/>
                    </a:lnTo>
                    <a:lnTo>
                      <a:pt x="787" y="1117"/>
                    </a:lnTo>
                    <a:lnTo>
                      <a:pt x="792" y="1106"/>
                    </a:lnTo>
                    <a:lnTo>
                      <a:pt x="797" y="1098"/>
                    </a:lnTo>
                    <a:lnTo>
                      <a:pt x="799" y="1089"/>
                    </a:lnTo>
                    <a:lnTo>
                      <a:pt x="803" y="1080"/>
                    </a:lnTo>
                    <a:lnTo>
                      <a:pt x="806" y="1071"/>
                    </a:lnTo>
                    <a:lnTo>
                      <a:pt x="811" y="1061"/>
                    </a:lnTo>
                    <a:lnTo>
                      <a:pt x="817" y="1052"/>
                    </a:lnTo>
                    <a:lnTo>
                      <a:pt x="826" y="1041"/>
                    </a:lnTo>
                    <a:lnTo>
                      <a:pt x="824" y="1038"/>
                    </a:lnTo>
                    <a:lnTo>
                      <a:pt x="827" y="1034"/>
                    </a:lnTo>
                    <a:lnTo>
                      <a:pt x="829" y="1027"/>
                    </a:lnTo>
                    <a:lnTo>
                      <a:pt x="836" y="1015"/>
                    </a:lnTo>
                    <a:lnTo>
                      <a:pt x="836" y="1012"/>
                    </a:lnTo>
                    <a:lnTo>
                      <a:pt x="840" y="1003"/>
                    </a:lnTo>
                    <a:lnTo>
                      <a:pt x="840" y="996"/>
                    </a:lnTo>
                    <a:lnTo>
                      <a:pt x="854" y="948"/>
                    </a:lnTo>
                    <a:lnTo>
                      <a:pt x="840" y="933"/>
                    </a:lnTo>
                    <a:lnTo>
                      <a:pt x="838" y="931"/>
                    </a:lnTo>
                    <a:lnTo>
                      <a:pt x="820" y="920"/>
                    </a:lnTo>
                    <a:lnTo>
                      <a:pt x="815" y="906"/>
                    </a:lnTo>
                    <a:lnTo>
                      <a:pt x="806" y="901"/>
                    </a:lnTo>
                    <a:lnTo>
                      <a:pt x="801" y="899"/>
                    </a:lnTo>
                    <a:lnTo>
                      <a:pt x="796" y="897"/>
                    </a:lnTo>
                    <a:lnTo>
                      <a:pt x="789" y="892"/>
                    </a:lnTo>
                    <a:lnTo>
                      <a:pt x="783" y="890"/>
                    </a:lnTo>
                    <a:lnTo>
                      <a:pt x="778" y="887"/>
                    </a:lnTo>
                    <a:lnTo>
                      <a:pt x="757" y="883"/>
                    </a:lnTo>
                    <a:lnTo>
                      <a:pt x="746" y="873"/>
                    </a:lnTo>
                    <a:lnTo>
                      <a:pt x="741" y="871"/>
                    </a:lnTo>
                    <a:lnTo>
                      <a:pt x="711" y="845"/>
                    </a:lnTo>
                    <a:lnTo>
                      <a:pt x="718" y="839"/>
                    </a:lnTo>
                    <a:lnTo>
                      <a:pt x="722" y="836"/>
                    </a:lnTo>
                    <a:lnTo>
                      <a:pt x="727" y="831"/>
                    </a:lnTo>
                    <a:lnTo>
                      <a:pt x="729" y="825"/>
                    </a:lnTo>
                    <a:lnTo>
                      <a:pt x="729" y="820"/>
                    </a:lnTo>
                    <a:lnTo>
                      <a:pt x="731" y="813"/>
                    </a:lnTo>
                    <a:lnTo>
                      <a:pt x="734" y="808"/>
                    </a:lnTo>
                    <a:lnTo>
                      <a:pt x="736" y="801"/>
                    </a:lnTo>
                    <a:lnTo>
                      <a:pt x="739" y="794"/>
                    </a:lnTo>
                    <a:lnTo>
                      <a:pt x="739" y="785"/>
                    </a:lnTo>
                    <a:lnTo>
                      <a:pt x="734" y="781"/>
                    </a:lnTo>
                    <a:lnTo>
                      <a:pt x="731" y="776"/>
                    </a:lnTo>
                    <a:lnTo>
                      <a:pt x="729" y="774"/>
                    </a:lnTo>
                    <a:lnTo>
                      <a:pt x="731" y="771"/>
                    </a:lnTo>
                    <a:lnTo>
                      <a:pt x="729" y="769"/>
                    </a:lnTo>
                    <a:lnTo>
                      <a:pt x="727" y="766"/>
                    </a:lnTo>
                    <a:lnTo>
                      <a:pt x="722" y="767"/>
                    </a:lnTo>
                    <a:lnTo>
                      <a:pt x="720" y="767"/>
                    </a:lnTo>
                    <a:lnTo>
                      <a:pt x="717" y="762"/>
                    </a:lnTo>
                    <a:lnTo>
                      <a:pt x="711" y="759"/>
                    </a:lnTo>
                    <a:lnTo>
                      <a:pt x="706" y="759"/>
                    </a:lnTo>
                    <a:lnTo>
                      <a:pt x="701" y="757"/>
                    </a:lnTo>
                    <a:lnTo>
                      <a:pt x="697" y="757"/>
                    </a:lnTo>
                    <a:lnTo>
                      <a:pt x="694" y="752"/>
                    </a:lnTo>
                    <a:lnTo>
                      <a:pt x="694" y="746"/>
                    </a:lnTo>
                    <a:lnTo>
                      <a:pt x="692" y="743"/>
                    </a:lnTo>
                    <a:lnTo>
                      <a:pt x="688" y="736"/>
                    </a:lnTo>
                    <a:lnTo>
                      <a:pt x="687" y="730"/>
                    </a:lnTo>
                    <a:lnTo>
                      <a:pt x="687" y="727"/>
                    </a:lnTo>
                    <a:lnTo>
                      <a:pt x="690" y="723"/>
                    </a:lnTo>
                    <a:lnTo>
                      <a:pt x="694" y="720"/>
                    </a:lnTo>
                    <a:lnTo>
                      <a:pt x="690" y="716"/>
                    </a:lnTo>
                    <a:lnTo>
                      <a:pt x="687" y="713"/>
                    </a:lnTo>
                    <a:lnTo>
                      <a:pt x="685" y="708"/>
                    </a:lnTo>
                    <a:lnTo>
                      <a:pt x="685" y="704"/>
                    </a:lnTo>
                    <a:lnTo>
                      <a:pt x="687" y="702"/>
                    </a:lnTo>
                    <a:lnTo>
                      <a:pt x="683" y="701"/>
                    </a:lnTo>
                    <a:lnTo>
                      <a:pt x="680" y="701"/>
                    </a:lnTo>
                    <a:lnTo>
                      <a:pt x="673" y="702"/>
                    </a:lnTo>
                    <a:lnTo>
                      <a:pt x="667" y="702"/>
                    </a:lnTo>
                    <a:lnTo>
                      <a:pt x="662" y="702"/>
                    </a:lnTo>
                    <a:lnTo>
                      <a:pt x="659" y="699"/>
                    </a:lnTo>
                    <a:lnTo>
                      <a:pt x="657" y="695"/>
                    </a:lnTo>
                    <a:lnTo>
                      <a:pt x="652" y="688"/>
                    </a:lnTo>
                    <a:lnTo>
                      <a:pt x="650" y="683"/>
                    </a:lnTo>
                    <a:lnTo>
                      <a:pt x="650" y="678"/>
                    </a:lnTo>
                    <a:lnTo>
                      <a:pt x="648" y="672"/>
                    </a:lnTo>
                    <a:lnTo>
                      <a:pt x="648" y="669"/>
                    </a:lnTo>
                    <a:lnTo>
                      <a:pt x="650" y="665"/>
                    </a:lnTo>
                    <a:lnTo>
                      <a:pt x="655" y="662"/>
                    </a:lnTo>
                    <a:lnTo>
                      <a:pt x="659" y="660"/>
                    </a:lnTo>
                    <a:lnTo>
                      <a:pt x="664" y="658"/>
                    </a:lnTo>
                    <a:lnTo>
                      <a:pt x="662" y="657"/>
                    </a:lnTo>
                    <a:lnTo>
                      <a:pt x="659" y="653"/>
                    </a:lnTo>
                    <a:lnTo>
                      <a:pt x="662" y="650"/>
                    </a:lnTo>
                    <a:lnTo>
                      <a:pt x="662" y="646"/>
                    </a:lnTo>
                    <a:lnTo>
                      <a:pt x="657" y="643"/>
                    </a:lnTo>
                    <a:lnTo>
                      <a:pt x="653" y="643"/>
                    </a:lnTo>
                    <a:lnTo>
                      <a:pt x="648" y="644"/>
                    </a:lnTo>
                    <a:lnTo>
                      <a:pt x="645" y="644"/>
                    </a:lnTo>
                    <a:lnTo>
                      <a:pt x="643" y="641"/>
                    </a:lnTo>
                    <a:lnTo>
                      <a:pt x="645" y="636"/>
                    </a:lnTo>
                    <a:lnTo>
                      <a:pt x="648" y="630"/>
                    </a:lnTo>
                    <a:lnTo>
                      <a:pt x="650" y="625"/>
                    </a:lnTo>
                    <a:lnTo>
                      <a:pt x="648" y="622"/>
                    </a:lnTo>
                    <a:lnTo>
                      <a:pt x="646" y="616"/>
                    </a:lnTo>
                    <a:lnTo>
                      <a:pt x="645" y="611"/>
                    </a:lnTo>
                    <a:lnTo>
                      <a:pt x="646" y="606"/>
                    </a:lnTo>
                    <a:lnTo>
                      <a:pt x="648" y="600"/>
                    </a:lnTo>
                    <a:lnTo>
                      <a:pt x="650" y="599"/>
                    </a:lnTo>
                    <a:lnTo>
                      <a:pt x="652" y="595"/>
                    </a:lnTo>
                    <a:lnTo>
                      <a:pt x="646" y="590"/>
                    </a:lnTo>
                    <a:lnTo>
                      <a:pt x="641" y="588"/>
                    </a:lnTo>
                    <a:lnTo>
                      <a:pt x="639" y="585"/>
                    </a:lnTo>
                    <a:lnTo>
                      <a:pt x="646" y="578"/>
                    </a:lnTo>
                    <a:lnTo>
                      <a:pt x="653" y="574"/>
                    </a:lnTo>
                    <a:lnTo>
                      <a:pt x="655" y="572"/>
                    </a:lnTo>
                    <a:lnTo>
                      <a:pt x="660" y="572"/>
                    </a:lnTo>
                    <a:lnTo>
                      <a:pt x="664" y="572"/>
                    </a:lnTo>
                    <a:lnTo>
                      <a:pt x="664" y="565"/>
                    </a:lnTo>
                    <a:lnTo>
                      <a:pt x="659" y="553"/>
                    </a:lnTo>
                    <a:lnTo>
                      <a:pt x="655" y="544"/>
                    </a:lnTo>
                    <a:lnTo>
                      <a:pt x="650" y="532"/>
                    </a:lnTo>
                    <a:lnTo>
                      <a:pt x="645" y="523"/>
                    </a:lnTo>
                    <a:lnTo>
                      <a:pt x="639" y="516"/>
                    </a:lnTo>
                    <a:lnTo>
                      <a:pt x="634" y="507"/>
                    </a:lnTo>
                    <a:lnTo>
                      <a:pt x="627" y="502"/>
                    </a:lnTo>
                    <a:lnTo>
                      <a:pt x="618" y="493"/>
                    </a:lnTo>
                    <a:lnTo>
                      <a:pt x="618" y="491"/>
                    </a:lnTo>
                    <a:lnTo>
                      <a:pt x="615" y="484"/>
                    </a:lnTo>
                    <a:lnTo>
                      <a:pt x="611" y="477"/>
                    </a:lnTo>
                    <a:lnTo>
                      <a:pt x="608" y="477"/>
                    </a:lnTo>
                    <a:lnTo>
                      <a:pt x="601" y="465"/>
                    </a:lnTo>
                    <a:lnTo>
                      <a:pt x="592" y="458"/>
                    </a:lnTo>
                    <a:lnTo>
                      <a:pt x="578" y="446"/>
                    </a:lnTo>
                    <a:lnTo>
                      <a:pt x="567" y="432"/>
                    </a:lnTo>
                    <a:lnTo>
                      <a:pt x="562" y="425"/>
                    </a:lnTo>
                    <a:lnTo>
                      <a:pt x="560" y="416"/>
                    </a:lnTo>
                    <a:lnTo>
                      <a:pt x="558" y="411"/>
                    </a:lnTo>
                    <a:lnTo>
                      <a:pt x="578" y="358"/>
                    </a:lnTo>
                    <a:lnTo>
                      <a:pt x="587" y="351"/>
                    </a:lnTo>
                    <a:lnTo>
                      <a:pt x="583" y="351"/>
                    </a:lnTo>
                    <a:lnTo>
                      <a:pt x="597" y="321"/>
                    </a:lnTo>
                    <a:lnTo>
                      <a:pt x="597" y="300"/>
                    </a:lnTo>
                    <a:lnTo>
                      <a:pt x="573" y="288"/>
                    </a:lnTo>
                    <a:lnTo>
                      <a:pt x="544" y="254"/>
                    </a:lnTo>
                    <a:lnTo>
                      <a:pt x="500" y="246"/>
                    </a:lnTo>
                    <a:lnTo>
                      <a:pt x="478" y="200"/>
                    </a:lnTo>
                    <a:lnTo>
                      <a:pt x="490" y="170"/>
                    </a:lnTo>
                    <a:lnTo>
                      <a:pt x="492" y="152"/>
                    </a:lnTo>
                    <a:lnTo>
                      <a:pt x="483" y="151"/>
                    </a:lnTo>
                    <a:lnTo>
                      <a:pt x="474" y="154"/>
                    </a:lnTo>
                    <a:lnTo>
                      <a:pt x="469" y="149"/>
                    </a:lnTo>
                    <a:lnTo>
                      <a:pt x="495" y="126"/>
                    </a:lnTo>
                    <a:lnTo>
                      <a:pt x="488" y="121"/>
                    </a:lnTo>
                    <a:lnTo>
                      <a:pt x="486" y="119"/>
                    </a:lnTo>
                    <a:lnTo>
                      <a:pt x="486" y="115"/>
                    </a:lnTo>
                    <a:lnTo>
                      <a:pt x="486" y="114"/>
                    </a:lnTo>
                    <a:lnTo>
                      <a:pt x="485" y="110"/>
                    </a:lnTo>
                    <a:lnTo>
                      <a:pt x="486" y="107"/>
                    </a:lnTo>
                    <a:lnTo>
                      <a:pt x="485" y="103"/>
                    </a:lnTo>
                    <a:lnTo>
                      <a:pt x="507" y="65"/>
                    </a:lnTo>
                    <a:lnTo>
                      <a:pt x="488" y="38"/>
                    </a:lnTo>
                    <a:lnTo>
                      <a:pt x="442" y="29"/>
                    </a:lnTo>
                    <a:lnTo>
                      <a:pt x="439" y="28"/>
                    </a:lnTo>
                    <a:lnTo>
                      <a:pt x="439" y="24"/>
                    </a:lnTo>
                    <a:lnTo>
                      <a:pt x="439" y="22"/>
                    </a:lnTo>
                    <a:lnTo>
                      <a:pt x="432" y="21"/>
                    </a:lnTo>
                    <a:lnTo>
                      <a:pt x="427" y="19"/>
                    </a:lnTo>
                    <a:lnTo>
                      <a:pt x="421" y="15"/>
                    </a:lnTo>
                    <a:lnTo>
                      <a:pt x="416" y="12"/>
                    </a:lnTo>
                    <a:lnTo>
                      <a:pt x="414" y="5"/>
                    </a:lnTo>
                    <a:lnTo>
                      <a:pt x="414" y="1"/>
                    </a:lnTo>
                    <a:lnTo>
                      <a:pt x="409" y="0"/>
                    </a:lnTo>
                    <a:lnTo>
                      <a:pt x="404" y="3"/>
                    </a:lnTo>
                    <a:lnTo>
                      <a:pt x="399" y="5"/>
                    </a:lnTo>
                    <a:lnTo>
                      <a:pt x="395" y="5"/>
                    </a:lnTo>
                    <a:lnTo>
                      <a:pt x="391" y="8"/>
                    </a:lnTo>
                    <a:lnTo>
                      <a:pt x="390" y="10"/>
                    </a:lnTo>
                    <a:lnTo>
                      <a:pt x="388" y="14"/>
                    </a:lnTo>
                    <a:lnTo>
                      <a:pt x="383" y="17"/>
                    </a:lnTo>
                    <a:lnTo>
                      <a:pt x="381" y="19"/>
                    </a:lnTo>
                    <a:lnTo>
                      <a:pt x="379" y="22"/>
                    </a:lnTo>
                    <a:lnTo>
                      <a:pt x="377" y="26"/>
                    </a:lnTo>
                    <a:lnTo>
                      <a:pt x="363" y="33"/>
                    </a:lnTo>
                    <a:lnTo>
                      <a:pt x="358" y="31"/>
                    </a:lnTo>
                    <a:lnTo>
                      <a:pt x="353" y="33"/>
                    </a:lnTo>
                    <a:lnTo>
                      <a:pt x="351" y="29"/>
                    </a:lnTo>
                    <a:lnTo>
                      <a:pt x="346" y="33"/>
                    </a:lnTo>
                    <a:lnTo>
                      <a:pt x="342" y="31"/>
                    </a:lnTo>
                    <a:lnTo>
                      <a:pt x="337" y="33"/>
                    </a:lnTo>
                    <a:lnTo>
                      <a:pt x="330" y="36"/>
                    </a:lnTo>
                    <a:lnTo>
                      <a:pt x="330" y="40"/>
                    </a:lnTo>
                    <a:lnTo>
                      <a:pt x="328" y="45"/>
                    </a:lnTo>
                    <a:lnTo>
                      <a:pt x="326" y="49"/>
                    </a:lnTo>
                    <a:lnTo>
                      <a:pt x="323" y="52"/>
                    </a:lnTo>
                    <a:lnTo>
                      <a:pt x="319" y="58"/>
                    </a:lnTo>
                    <a:lnTo>
                      <a:pt x="319" y="61"/>
                    </a:lnTo>
                    <a:lnTo>
                      <a:pt x="316" y="65"/>
                    </a:lnTo>
                    <a:lnTo>
                      <a:pt x="312" y="68"/>
                    </a:lnTo>
                    <a:lnTo>
                      <a:pt x="309" y="70"/>
                    </a:lnTo>
                    <a:lnTo>
                      <a:pt x="305" y="73"/>
                    </a:lnTo>
                    <a:lnTo>
                      <a:pt x="304" y="79"/>
                    </a:lnTo>
                    <a:lnTo>
                      <a:pt x="305" y="80"/>
                    </a:lnTo>
                    <a:lnTo>
                      <a:pt x="309" y="84"/>
                    </a:lnTo>
                    <a:lnTo>
                      <a:pt x="307" y="89"/>
                    </a:lnTo>
                    <a:lnTo>
                      <a:pt x="305" y="94"/>
                    </a:lnTo>
                    <a:lnTo>
                      <a:pt x="304" y="100"/>
                    </a:lnTo>
                    <a:lnTo>
                      <a:pt x="304" y="105"/>
                    </a:lnTo>
                    <a:lnTo>
                      <a:pt x="304" y="108"/>
                    </a:lnTo>
                    <a:lnTo>
                      <a:pt x="305" y="114"/>
                    </a:lnTo>
                    <a:lnTo>
                      <a:pt x="305" y="119"/>
                    </a:lnTo>
                    <a:lnTo>
                      <a:pt x="302" y="123"/>
                    </a:lnTo>
                    <a:lnTo>
                      <a:pt x="300" y="126"/>
                    </a:lnTo>
                    <a:lnTo>
                      <a:pt x="302" y="130"/>
                    </a:lnTo>
                    <a:lnTo>
                      <a:pt x="302" y="135"/>
                    </a:lnTo>
                    <a:lnTo>
                      <a:pt x="300" y="140"/>
                    </a:lnTo>
                    <a:lnTo>
                      <a:pt x="302" y="144"/>
                    </a:lnTo>
                    <a:lnTo>
                      <a:pt x="304" y="147"/>
                    </a:lnTo>
                    <a:lnTo>
                      <a:pt x="305" y="151"/>
                    </a:lnTo>
                    <a:lnTo>
                      <a:pt x="305" y="156"/>
                    </a:lnTo>
                    <a:lnTo>
                      <a:pt x="309" y="161"/>
                    </a:lnTo>
                    <a:lnTo>
                      <a:pt x="311" y="165"/>
                    </a:lnTo>
                    <a:lnTo>
                      <a:pt x="311" y="168"/>
                    </a:lnTo>
                    <a:lnTo>
                      <a:pt x="307" y="173"/>
                    </a:lnTo>
                    <a:lnTo>
                      <a:pt x="307" y="177"/>
                    </a:lnTo>
                    <a:lnTo>
                      <a:pt x="302" y="184"/>
                    </a:lnTo>
                    <a:lnTo>
                      <a:pt x="300" y="188"/>
                    </a:lnTo>
                    <a:lnTo>
                      <a:pt x="295" y="188"/>
                    </a:lnTo>
                    <a:lnTo>
                      <a:pt x="291" y="189"/>
                    </a:lnTo>
                    <a:lnTo>
                      <a:pt x="288" y="193"/>
                    </a:lnTo>
                    <a:lnTo>
                      <a:pt x="284" y="196"/>
                    </a:lnTo>
                    <a:lnTo>
                      <a:pt x="283" y="200"/>
                    </a:lnTo>
                    <a:lnTo>
                      <a:pt x="279" y="205"/>
                    </a:lnTo>
                    <a:lnTo>
                      <a:pt x="279" y="210"/>
                    </a:lnTo>
                    <a:lnTo>
                      <a:pt x="279" y="216"/>
                    </a:lnTo>
                    <a:lnTo>
                      <a:pt x="279" y="223"/>
                    </a:lnTo>
                    <a:lnTo>
                      <a:pt x="277" y="224"/>
                    </a:lnTo>
                    <a:lnTo>
                      <a:pt x="272" y="230"/>
                    </a:lnTo>
                    <a:lnTo>
                      <a:pt x="268" y="237"/>
                    </a:lnTo>
                    <a:lnTo>
                      <a:pt x="265" y="235"/>
                    </a:lnTo>
                    <a:lnTo>
                      <a:pt x="260" y="228"/>
                    </a:lnTo>
                    <a:lnTo>
                      <a:pt x="253" y="224"/>
                    </a:lnTo>
                    <a:lnTo>
                      <a:pt x="246" y="223"/>
                    </a:lnTo>
                    <a:lnTo>
                      <a:pt x="239" y="221"/>
                    </a:lnTo>
                    <a:lnTo>
                      <a:pt x="232" y="219"/>
                    </a:lnTo>
                    <a:lnTo>
                      <a:pt x="225" y="217"/>
                    </a:lnTo>
                    <a:lnTo>
                      <a:pt x="219" y="216"/>
                    </a:lnTo>
                    <a:lnTo>
                      <a:pt x="219" y="212"/>
                    </a:lnTo>
                    <a:lnTo>
                      <a:pt x="216" y="214"/>
                    </a:lnTo>
                    <a:lnTo>
                      <a:pt x="210" y="209"/>
                    </a:lnTo>
                    <a:lnTo>
                      <a:pt x="207" y="207"/>
                    </a:lnTo>
                    <a:lnTo>
                      <a:pt x="202" y="209"/>
                    </a:lnTo>
                    <a:lnTo>
                      <a:pt x="198" y="210"/>
                    </a:lnTo>
                    <a:lnTo>
                      <a:pt x="196" y="214"/>
                    </a:lnTo>
                    <a:lnTo>
                      <a:pt x="195" y="219"/>
                    </a:lnTo>
                    <a:lnTo>
                      <a:pt x="195" y="223"/>
                    </a:lnTo>
                    <a:lnTo>
                      <a:pt x="193" y="226"/>
                    </a:lnTo>
                    <a:lnTo>
                      <a:pt x="184" y="230"/>
                    </a:lnTo>
                    <a:lnTo>
                      <a:pt x="179" y="231"/>
                    </a:lnTo>
                    <a:lnTo>
                      <a:pt x="165" y="242"/>
                    </a:lnTo>
                    <a:lnTo>
                      <a:pt x="156" y="235"/>
                    </a:lnTo>
                    <a:lnTo>
                      <a:pt x="142" y="237"/>
                    </a:lnTo>
                    <a:lnTo>
                      <a:pt x="124" y="231"/>
                    </a:lnTo>
                    <a:lnTo>
                      <a:pt x="116" y="235"/>
                    </a:lnTo>
                    <a:lnTo>
                      <a:pt x="112" y="221"/>
                    </a:lnTo>
                    <a:lnTo>
                      <a:pt x="102" y="210"/>
                    </a:lnTo>
                    <a:lnTo>
                      <a:pt x="100" y="203"/>
                    </a:lnTo>
                    <a:lnTo>
                      <a:pt x="86" y="189"/>
                    </a:lnTo>
                    <a:lnTo>
                      <a:pt x="63" y="165"/>
                    </a:lnTo>
                    <a:lnTo>
                      <a:pt x="42" y="163"/>
                    </a:lnTo>
                    <a:lnTo>
                      <a:pt x="33" y="170"/>
                    </a:lnTo>
                    <a:lnTo>
                      <a:pt x="28" y="175"/>
                    </a:lnTo>
                    <a:lnTo>
                      <a:pt x="24" y="179"/>
                    </a:lnTo>
                    <a:lnTo>
                      <a:pt x="28" y="184"/>
                    </a:lnTo>
                    <a:lnTo>
                      <a:pt x="31" y="188"/>
                    </a:lnTo>
                    <a:lnTo>
                      <a:pt x="33" y="191"/>
                    </a:lnTo>
                    <a:lnTo>
                      <a:pt x="33" y="202"/>
                    </a:lnTo>
                    <a:lnTo>
                      <a:pt x="12" y="193"/>
                    </a:lnTo>
                    <a:lnTo>
                      <a:pt x="0" y="202"/>
                    </a:lnTo>
                    <a:lnTo>
                      <a:pt x="12" y="203"/>
                    </a:lnTo>
                    <a:lnTo>
                      <a:pt x="21" y="209"/>
                    </a:lnTo>
                    <a:lnTo>
                      <a:pt x="22" y="210"/>
                    </a:lnTo>
                    <a:lnTo>
                      <a:pt x="21" y="217"/>
                    </a:lnTo>
                    <a:lnTo>
                      <a:pt x="31" y="224"/>
                    </a:lnTo>
                    <a:lnTo>
                      <a:pt x="44" y="233"/>
                    </a:lnTo>
                    <a:lnTo>
                      <a:pt x="47" y="238"/>
                    </a:lnTo>
                    <a:lnTo>
                      <a:pt x="52" y="238"/>
                    </a:lnTo>
                    <a:lnTo>
                      <a:pt x="54" y="244"/>
                    </a:lnTo>
                    <a:lnTo>
                      <a:pt x="56" y="247"/>
                    </a:lnTo>
                    <a:lnTo>
                      <a:pt x="61" y="251"/>
                    </a:lnTo>
                    <a:lnTo>
                      <a:pt x="70" y="251"/>
                    </a:lnTo>
                    <a:lnTo>
                      <a:pt x="72" y="254"/>
                    </a:lnTo>
                    <a:lnTo>
                      <a:pt x="73" y="258"/>
                    </a:lnTo>
                    <a:lnTo>
                      <a:pt x="77" y="260"/>
                    </a:lnTo>
                    <a:lnTo>
                      <a:pt x="86" y="260"/>
                    </a:lnTo>
                    <a:lnTo>
                      <a:pt x="89" y="261"/>
                    </a:lnTo>
                    <a:lnTo>
                      <a:pt x="91" y="267"/>
                    </a:lnTo>
                    <a:lnTo>
                      <a:pt x="96" y="272"/>
                    </a:lnTo>
                    <a:lnTo>
                      <a:pt x="103" y="272"/>
                    </a:lnTo>
                    <a:lnTo>
                      <a:pt x="112" y="270"/>
                    </a:lnTo>
                    <a:lnTo>
                      <a:pt x="121" y="270"/>
                    </a:lnTo>
                    <a:lnTo>
                      <a:pt x="130" y="272"/>
                    </a:lnTo>
                    <a:lnTo>
                      <a:pt x="138" y="275"/>
                    </a:lnTo>
                    <a:lnTo>
                      <a:pt x="145" y="279"/>
                    </a:lnTo>
                    <a:lnTo>
                      <a:pt x="158" y="284"/>
                    </a:lnTo>
                    <a:lnTo>
                      <a:pt x="167" y="291"/>
                    </a:lnTo>
                    <a:lnTo>
                      <a:pt x="170" y="296"/>
                    </a:lnTo>
                    <a:lnTo>
                      <a:pt x="170" y="305"/>
                    </a:lnTo>
                    <a:lnTo>
                      <a:pt x="174" y="309"/>
                    </a:lnTo>
                    <a:lnTo>
                      <a:pt x="179" y="307"/>
                    </a:lnTo>
                    <a:lnTo>
                      <a:pt x="184" y="314"/>
                    </a:lnTo>
                    <a:lnTo>
                      <a:pt x="188" y="319"/>
                    </a:lnTo>
                    <a:lnTo>
                      <a:pt x="195" y="323"/>
                    </a:lnTo>
                    <a:lnTo>
                      <a:pt x="200" y="326"/>
                    </a:lnTo>
                    <a:lnTo>
                      <a:pt x="205" y="328"/>
                    </a:lnTo>
                    <a:lnTo>
                      <a:pt x="205" y="333"/>
                    </a:lnTo>
                    <a:lnTo>
                      <a:pt x="200" y="339"/>
                    </a:lnTo>
                    <a:lnTo>
                      <a:pt x="198" y="347"/>
                    </a:lnTo>
                    <a:lnTo>
                      <a:pt x="198" y="360"/>
                    </a:lnTo>
                    <a:lnTo>
                      <a:pt x="200" y="367"/>
                    </a:lnTo>
                    <a:lnTo>
                      <a:pt x="202" y="372"/>
                    </a:lnTo>
                    <a:lnTo>
                      <a:pt x="205" y="376"/>
                    </a:lnTo>
                    <a:lnTo>
                      <a:pt x="205" y="381"/>
                    </a:lnTo>
                    <a:lnTo>
                      <a:pt x="202" y="384"/>
                    </a:lnTo>
                    <a:lnTo>
                      <a:pt x="202" y="386"/>
                    </a:lnTo>
                    <a:lnTo>
                      <a:pt x="202" y="390"/>
                    </a:lnTo>
                    <a:lnTo>
                      <a:pt x="200" y="395"/>
                    </a:lnTo>
                    <a:lnTo>
                      <a:pt x="200" y="398"/>
                    </a:lnTo>
                    <a:lnTo>
                      <a:pt x="207" y="400"/>
                    </a:lnTo>
                    <a:lnTo>
                      <a:pt x="210" y="398"/>
                    </a:lnTo>
                    <a:lnTo>
                      <a:pt x="219" y="400"/>
                    </a:lnTo>
                    <a:lnTo>
                      <a:pt x="223" y="402"/>
                    </a:lnTo>
                    <a:lnTo>
                      <a:pt x="223" y="407"/>
                    </a:lnTo>
                    <a:lnTo>
                      <a:pt x="225" y="412"/>
                    </a:lnTo>
                    <a:lnTo>
                      <a:pt x="225" y="418"/>
                    </a:lnTo>
                    <a:lnTo>
                      <a:pt x="223" y="421"/>
                    </a:lnTo>
                    <a:lnTo>
                      <a:pt x="218" y="423"/>
                    </a:lnTo>
                    <a:lnTo>
                      <a:pt x="214" y="426"/>
                    </a:lnTo>
                    <a:lnTo>
                      <a:pt x="216" y="432"/>
                    </a:lnTo>
                    <a:lnTo>
                      <a:pt x="218" y="434"/>
                    </a:lnTo>
                    <a:lnTo>
                      <a:pt x="216" y="439"/>
                    </a:lnTo>
                    <a:lnTo>
                      <a:pt x="219" y="444"/>
                    </a:lnTo>
                    <a:lnTo>
                      <a:pt x="223" y="449"/>
                    </a:lnTo>
                    <a:lnTo>
                      <a:pt x="232" y="460"/>
                    </a:lnTo>
                    <a:lnTo>
                      <a:pt x="240" y="469"/>
                    </a:lnTo>
                    <a:lnTo>
                      <a:pt x="246" y="476"/>
                    </a:lnTo>
                    <a:lnTo>
                      <a:pt x="249" y="483"/>
                    </a:lnTo>
                    <a:lnTo>
                      <a:pt x="251" y="486"/>
                    </a:lnTo>
                    <a:lnTo>
                      <a:pt x="246" y="488"/>
                    </a:lnTo>
                    <a:lnTo>
                      <a:pt x="244" y="493"/>
                    </a:lnTo>
                    <a:lnTo>
                      <a:pt x="246" y="502"/>
                    </a:lnTo>
                    <a:lnTo>
                      <a:pt x="246" y="513"/>
                    </a:lnTo>
                    <a:lnTo>
                      <a:pt x="246" y="518"/>
                    </a:lnTo>
                    <a:lnTo>
                      <a:pt x="244" y="525"/>
                    </a:lnTo>
                    <a:lnTo>
                      <a:pt x="240" y="530"/>
                    </a:lnTo>
                    <a:lnTo>
                      <a:pt x="235" y="539"/>
                    </a:lnTo>
                    <a:lnTo>
                      <a:pt x="239" y="546"/>
                    </a:lnTo>
                    <a:lnTo>
                      <a:pt x="237" y="557"/>
                    </a:lnTo>
                    <a:lnTo>
                      <a:pt x="240" y="564"/>
                    </a:lnTo>
                    <a:lnTo>
                      <a:pt x="246" y="572"/>
                    </a:lnTo>
                    <a:lnTo>
                      <a:pt x="256" y="576"/>
                    </a:lnTo>
                    <a:lnTo>
                      <a:pt x="260" y="581"/>
                    </a:lnTo>
                    <a:lnTo>
                      <a:pt x="265" y="590"/>
                    </a:lnTo>
                    <a:lnTo>
                      <a:pt x="270" y="597"/>
                    </a:lnTo>
                    <a:lnTo>
                      <a:pt x="272" y="604"/>
                    </a:lnTo>
                    <a:lnTo>
                      <a:pt x="276" y="607"/>
                    </a:lnTo>
                    <a:lnTo>
                      <a:pt x="277" y="611"/>
                    </a:lnTo>
                    <a:lnTo>
                      <a:pt x="279" y="616"/>
                    </a:lnTo>
                    <a:lnTo>
                      <a:pt x="276" y="625"/>
                    </a:lnTo>
                    <a:lnTo>
                      <a:pt x="284" y="629"/>
                    </a:lnTo>
                    <a:lnTo>
                      <a:pt x="284" y="625"/>
                    </a:lnTo>
                    <a:lnTo>
                      <a:pt x="284" y="623"/>
                    </a:lnTo>
                    <a:lnTo>
                      <a:pt x="283" y="623"/>
                    </a:lnTo>
                    <a:lnTo>
                      <a:pt x="283" y="622"/>
                    </a:lnTo>
                    <a:lnTo>
                      <a:pt x="284" y="622"/>
                    </a:lnTo>
                    <a:lnTo>
                      <a:pt x="288" y="623"/>
                    </a:lnTo>
                    <a:lnTo>
                      <a:pt x="290" y="625"/>
                    </a:lnTo>
                    <a:lnTo>
                      <a:pt x="291" y="627"/>
                    </a:lnTo>
                    <a:lnTo>
                      <a:pt x="295" y="627"/>
                    </a:lnTo>
                    <a:lnTo>
                      <a:pt x="298" y="627"/>
                    </a:lnTo>
                    <a:lnTo>
                      <a:pt x="298" y="625"/>
                    </a:lnTo>
                    <a:lnTo>
                      <a:pt x="302" y="622"/>
                    </a:lnTo>
                    <a:lnTo>
                      <a:pt x="302" y="620"/>
                    </a:lnTo>
                    <a:lnTo>
                      <a:pt x="304" y="616"/>
                    </a:lnTo>
                    <a:lnTo>
                      <a:pt x="304" y="614"/>
                    </a:lnTo>
                    <a:lnTo>
                      <a:pt x="304" y="611"/>
                    </a:lnTo>
                    <a:lnTo>
                      <a:pt x="304" y="607"/>
                    </a:lnTo>
                    <a:lnTo>
                      <a:pt x="307" y="604"/>
                    </a:lnTo>
                    <a:lnTo>
                      <a:pt x="309" y="600"/>
                    </a:lnTo>
                    <a:lnTo>
                      <a:pt x="309" y="597"/>
                    </a:lnTo>
                    <a:lnTo>
                      <a:pt x="309" y="593"/>
                    </a:lnTo>
                    <a:lnTo>
                      <a:pt x="309" y="590"/>
                    </a:lnTo>
                    <a:lnTo>
                      <a:pt x="312" y="590"/>
                    </a:lnTo>
                    <a:lnTo>
                      <a:pt x="312" y="593"/>
                    </a:lnTo>
                    <a:lnTo>
                      <a:pt x="312" y="597"/>
                    </a:lnTo>
                    <a:lnTo>
                      <a:pt x="312" y="600"/>
                    </a:lnTo>
                    <a:lnTo>
                      <a:pt x="312" y="602"/>
                    </a:lnTo>
                    <a:lnTo>
                      <a:pt x="314" y="607"/>
                    </a:lnTo>
                    <a:lnTo>
                      <a:pt x="312" y="611"/>
                    </a:lnTo>
                    <a:lnTo>
                      <a:pt x="311" y="613"/>
                    </a:lnTo>
                    <a:lnTo>
                      <a:pt x="311" y="616"/>
                    </a:lnTo>
                    <a:lnTo>
                      <a:pt x="311" y="620"/>
                    </a:lnTo>
                    <a:lnTo>
                      <a:pt x="309" y="622"/>
                    </a:lnTo>
                    <a:lnTo>
                      <a:pt x="309" y="625"/>
                    </a:lnTo>
                    <a:lnTo>
                      <a:pt x="307" y="627"/>
                    </a:lnTo>
                    <a:lnTo>
                      <a:pt x="307" y="630"/>
                    </a:lnTo>
                    <a:lnTo>
                      <a:pt x="305" y="634"/>
                    </a:lnTo>
                    <a:lnTo>
                      <a:pt x="309" y="634"/>
                    </a:lnTo>
                    <a:lnTo>
                      <a:pt x="307" y="637"/>
                    </a:lnTo>
                    <a:lnTo>
                      <a:pt x="312" y="634"/>
                    </a:lnTo>
                    <a:lnTo>
                      <a:pt x="312" y="637"/>
                    </a:lnTo>
                    <a:lnTo>
                      <a:pt x="312" y="641"/>
                    </a:lnTo>
                    <a:lnTo>
                      <a:pt x="314" y="641"/>
                    </a:lnTo>
                    <a:lnTo>
                      <a:pt x="314" y="643"/>
                    </a:lnTo>
                    <a:lnTo>
                      <a:pt x="318" y="644"/>
                    </a:lnTo>
                    <a:lnTo>
                      <a:pt x="319" y="639"/>
                    </a:lnTo>
                    <a:lnTo>
                      <a:pt x="319" y="641"/>
                    </a:lnTo>
                    <a:lnTo>
                      <a:pt x="325" y="639"/>
                    </a:lnTo>
                    <a:lnTo>
                      <a:pt x="330" y="641"/>
                    </a:lnTo>
                    <a:lnTo>
                      <a:pt x="335" y="643"/>
                    </a:lnTo>
                    <a:lnTo>
                      <a:pt x="339" y="643"/>
                    </a:lnTo>
                    <a:lnTo>
                      <a:pt x="341" y="644"/>
                    </a:lnTo>
                    <a:lnTo>
                      <a:pt x="342" y="648"/>
                    </a:lnTo>
                    <a:lnTo>
                      <a:pt x="346" y="650"/>
                    </a:lnTo>
                    <a:lnTo>
                      <a:pt x="348" y="651"/>
                    </a:lnTo>
                    <a:lnTo>
                      <a:pt x="349" y="648"/>
                    </a:lnTo>
                    <a:lnTo>
                      <a:pt x="353" y="650"/>
                    </a:lnTo>
                    <a:lnTo>
                      <a:pt x="353" y="653"/>
                    </a:lnTo>
                    <a:lnTo>
                      <a:pt x="356" y="655"/>
                    </a:lnTo>
                    <a:lnTo>
                      <a:pt x="358" y="658"/>
                    </a:lnTo>
                    <a:lnTo>
                      <a:pt x="362" y="662"/>
                    </a:lnTo>
                    <a:lnTo>
                      <a:pt x="363" y="665"/>
                    </a:lnTo>
                    <a:lnTo>
                      <a:pt x="365" y="667"/>
                    </a:lnTo>
                    <a:lnTo>
                      <a:pt x="365" y="669"/>
                    </a:lnTo>
                    <a:lnTo>
                      <a:pt x="363" y="672"/>
                    </a:lnTo>
                    <a:lnTo>
                      <a:pt x="360" y="671"/>
                    </a:lnTo>
                    <a:lnTo>
                      <a:pt x="360" y="674"/>
                    </a:lnTo>
                    <a:lnTo>
                      <a:pt x="360" y="676"/>
                    </a:lnTo>
                    <a:lnTo>
                      <a:pt x="363" y="676"/>
                    </a:lnTo>
                    <a:lnTo>
                      <a:pt x="363" y="678"/>
                    </a:lnTo>
                    <a:lnTo>
                      <a:pt x="363" y="681"/>
                    </a:lnTo>
                    <a:lnTo>
                      <a:pt x="367" y="679"/>
                    </a:lnTo>
                    <a:lnTo>
                      <a:pt x="367" y="683"/>
                    </a:lnTo>
                    <a:lnTo>
                      <a:pt x="365" y="683"/>
                    </a:lnTo>
                    <a:lnTo>
                      <a:pt x="362" y="683"/>
                    </a:lnTo>
                    <a:lnTo>
                      <a:pt x="360" y="685"/>
                    </a:lnTo>
                    <a:lnTo>
                      <a:pt x="362" y="685"/>
                    </a:lnTo>
                    <a:lnTo>
                      <a:pt x="363" y="687"/>
                    </a:lnTo>
                    <a:lnTo>
                      <a:pt x="365" y="688"/>
                    </a:lnTo>
                    <a:lnTo>
                      <a:pt x="363" y="690"/>
                    </a:lnTo>
                    <a:lnTo>
                      <a:pt x="365" y="692"/>
                    </a:lnTo>
                    <a:lnTo>
                      <a:pt x="367" y="692"/>
                    </a:lnTo>
                    <a:lnTo>
                      <a:pt x="365" y="694"/>
                    </a:lnTo>
                    <a:lnTo>
                      <a:pt x="367" y="694"/>
                    </a:lnTo>
                    <a:lnTo>
                      <a:pt x="367" y="695"/>
                    </a:lnTo>
                    <a:lnTo>
                      <a:pt x="367" y="699"/>
                    </a:lnTo>
                    <a:lnTo>
                      <a:pt x="367" y="701"/>
                    </a:lnTo>
                    <a:lnTo>
                      <a:pt x="363" y="701"/>
                    </a:lnTo>
                    <a:lnTo>
                      <a:pt x="363" y="702"/>
                    </a:lnTo>
                    <a:lnTo>
                      <a:pt x="363" y="706"/>
                    </a:lnTo>
                    <a:lnTo>
                      <a:pt x="363" y="709"/>
                    </a:lnTo>
                    <a:lnTo>
                      <a:pt x="372" y="713"/>
                    </a:lnTo>
                    <a:lnTo>
                      <a:pt x="376" y="718"/>
                    </a:lnTo>
                    <a:lnTo>
                      <a:pt x="376" y="720"/>
                    </a:lnTo>
                    <a:lnTo>
                      <a:pt x="377" y="723"/>
                    </a:lnTo>
                    <a:lnTo>
                      <a:pt x="376" y="727"/>
                    </a:lnTo>
                    <a:lnTo>
                      <a:pt x="377" y="729"/>
                    </a:lnTo>
                    <a:lnTo>
                      <a:pt x="379" y="730"/>
                    </a:lnTo>
                    <a:lnTo>
                      <a:pt x="381" y="730"/>
                    </a:lnTo>
                    <a:lnTo>
                      <a:pt x="383" y="730"/>
                    </a:lnTo>
                    <a:lnTo>
                      <a:pt x="384" y="732"/>
                    </a:lnTo>
                    <a:lnTo>
                      <a:pt x="383" y="734"/>
                    </a:lnTo>
                    <a:lnTo>
                      <a:pt x="381" y="734"/>
                    </a:lnTo>
                    <a:lnTo>
                      <a:pt x="377" y="732"/>
                    </a:lnTo>
                    <a:lnTo>
                      <a:pt x="374" y="732"/>
                    </a:lnTo>
                    <a:lnTo>
                      <a:pt x="370" y="732"/>
                    </a:lnTo>
                    <a:lnTo>
                      <a:pt x="369" y="730"/>
                    </a:lnTo>
                    <a:lnTo>
                      <a:pt x="365" y="730"/>
                    </a:lnTo>
                    <a:lnTo>
                      <a:pt x="365" y="736"/>
                    </a:lnTo>
                    <a:lnTo>
                      <a:pt x="367" y="737"/>
                    </a:lnTo>
                    <a:lnTo>
                      <a:pt x="370" y="739"/>
                    </a:lnTo>
                    <a:lnTo>
                      <a:pt x="374" y="741"/>
                    </a:lnTo>
                    <a:lnTo>
                      <a:pt x="377" y="743"/>
                    </a:lnTo>
                    <a:lnTo>
                      <a:pt x="377" y="746"/>
                    </a:lnTo>
                    <a:lnTo>
                      <a:pt x="379" y="748"/>
                    </a:lnTo>
                    <a:lnTo>
                      <a:pt x="379" y="752"/>
                    </a:lnTo>
                    <a:lnTo>
                      <a:pt x="377" y="752"/>
                    </a:lnTo>
                    <a:lnTo>
                      <a:pt x="374" y="753"/>
                    </a:lnTo>
                    <a:lnTo>
                      <a:pt x="372" y="753"/>
                    </a:lnTo>
                    <a:lnTo>
                      <a:pt x="372" y="748"/>
                    </a:lnTo>
                    <a:lnTo>
                      <a:pt x="370" y="748"/>
                    </a:lnTo>
                    <a:lnTo>
                      <a:pt x="369" y="748"/>
                    </a:lnTo>
                    <a:lnTo>
                      <a:pt x="367" y="748"/>
                    </a:lnTo>
                    <a:lnTo>
                      <a:pt x="367" y="745"/>
                    </a:lnTo>
                    <a:lnTo>
                      <a:pt x="365" y="745"/>
                    </a:lnTo>
                    <a:lnTo>
                      <a:pt x="363" y="746"/>
                    </a:lnTo>
                    <a:lnTo>
                      <a:pt x="362" y="745"/>
                    </a:lnTo>
                    <a:lnTo>
                      <a:pt x="362" y="741"/>
                    </a:lnTo>
                    <a:lnTo>
                      <a:pt x="358" y="743"/>
                    </a:lnTo>
                    <a:lnTo>
                      <a:pt x="358" y="745"/>
                    </a:lnTo>
                    <a:lnTo>
                      <a:pt x="355" y="745"/>
                    </a:lnTo>
                    <a:lnTo>
                      <a:pt x="351" y="746"/>
                    </a:lnTo>
                    <a:lnTo>
                      <a:pt x="351" y="748"/>
                    </a:lnTo>
                    <a:lnTo>
                      <a:pt x="346" y="748"/>
                    </a:lnTo>
                    <a:lnTo>
                      <a:pt x="346" y="750"/>
                    </a:lnTo>
                    <a:lnTo>
                      <a:pt x="342" y="750"/>
                    </a:lnTo>
                    <a:lnTo>
                      <a:pt x="337" y="753"/>
                    </a:lnTo>
                    <a:lnTo>
                      <a:pt x="337" y="755"/>
                    </a:lnTo>
                    <a:lnTo>
                      <a:pt x="335" y="757"/>
                    </a:lnTo>
                    <a:lnTo>
                      <a:pt x="334" y="764"/>
                    </a:lnTo>
                    <a:lnTo>
                      <a:pt x="332" y="760"/>
                    </a:lnTo>
                    <a:lnTo>
                      <a:pt x="326" y="764"/>
                    </a:lnTo>
                    <a:lnTo>
                      <a:pt x="328" y="766"/>
                    </a:lnTo>
                    <a:lnTo>
                      <a:pt x="330" y="767"/>
                    </a:lnTo>
                    <a:lnTo>
                      <a:pt x="328" y="769"/>
                    </a:lnTo>
                    <a:lnTo>
                      <a:pt x="328" y="773"/>
                    </a:lnTo>
                    <a:lnTo>
                      <a:pt x="328" y="774"/>
                    </a:lnTo>
                    <a:lnTo>
                      <a:pt x="328" y="776"/>
                    </a:lnTo>
                    <a:lnTo>
                      <a:pt x="326" y="778"/>
                    </a:lnTo>
                    <a:lnTo>
                      <a:pt x="325" y="781"/>
                    </a:lnTo>
                    <a:lnTo>
                      <a:pt x="319" y="785"/>
                    </a:lnTo>
                    <a:lnTo>
                      <a:pt x="319" y="788"/>
                    </a:lnTo>
                    <a:lnTo>
                      <a:pt x="319" y="790"/>
                    </a:lnTo>
                    <a:lnTo>
                      <a:pt x="321" y="790"/>
                    </a:lnTo>
                    <a:lnTo>
                      <a:pt x="319" y="794"/>
                    </a:lnTo>
                    <a:lnTo>
                      <a:pt x="319" y="797"/>
                    </a:lnTo>
                    <a:lnTo>
                      <a:pt x="319" y="801"/>
                    </a:lnTo>
                    <a:lnTo>
                      <a:pt x="319" y="804"/>
                    </a:lnTo>
                    <a:lnTo>
                      <a:pt x="318" y="806"/>
                    </a:lnTo>
                    <a:lnTo>
                      <a:pt x="316" y="808"/>
                    </a:lnTo>
                    <a:lnTo>
                      <a:pt x="314" y="804"/>
                    </a:lnTo>
                    <a:lnTo>
                      <a:pt x="312" y="806"/>
                    </a:lnTo>
                    <a:lnTo>
                      <a:pt x="314" y="810"/>
                    </a:lnTo>
                    <a:lnTo>
                      <a:pt x="311" y="813"/>
                    </a:lnTo>
                    <a:lnTo>
                      <a:pt x="309" y="817"/>
                    </a:lnTo>
                    <a:lnTo>
                      <a:pt x="307" y="820"/>
                    </a:lnTo>
                    <a:lnTo>
                      <a:pt x="304" y="824"/>
                    </a:lnTo>
                    <a:lnTo>
                      <a:pt x="300" y="824"/>
                    </a:lnTo>
                    <a:lnTo>
                      <a:pt x="300" y="827"/>
                    </a:lnTo>
                    <a:lnTo>
                      <a:pt x="298" y="831"/>
                    </a:lnTo>
                    <a:lnTo>
                      <a:pt x="298" y="834"/>
                    </a:lnTo>
                    <a:lnTo>
                      <a:pt x="297" y="836"/>
                    </a:lnTo>
                    <a:lnTo>
                      <a:pt x="295" y="841"/>
                    </a:lnTo>
                    <a:lnTo>
                      <a:pt x="295" y="845"/>
                    </a:lnTo>
                    <a:lnTo>
                      <a:pt x="291" y="843"/>
                    </a:lnTo>
                    <a:lnTo>
                      <a:pt x="290" y="846"/>
                    </a:lnTo>
                    <a:lnTo>
                      <a:pt x="290" y="848"/>
                    </a:lnTo>
                    <a:lnTo>
                      <a:pt x="290" y="850"/>
                    </a:lnTo>
                    <a:lnTo>
                      <a:pt x="288" y="853"/>
                    </a:lnTo>
                    <a:lnTo>
                      <a:pt x="284" y="853"/>
                    </a:lnTo>
                    <a:lnTo>
                      <a:pt x="283" y="855"/>
                    </a:lnTo>
                    <a:lnTo>
                      <a:pt x="283" y="857"/>
                    </a:lnTo>
                    <a:lnTo>
                      <a:pt x="284" y="859"/>
                    </a:lnTo>
                    <a:lnTo>
                      <a:pt x="283" y="862"/>
                    </a:lnTo>
                    <a:lnTo>
                      <a:pt x="281" y="867"/>
                    </a:lnTo>
                    <a:lnTo>
                      <a:pt x="279" y="871"/>
                    </a:lnTo>
                    <a:lnTo>
                      <a:pt x="276" y="876"/>
                    </a:lnTo>
                    <a:lnTo>
                      <a:pt x="276" y="880"/>
                    </a:lnTo>
                    <a:lnTo>
                      <a:pt x="277" y="878"/>
                    </a:lnTo>
                    <a:lnTo>
                      <a:pt x="281" y="880"/>
                    </a:lnTo>
                    <a:lnTo>
                      <a:pt x="277" y="883"/>
                    </a:lnTo>
                    <a:lnTo>
                      <a:pt x="272" y="883"/>
                    </a:lnTo>
                    <a:lnTo>
                      <a:pt x="268" y="883"/>
                    </a:lnTo>
                    <a:lnTo>
                      <a:pt x="265" y="882"/>
                    </a:lnTo>
                    <a:lnTo>
                      <a:pt x="265" y="887"/>
                    </a:lnTo>
                    <a:lnTo>
                      <a:pt x="265" y="892"/>
                    </a:lnTo>
                    <a:lnTo>
                      <a:pt x="265" y="897"/>
                    </a:lnTo>
                    <a:lnTo>
                      <a:pt x="267" y="901"/>
                    </a:lnTo>
                    <a:lnTo>
                      <a:pt x="263" y="903"/>
                    </a:lnTo>
                    <a:lnTo>
                      <a:pt x="256" y="906"/>
                    </a:lnTo>
                    <a:lnTo>
                      <a:pt x="253" y="906"/>
                    </a:lnTo>
                    <a:lnTo>
                      <a:pt x="251" y="910"/>
                    </a:lnTo>
                    <a:lnTo>
                      <a:pt x="246" y="913"/>
                    </a:lnTo>
                    <a:lnTo>
                      <a:pt x="242" y="915"/>
                    </a:lnTo>
                    <a:lnTo>
                      <a:pt x="233" y="918"/>
                    </a:lnTo>
                    <a:lnTo>
                      <a:pt x="228" y="920"/>
                    </a:lnTo>
                    <a:lnTo>
                      <a:pt x="223" y="922"/>
                    </a:lnTo>
                    <a:lnTo>
                      <a:pt x="221" y="931"/>
                    </a:lnTo>
                    <a:lnTo>
                      <a:pt x="221" y="941"/>
                    </a:lnTo>
                    <a:lnTo>
                      <a:pt x="218" y="943"/>
                    </a:lnTo>
                    <a:lnTo>
                      <a:pt x="214" y="947"/>
                    </a:lnTo>
                    <a:lnTo>
                      <a:pt x="214" y="950"/>
                    </a:lnTo>
                    <a:lnTo>
                      <a:pt x="212" y="955"/>
                    </a:lnTo>
                    <a:lnTo>
                      <a:pt x="210" y="959"/>
                    </a:lnTo>
                    <a:lnTo>
                      <a:pt x="212" y="959"/>
                    </a:lnTo>
                    <a:lnTo>
                      <a:pt x="212" y="962"/>
                    </a:lnTo>
                    <a:lnTo>
                      <a:pt x="212" y="968"/>
                    </a:lnTo>
                    <a:lnTo>
                      <a:pt x="210" y="971"/>
                    </a:lnTo>
                    <a:lnTo>
                      <a:pt x="210" y="973"/>
                    </a:lnTo>
                    <a:lnTo>
                      <a:pt x="209" y="973"/>
                    </a:lnTo>
                    <a:lnTo>
                      <a:pt x="205" y="971"/>
                    </a:lnTo>
                    <a:lnTo>
                      <a:pt x="205" y="966"/>
                    </a:lnTo>
                    <a:lnTo>
                      <a:pt x="205" y="964"/>
                    </a:lnTo>
                    <a:lnTo>
                      <a:pt x="203" y="962"/>
                    </a:lnTo>
                    <a:lnTo>
                      <a:pt x="202" y="966"/>
                    </a:lnTo>
                    <a:lnTo>
                      <a:pt x="202" y="971"/>
                    </a:lnTo>
                    <a:lnTo>
                      <a:pt x="202" y="975"/>
                    </a:lnTo>
                    <a:lnTo>
                      <a:pt x="205" y="976"/>
                    </a:lnTo>
                    <a:lnTo>
                      <a:pt x="207" y="980"/>
                    </a:lnTo>
                    <a:lnTo>
                      <a:pt x="203" y="978"/>
                    </a:lnTo>
                    <a:lnTo>
                      <a:pt x="200" y="975"/>
                    </a:lnTo>
                    <a:lnTo>
                      <a:pt x="195" y="976"/>
                    </a:lnTo>
                    <a:lnTo>
                      <a:pt x="193" y="980"/>
                    </a:lnTo>
                    <a:lnTo>
                      <a:pt x="196" y="983"/>
                    </a:lnTo>
                    <a:lnTo>
                      <a:pt x="200" y="987"/>
                    </a:lnTo>
                    <a:lnTo>
                      <a:pt x="205" y="990"/>
                    </a:lnTo>
                    <a:lnTo>
                      <a:pt x="207" y="996"/>
                    </a:lnTo>
                    <a:lnTo>
                      <a:pt x="209" y="999"/>
                    </a:lnTo>
                    <a:lnTo>
                      <a:pt x="205" y="1003"/>
                    </a:lnTo>
                    <a:lnTo>
                      <a:pt x="203" y="999"/>
                    </a:lnTo>
                    <a:lnTo>
                      <a:pt x="200" y="998"/>
                    </a:lnTo>
                    <a:lnTo>
                      <a:pt x="195" y="998"/>
                    </a:lnTo>
                    <a:lnTo>
                      <a:pt x="193" y="998"/>
                    </a:lnTo>
                    <a:lnTo>
                      <a:pt x="189" y="998"/>
                    </a:lnTo>
                    <a:lnTo>
                      <a:pt x="188" y="1001"/>
                    </a:lnTo>
                    <a:lnTo>
                      <a:pt x="188" y="1005"/>
                    </a:lnTo>
                    <a:lnTo>
                      <a:pt x="189" y="1010"/>
                    </a:lnTo>
                    <a:lnTo>
                      <a:pt x="193" y="1008"/>
                    </a:lnTo>
                    <a:lnTo>
                      <a:pt x="195" y="1012"/>
                    </a:lnTo>
                    <a:lnTo>
                      <a:pt x="191" y="1015"/>
                    </a:lnTo>
                    <a:lnTo>
                      <a:pt x="189" y="1012"/>
                    </a:lnTo>
                    <a:lnTo>
                      <a:pt x="186" y="1013"/>
                    </a:lnTo>
                    <a:lnTo>
                      <a:pt x="184" y="1012"/>
                    </a:lnTo>
                    <a:lnTo>
                      <a:pt x="181" y="1013"/>
                    </a:lnTo>
                    <a:lnTo>
                      <a:pt x="177" y="1010"/>
                    </a:lnTo>
                    <a:lnTo>
                      <a:pt x="174" y="1010"/>
                    </a:lnTo>
                    <a:lnTo>
                      <a:pt x="167" y="1013"/>
                    </a:lnTo>
                    <a:lnTo>
                      <a:pt x="163" y="1019"/>
                    </a:lnTo>
                    <a:lnTo>
                      <a:pt x="160" y="1020"/>
                    </a:lnTo>
                    <a:lnTo>
                      <a:pt x="156" y="1019"/>
                    </a:lnTo>
                    <a:lnTo>
                      <a:pt x="154" y="1013"/>
                    </a:lnTo>
                    <a:lnTo>
                      <a:pt x="153" y="1012"/>
                    </a:lnTo>
                    <a:lnTo>
                      <a:pt x="151" y="1015"/>
                    </a:lnTo>
                    <a:lnTo>
                      <a:pt x="151" y="1020"/>
                    </a:lnTo>
                    <a:lnTo>
                      <a:pt x="151" y="1022"/>
                    </a:lnTo>
                    <a:lnTo>
                      <a:pt x="153" y="1024"/>
                    </a:lnTo>
                    <a:lnTo>
                      <a:pt x="153" y="1026"/>
                    </a:lnTo>
                    <a:lnTo>
                      <a:pt x="151" y="1029"/>
                    </a:lnTo>
                    <a:lnTo>
                      <a:pt x="153" y="1033"/>
                    </a:lnTo>
                    <a:lnTo>
                      <a:pt x="156" y="1034"/>
                    </a:lnTo>
                    <a:lnTo>
                      <a:pt x="156" y="1036"/>
                    </a:lnTo>
                    <a:lnTo>
                      <a:pt x="156" y="1040"/>
                    </a:lnTo>
                    <a:lnTo>
                      <a:pt x="154" y="1041"/>
                    </a:lnTo>
                    <a:lnTo>
                      <a:pt x="151" y="1043"/>
                    </a:lnTo>
                    <a:lnTo>
                      <a:pt x="151" y="1041"/>
                    </a:lnTo>
                    <a:lnTo>
                      <a:pt x="147" y="1041"/>
                    </a:lnTo>
                    <a:lnTo>
                      <a:pt x="145" y="1043"/>
                    </a:lnTo>
                    <a:lnTo>
                      <a:pt x="144" y="1047"/>
                    </a:lnTo>
                    <a:lnTo>
                      <a:pt x="142" y="1048"/>
                    </a:lnTo>
                    <a:lnTo>
                      <a:pt x="145" y="1052"/>
                    </a:lnTo>
                    <a:lnTo>
                      <a:pt x="149" y="1052"/>
                    </a:lnTo>
                    <a:lnTo>
                      <a:pt x="153" y="1050"/>
                    </a:lnTo>
                    <a:lnTo>
                      <a:pt x="153" y="1054"/>
                    </a:lnTo>
                    <a:lnTo>
                      <a:pt x="153" y="1055"/>
                    </a:lnTo>
                    <a:lnTo>
                      <a:pt x="151" y="1059"/>
                    </a:lnTo>
                    <a:lnTo>
                      <a:pt x="149" y="1061"/>
                    </a:lnTo>
                    <a:lnTo>
                      <a:pt x="149" y="1063"/>
                    </a:lnTo>
                    <a:lnTo>
                      <a:pt x="147" y="1063"/>
                    </a:lnTo>
                    <a:lnTo>
                      <a:pt x="144" y="1061"/>
                    </a:lnTo>
                    <a:lnTo>
                      <a:pt x="144" y="1063"/>
                    </a:lnTo>
                    <a:lnTo>
                      <a:pt x="145" y="1066"/>
                    </a:lnTo>
                    <a:lnTo>
                      <a:pt x="147" y="1066"/>
                    </a:lnTo>
                    <a:lnTo>
                      <a:pt x="147" y="1068"/>
                    </a:lnTo>
                    <a:lnTo>
                      <a:pt x="147" y="1071"/>
                    </a:lnTo>
                    <a:lnTo>
                      <a:pt x="145" y="1071"/>
                    </a:lnTo>
                    <a:lnTo>
                      <a:pt x="140" y="1071"/>
                    </a:lnTo>
                    <a:lnTo>
                      <a:pt x="138" y="1068"/>
                    </a:lnTo>
                    <a:lnTo>
                      <a:pt x="135" y="1064"/>
                    </a:lnTo>
                    <a:lnTo>
                      <a:pt x="133" y="1063"/>
                    </a:lnTo>
                    <a:lnTo>
                      <a:pt x="133" y="1057"/>
                    </a:lnTo>
                    <a:lnTo>
                      <a:pt x="133" y="1055"/>
                    </a:lnTo>
                    <a:lnTo>
                      <a:pt x="131" y="1055"/>
                    </a:lnTo>
                    <a:lnTo>
                      <a:pt x="128" y="1055"/>
                    </a:lnTo>
                    <a:lnTo>
                      <a:pt x="128" y="1059"/>
                    </a:lnTo>
                    <a:lnTo>
                      <a:pt x="130" y="1063"/>
                    </a:lnTo>
                    <a:lnTo>
                      <a:pt x="133" y="1063"/>
                    </a:lnTo>
                    <a:lnTo>
                      <a:pt x="133" y="1064"/>
                    </a:lnTo>
                    <a:lnTo>
                      <a:pt x="133" y="1066"/>
                    </a:lnTo>
                    <a:lnTo>
                      <a:pt x="135" y="1070"/>
                    </a:lnTo>
                    <a:lnTo>
                      <a:pt x="135" y="1073"/>
                    </a:lnTo>
                    <a:lnTo>
                      <a:pt x="138" y="1075"/>
                    </a:lnTo>
                    <a:lnTo>
                      <a:pt x="138" y="1077"/>
                    </a:lnTo>
                    <a:lnTo>
                      <a:pt x="137" y="1080"/>
                    </a:lnTo>
                    <a:lnTo>
                      <a:pt x="137" y="1084"/>
                    </a:lnTo>
                    <a:lnTo>
                      <a:pt x="135" y="1084"/>
                    </a:lnTo>
                    <a:lnTo>
                      <a:pt x="133" y="1082"/>
                    </a:lnTo>
                    <a:lnTo>
                      <a:pt x="131" y="1082"/>
                    </a:lnTo>
                    <a:lnTo>
                      <a:pt x="131" y="1085"/>
                    </a:lnTo>
                    <a:lnTo>
                      <a:pt x="131" y="1089"/>
                    </a:lnTo>
                    <a:lnTo>
                      <a:pt x="133" y="1092"/>
                    </a:lnTo>
                    <a:lnTo>
                      <a:pt x="135" y="1092"/>
                    </a:lnTo>
                    <a:lnTo>
                      <a:pt x="135" y="1094"/>
                    </a:lnTo>
                    <a:lnTo>
                      <a:pt x="131" y="1098"/>
                    </a:lnTo>
                    <a:lnTo>
                      <a:pt x="130" y="1103"/>
                    </a:lnTo>
                    <a:lnTo>
                      <a:pt x="130" y="1106"/>
                    </a:lnTo>
                    <a:lnTo>
                      <a:pt x="130" y="1112"/>
                    </a:lnTo>
                    <a:lnTo>
                      <a:pt x="131" y="1113"/>
                    </a:lnTo>
                    <a:lnTo>
                      <a:pt x="131" y="1108"/>
                    </a:lnTo>
                    <a:lnTo>
                      <a:pt x="135" y="1106"/>
                    </a:lnTo>
                    <a:lnTo>
                      <a:pt x="135" y="1110"/>
                    </a:lnTo>
                    <a:lnTo>
                      <a:pt x="137" y="1110"/>
                    </a:lnTo>
                    <a:lnTo>
                      <a:pt x="137" y="1113"/>
                    </a:lnTo>
                    <a:lnTo>
                      <a:pt x="137" y="1115"/>
                    </a:lnTo>
                    <a:lnTo>
                      <a:pt x="135" y="1119"/>
                    </a:lnTo>
                    <a:lnTo>
                      <a:pt x="133" y="1122"/>
                    </a:lnTo>
                    <a:lnTo>
                      <a:pt x="135" y="1124"/>
                    </a:lnTo>
                    <a:lnTo>
                      <a:pt x="135" y="1126"/>
                    </a:lnTo>
                    <a:lnTo>
                      <a:pt x="137" y="1128"/>
                    </a:lnTo>
                    <a:lnTo>
                      <a:pt x="137" y="1133"/>
                    </a:lnTo>
                    <a:lnTo>
                      <a:pt x="138" y="1133"/>
                    </a:lnTo>
                    <a:lnTo>
                      <a:pt x="142" y="1135"/>
                    </a:lnTo>
                    <a:lnTo>
                      <a:pt x="144" y="1135"/>
                    </a:lnTo>
                    <a:lnTo>
                      <a:pt x="144" y="1136"/>
                    </a:lnTo>
                    <a:lnTo>
                      <a:pt x="144" y="1140"/>
                    </a:lnTo>
                    <a:lnTo>
                      <a:pt x="142" y="1143"/>
                    </a:lnTo>
                    <a:lnTo>
                      <a:pt x="142" y="1147"/>
                    </a:lnTo>
                    <a:lnTo>
                      <a:pt x="144" y="1150"/>
                    </a:lnTo>
                    <a:lnTo>
                      <a:pt x="145" y="1149"/>
                    </a:lnTo>
                    <a:lnTo>
                      <a:pt x="145" y="1143"/>
                    </a:lnTo>
                    <a:lnTo>
                      <a:pt x="147" y="1140"/>
                    </a:lnTo>
                    <a:lnTo>
                      <a:pt x="149" y="1135"/>
                    </a:lnTo>
                    <a:lnTo>
                      <a:pt x="149" y="1131"/>
                    </a:lnTo>
                    <a:lnTo>
                      <a:pt x="149" y="1128"/>
                    </a:lnTo>
                    <a:lnTo>
                      <a:pt x="151" y="1131"/>
                    </a:lnTo>
                    <a:lnTo>
                      <a:pt x="149" y="1135"/>
                    </a:lnTo>
                    <a:lnTo>
                      <a:pt x="149" y="1142"/>
                    </a:lnTo>
                    <a:lnTo>
                      <a:pt x="151" y="1147"/>
                    </a:lnTo>
                    <a:lnTo>
                      <a:pt x="151" y="1145"/>
                    </a:lnTo>
                    <a:lnTo>
                      <a:pt x="154" y="1143"/>
                    </a:lnTo>
                    <a:lnTo>
                      <a:pt x="153" y="1150"/>
                    </a:lnTo>
                    <a:lnTo>
                      <a:pt x="151" y="1150"/>
                    </a:lnTo>
                    <a:lnTo>
                      <a:pt x="151" y="1156"/>
                    </a:lnTo>
                    <a:lnTo>
                      <a:pt x="153" y="1156"/>
                    </a:lnTo>
                    <a:lnTo>
                      <a:pt x="154" y="1154"/>
                    </a:lnTo>
                    <a:lnTo>
                      <a:pt x="154" y="1156"/>
                    </a:lnTo>
                    <a:lnTo>
                      <a:pt x="153" y="1161"/>
                    </a:lnTo>
                    <a:lnTo>
                      <a:pt x="153" y="1163"/>
                    </a:lnTo>
                    <a:lnTo>
                      <a:pt x="156" y="1159"/>
                    </a:lnTo>
                    <a:lnTo>
                      <a:pt x="158" y="1164"/>
                    </a:lnTo>
                    <a:lnTo>
                      <a:pt x="160" y="1166"/>
                    </a:lnTo>
                    <a:lnTo>
                      <a:pt x="158" y="1168"/>
                    </a:lnTo>
                    <a:lnTo>
                      <a:pt x="154" y="1173"/>
                    </a:lnTo>
                    <a:lnTo>
                      <a:pt x="153" y="1178"/>
                    </a:lnTo>
                    <a:lnTo>
                      <a:pt x="154" y="1182"/>
                    </a:lnTo>
                    <a:lnTo>
                      <a:pt x="156" y="1186"/>
                    </a:lnTo>
                    <a:lnTo>
                      <a:pt x="156" y="1191"/>
                    </a:lnTo>
                    <a:lnTo>
                      <a:pt x="154" y="1201"/>
                    </a:lnTo>
                    <a:lnTo>
                      <a:pt x="158" y="1200"/>
                    </a:lnTo>
                    <a:lnTo>
                      <a:pt x="158" y="1203"/>
                    </a:lnTo>
                    <a:lnTo>
                      <a:pt x="160" y="1207"/>
                    </a:lnTo>
                    <a:lnTo>
                      <a:pt x="564" y="532"/>
                    </a:lnTo>
                    <a:lnTo>
                      <a:pt x="562" y="534"/>
                    </a:lnTo>
                    <a:lnTo>
                      <a:pt x="555" y="534"/>
                    </a:lnTo>
                    <a:lnTo>
                      <a:pt x="546" y="535"/>
                    </a:lnTo>
                    <a:lnTo>
                      <a:pt x="548" y="534"/>
                    </a:lnTo>
                    <a:lnTo>
                      <a:pt x="553" y="530"/>
                    </a:lnTo>
                    <a:lnTo>
                      <a:pt x="560" y="527"/>
                    </a:lnTo>
                    <a:lnTo>
                      <a:pt x="555" y="527"/>
                    </a:lnTo>
                    <a:lnTo>
                      <a:pt x="553" y="525"/>
                    </a:lnTo>
                    <a:lnTo>
                      <a:pt x="557" y="523"/>
                    </a:lnTo>
                    <a:lnTo>
                      <a:pt x="560" y="518"/>
                    </a:lnTo>
                    <a:lnTo>
                      <a:pt x="565" y="516"/>
                    </a:lnTo>
                    <a:lnTo>
                      <a:pt x="567" y="514"/>
                    </a:lnTo>
                    <a:lnTo>
                      <a:pt x="571" y="513"/>
                    </a:lnTo>
                    <a:lnTo>
                      <a:pt x="573" y="513"/>
                    </a:lnTo>
                    <a:lnTo>
                      <a:pt x="574" y="511"/>
                    </a:lnTo>
                    <a:lnTo>
                      <a:pt x="569" y="509"/>
                    </a:lnTo>
                    <a:lnTo>
                      <a:pt x="567" y="504"/>
                    </a:lnTo>
                    <a:lnTo>
                      <a:pt x="573" y="502"/>
                    </a:lnTo>
                    <a:lnTo>
                      <a:pt x="583" y="507"/>
                    </a:lnTo>
                    <a:lnTo>
                      <a:pt x="583" y="509"/>
                    </a:lnTo>
                    <a:lnTo>
                      <a:pt x="580" y="511"/>
                    </a:lnTo>
                    <a:lnTo>
                      <a:pt x="580" y="513"/>
                    </a:lnTo>
                    <a:lnTo>
                      <a:pt x="576" y="514"/>
                    </a:lnTo>
                    <a:lnTo>
                      <a:pt x="578" y="516"/>
                    </a:lnTo>
                    <a:lnTo>
                      <a:pt x="573" y="518"/>
                    </a:lnTo>
                    <a:lnTo>
                      <a:pt x="569" y="521"/>
                    </a:lnTo>
                    <a:lnTo>
                      <a:pt x="567" y="523"/>
                    </a:lnTo>
                    <a:lnTo>
                      <a:pt x="565" y="523"/>
                    </a:lnTo>
                    <a:lnTo>
                      <a:pt x="569" y="525"/>
                    </a:lnTo>
                    <a:lnTo>
                      <a:pt x="565" y="532"/>
                    </a:lnTo>
                    <a:lnTo>
                      <a:pt x="564" y="532"/>
                    </a:lnTo>
                    <a:lnTo>
                      <a:pt x="160" y="1207"/>
                    </a:lnTo>
                    <a:lnTo>
                      <a:pt x="564" y="539"/>
                    </a:lnTo>
                    <a:lnTo>
                      <a:pt x="560" y="542"/>
                    </a:lnTo>
                    <a:lnTo>
                      <a:pt x="555" y="542"/>
                    </a:lnTo>
                    <a:lnTo>
                      <a:pt x="544" y="542"/>
                    </a:lnTo>
                    <a:lnTo>
                      <a:pt x="544" y="544"/>
                    </a:lnTo>
                    <a:lnTo>
                      <a:pt x="555" y="544"/>
                    </a:lnTo>
                    <a:lnTo>
                      <a:pt x="555" y="546"/>
                    </a:lnTo>
                    <a:lnTo>
                      <a:pt x="544" y="546"/>
                    </a:lnTo>
                    <a:lnTo>
                      <a:pt x="536" y="548"/>
                    </a:lnTo>
                    <a:lnTo>
                      <a:pt x="530" y="549"/>
                    </a:lnTo>
                    <a:lnTo>
                      <a:pt x="529" y="548"/>
                    </a:lnTo>
                    <a:lnTo>
                      <a:pt x="525" y="544"/>
                    </a:lnTo>
                    <a:lnTo>
                      <a:pt x="529" y="539"/>
                    </a:lnTo>
                    <a:lnTo>
                      <a:pt x="536" y="541"/>
                    </a:lnTo>
                    <a:lnTo>
                      <a:pt x="543" y="539"/>
                    </a:lnTo>
                    <a:lnTo>
                      <a:pt x="546" y="542"/>
                    </a:lnTo>
                    <a:lnTo>
                      <a:pt x="557" y="537"/>
                    </a:lnTo>
                    <a:lnTo>
                      <a:pt x="565" y="535"/>
                    </a:lnTo>
                    <a:lnTo>
                      <a:pt x="567" y="534"/>
                    </a:lnTo>
                    <a:lnTo>
                      <a:pt x="565" y="537"/>
                    </a:lnTo>
                    <a:lnTo>
                      <a:pt x="564" y="539"/>
                    </a:lnTo>
                    <a:lnTo>
                      <a:pt x="160" y="120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Freeform 115">
                <a:extLst>
                  <a:ext uri="{FF2B5EF4-FFF2-40B4-BE49-F238E27FC236}">
                    <a16:creationId xmlns:a16="http://schemas.microsoft.com/office/drawing/2014/main" id="{D7E2DFC7-FA10-1180-5F0F-D674230F7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1350"/>
                <a:ext cx="427" cy="758"/>
              </a:xfrm>
              <a:custGeom>
                <a:avLst/>
                <a:gdLst>
                  <a:gd name="T0" fmla="*/ 174 w 854"/>
                  <a:gd name="T1" fmla="*/ 1231 h 1514"/>
                  <a:gd name="T2" fmla="*/ 181 w 854"/>
                  <a:gd name="T3" fmla="*/ 1261 h 1514"/>
                  <a:gd name="T4" fmla="*/ 177 w 854"/>
                  <a:gd name="T5" fmla="*/ 1286 h 1514"/>
                  <a:gd name="T6" fmla="*/ 179 w 854"/>
                  <a:gd name="T7" fmla="*/ 1335 h 1514"/>
                  <a:gd name="T8" fmla="*/ 170 w 854"/>
                  <a:gd name="T9" fmla="*/ 1347 h 1514"/>
                  <a:gd name="T10" fmla="*/ 182 w 854"/>
                  <a:gd name="T11" fmla="*/ 1377 h 1514"/>
                  <a:gd name="T12" fmla="*/ 189 w 854"/>
                  <a:gd name="T13" fmla="*/ 1407 h 1514"/>
                  <a:gd name="T14" fmla="*/ 186 w 854"/>
                  <a:gd name="T15" fmla="*/ 1424 h 1514"/>
                  <a:gd name="T16" fmla="*/ 212 w 854"/>
                  <a:gd name="T17" fmla="*/ 1405 h 1514"/>
                  <a:gd name="T18" fmla="*/ 226 w 854"/>
                  <a:gd name="T19" fmla="*/ 1440 h 1514"/>
                  <a:gd name="T20" fmla="*/ 242 w 854"/>
                  <a:gd name="T21" fmla="*/ 1453 h 1514"/>
                  <a:gd name="T22" fmla="*/ 267 w 854"/>
                  <a:gd name="T23" fmla="*/ 1439 h 1514"/>
                  <a:gd name="T24" fmla="*/ 274 w 854"/>
                  <a:gd name="T25" fmla="*/ 1475 h 1514"/>
                  <a:gd name="T26" fmla="*/ 307 w 854"/>
                  <a:gd name="T27" fmla="*/ 1463 h 1514"/>
                  <a:gd name="T28" fmla="*/ 316 w 854"/>
                  <a:gd name="T29" fmla="*/ 1509 h 1514"/>
                  <a:gd name="T30" fmla="*/ 411 w 854"/>
                  <a:gd name="T31" fmla="*/ 1465 h 1514"/>
                  <a:gd name="T32" fmla="*/ 451 w 854"/>
                  <a:gd name="T33" fmla="*/ 1440 h 1514"/>
                  <a:gd name="T34" fmla="*/ 509 w 854"/>
                  <a:gd name="T35" fmla="*/ 1414 h 1514"/>
                  <a:gd name="T36" fmla="*/ 601 w 854"/>
                  <a:gd name="T37" fmla="*/ 1375 h 1514"/>
                  <a:gd name="T38" fmla="*/ 646 w 854"/>
                  <a:gd name="T39" fmla="*/ 1356 h 1514"/>
                  <a:gd name="T40" fmla="*/ 696 w 854"/>
                  <a:gd name="T41" fmla="*/ 1273 h 1514"/>
                  <a:gd name="T42" fmla="*/ 764 w 854"/>
                  <a:gd name="T43" fmla="*/ 1164 h 1514"/>
                  <a:gd name="T44" fmla="*/ 827 w 854"/>
                  <a:gd name="T45" fmla="*/ 1034 h 1514"/>
                  <a:gd name="T46" fmla="*/ 746 w 854"/>
                  <a:gd name="T47" fmla="*/ 873 h 1514"/>
                  <a:gd name="T48" fmla="*/ 727 w 854"/>
                  <a:gd name="T49" fmla="*/ 766 h 1514"/>
                  <a:gd name="T50" fmla="*/ 685 w 854"/>
                  <a:gd name="T51" fmla="*/ 708 h 1514"/>
                  <a:gd name="T52" fmla="*/ 664 w 854"/>
                  <a:gd name="T53" fmla="*/ 658 h 1514"/>
                  <a:gd name="T54" fmla="*/ 650 w 854"/>
                  <a:gd name="T55" fmla="*/ 599 h 1514"/>
                  <a:gd name="T56" fmla="*/ 618 w 854"/>
                  <a:gd name="T57" fmla="*/ 493 h 1514"/>
                  <a:gd name="T58" fmla="*/ 544 w 854"/>
                  <a:gd name="T59" fmla="*/ 254 h 1514"/>
                  <a:gd name="T60" fmla="*/ 442 w 854"/>
                  <a:gd name="T61" fmla="*/ 29 h 1514"/>
                  <a:gd name="T62" fmla="*/ 381 w 854"/>
                  <a:gd name="T63" fmla="*/ 19 h 1514"/>
                  <a:gd name="T64" fmla="*/ 312 w 854"/>
                  <a:gd name="T65" fmla="*/ 68 h 1514"/>
                  <a:gd name="T66" fmla="*/ 302 w 854"/>
                  <a:gd name="T67" fmla="*/ 144 h 1514"/>
                  <a:gd name="T68" fmla="*/ 279 w 854"/>
                  <a:gd name="T69" fmla="*/ 216 h 1514"/>
                  <a:gd name="T70" fmla="*/ 198 w 854"/>
                  <a:gd name="T71" fmla="*/ 210 h 1514"/>
                  <a:gd name="T72" fmla="*/ 33 w 854"/>
                  <a:gd name="T73" fmla="*/ 170 h 1514"/>
                  <a:gd name="T74" fmla="*/ 56 w 854"/>
                  <a:gd name="T75" fmla="*/ 247 h 1514"/>
                  <a:gd name="T76" fmla="*/ 170 w 854"/>
                  <a:gd name="T77" fmla="*/ 296 h 1514"/>
                  <a:gd name="T78" fmla="*/ 202 w 854"/>
                  <a:gd name="T79" fmla="*/ 386 h 1514"/>
                  <a:gd name="T80" fmla="*/ 223 w 854"/>
                  <a:gd name="T81" fmla="*/ 449 h 1514"/>
                  <a:gd name="T82" fmla="*/ 256 w 854"/>
                  <a:gd name="T83" fmla="*/ 576 h 1514"/>
                  <a:gd name="T84" fmla="*/ 295 w 854"/>
                  <a:gd name="T85" fmla="*/ 627 h 1514"/>
                  <a:gd name="T86" fmla="*/ 312 w 854"/>
                  <a:gd name="T87" fmla="*/ 602 h 1514"/>
                  <a:gd name="T88" fmla="*/ 318 w 854"/>
                  <a:gd name="T89" fmla="*/ 644 h 1514"/>
                  <a:gd name="T90" fmla="*/ 365 w 854"/>
                  <a:gd name="T91" fmla="*/ 667 h 1514"/>
                  <a:gd name="T92" fmla="*/ 365 w 854"/>
                  <a:gd name="T93" fmla="*/ 692 h 1514"/>
                  <a:gd name="T94" fmla="*/ 381 w 854"/>
                  <a:gd name="T95" fmla="*/ 730 h 1514"/>
                  <a:gd name="T96" fmla="*/ 377 w 854"/>
                  <a:gd name="T97" fmla="*/ 752 h 1514"/>
                  <a:gd name="T98" fmla="*/ 346 w 854"/>
                  <a:gd name="T99" fmla="*/ 750 h 1514"/>
                  <a:gd name="T100" fmla="*/ 319 w 854"/>
                  <a:gd name="T101" fmla="*/ 790 h 1514"/>
                  <a:gd name="T102" fmla="*/ 298 w 854"/>
                  <a:gd name="T103" fmla="*/ 834 h 1514"/>
                  <a:gd name="T104" fmla="*/ 277 w 854"/>
                  <a:gd name="T105" fmla="*/ 878 h 1514"/>
                  <a:gd name="T106" fmla="*/ 223 w 854"/>
                  <a:gd name="T107" fmla="*/ 922 h 1514"/>
                  <a:gd name="T108" fmla="*/ 202 w 854"/>
                  <a:gd name="T109" fmla="*/ 966 h 1514"/>
                  <a:gd name="T110" fmla="*/ 193 w 854"/>
                  <a:gd name="T111" fmla="*/ 998 h 1514"/>
                  <a:gd name="T112" fmla="*/ 154 w 854"/>
                  <a:gd name="T113" fmla="*/ 1013 h 1514"/>
                  <a:gd name="T114" fmla="*/ 142 w 854"/>
                  <a:gd name="T115" fmla="*/ 1048 h 1514"/>
                  <a:gd name="T116" fmla="*/ 138 w 854"/>
                  <a:gd name="T117" fmla="*/ 1068 h 1514"/>
                  <a:gd name="T118" fmla="*/ 135 w 854"/>
                  <a:gd name="T119" fmla="*/ 1084 h 1514"/>
                  <a:gd name="T120" fmla="*/ 137 w 854"/>
                  <a:gd name="T121" fmla="*/ 1115 h 1514"/>
                  <a:gd name="T122" fmla="*/ 149 w 854"/>
                  <a:gd name="T123" fmla="*/ 1135 h 1514"/>
                  <a:gd name="T124" fmla="*/ 158 w 854"/>
                  <a:gd name="T125" fmla="*/ 1164 h 1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54" h="1514">
                    <a:moveTo>
                      <a:pt x="160" y="1207"/>
                    </a:moveTo>
                    <a:lnTo>
                      <a:pt x="161" y="1207"/>
                    </a:lnTo>
                    <a:lnTo>
                      <a:pt x="165" y="1208"/>
                    </a:lnTo>
                    <a:lnTo>
                      <a:pt x="167" y="1212"/>
                    </a:lnTo>
                    <a:lnTo>
                      <a:pt x="168" y="1215"/>
                    </a:lnTo>
                    <a:lnTo>
                      <a:pt x="170" y="1219"/>
                    </a:lnTo>
                    <a:lnTo>
                      <a:pt x="170" y="1221"/>
                    </a:lnTo>
                    <a:lnTo>
                      <a:pt x="170" y="1224"/>
                    </a:lnTo>
                    <a:lnTo>
                      <a:pt x="174" y="1224"/>
                    </a:lnTo>
                    <a:lnTo>
                      <a:pt x="175" y="1224"/>
                    </a:lnTo>
                    <a:lnTo>
                      <a:pt x="174" y="1226"/>
                    </a:lnTo>
                    <a:lnTo>
                      <a:pt x="174" y="1229"/>
                    </a:lnTo>
                    <a:lnTo>
                      <a:pt x="172" y="1228"/>
                    </a:lnTo>
                    <a:lnTo>
                      <a:pt x="168" y="1228"/>
                    </a:lnTo>
                    <a:lnTo>
                      <a:pt x="167" y="1228"/>
                    </a:lnTo>
                    <a:lnTo>
                      <a:pt x="170" y="1231"/>
                    </a:lnTo>
                    <a:lnTo>
                      <a:pt x="172" y="1233"/>
                    </a:lnTo>
                    <a:lnTo>
                      <a:pt x="174" y="1231"/>
                    </a:lnTo>
                    <a:lnTo>
                      <a:pt x="177" y="1235"/>
                    </a:lnTo>
                    <a:lnTo>
                      <a:pt x="179" y="1236"/>
                    </a:lnTo>
                    <a:lnTo>
                      <a:pt x="181" y="1238"/>
                    </a:lnTo>
                    <a:lnTo>
                      <a:pt x="182" y="1240"/>
                    </a:lnTo>
                    <a:lnTo>
                      <a:pt x="179" y="1238"/>
                    </a:lnTo>
                    <a:lnTo>
                      <a:pt x="177" y="1238"/>
                    </a:lnTo>
                    <a:lnTo>
                      <a:pt x="177" y="1242"/>
                    </a:lnTo>
                    <a:lnTo>
                      <a:pt x="177" y="1243"/>
                    </a:lnTo>
                    <a:lnTo>
                      <a:pt x="179" y="1247"/>
                    </a:lnTo>
                    <a:lnTo>
                      <a:pt x="181" y="1249"/>
                    </a:lnTo>
                    <a:lnTo>
                      <a:pt x="182" y="1252"/>
                    </a:lnTo>
                    <a:lnTo>
                      <a:pt x="186" y="1258"/>
                    </a:lnTo>
                    <a:lnTo>
                      <a:pt x="188" y="1259"/>
                    </a:lnTo>
                    <a:lnTo>
                      <a:pt x="189" y="1261"/>
                    </a:lnTo>
                    <a:lnTo>
                      <a:pt x="193" y="1263"/>
                    </a:lnTo>
                    <a:lnTo>
                      <a:pt x="188" y="1263"/>
                    </a:lnTo>
                    <a:lnTo>
                      <a:pt x="184" y="1261"/>
                    </a:lnTo>
                    <a:lnTo>
                      <a:pt x="181" y="1261"/>
                    </a:lnTo>
                    <a:lnTo>
                      <a:pt x="179" y="1259"/>
                    </a:lnTo>
                    <a:lnTo>
                      <a:pt x="177" y="1258"/>
                    </a:lnTo>
                    <a:lnTo>
                      <a:pt x="174" y="1259"/>
                    </a:lnTo>
                    <a:lnTo>
                      <a:pt x="175" y="1263"/>
                    </a:lnTo>
                    <a:lnTo>
                      <a:pt x="177" y="1266"/>
                    </a:lnTo>
                    <a:lnTo>
                      <a:pt x="181" y="1266"/>
                    </a:lnTo>
                    <a:lnTo>
                      <a:pt x="182" y="1268"/>
                    </a:lnTo>
                    <a:lnTo>
                      <a:pt x="184" y="1270"/>
                    </a:lnTo>
                    <a:lnTo>
                      <a:pt x="181" y="1270"/>
                    </a:lnTo>
                    <a:lnTo>
                      <a:pt x="179" y="1272"/>
                    </a:lnTo>
                    <a:lnTo>
                      <a:pt x="177" y="1273"/>
                    </a:lnTo>
                    <a:lnTo>
                      <a:pt x="181" y="1277"/>
                    </a:lnTo>
                    <a:lnTo>
                      <a:pt x="182" y="1279"/>
                    </a:lnTo>
                    <a:lnTo>
                      <a:pt x="184" y="1280"/>
                    </a:lnTo>
                    <a:lnTo>
                      <a:pt x="182" y="1282"/>
                    </a:lnTo>
                    <a:lnTo>
                      <a:pt x="179" y="1284"/>
                    </a:lnTo>
                    <a:lnTo>
                      <a:pt x="177" y="1282"/>
                    </a:lnTo>
                    <a:lnTo>
                      <a:pt x="177" y="1286"/>
                    </a:lnTo>
                    <a:lnTo>
                      <a:pt x="181" y="1287"/>
                    </a:lnTo>
                    <a:lnTo>
                      <a:pt x="182" y="1289"/>
                    </a:lnTo>
                    <a:lnTo>
                      <a:pt x="184" y="1293"/>
                    </a:lnTo>
                    <a:lnTo>
                      <a:pt x="184" y="1294"/>
                    </a:lnTo>
                    <a:lnTo>
                      <a:pt x="186" y="1296"/>
                    </a:lnTo>
                    <a:lnTo>
                      <a:pt x="184" y="1301"/>
                    </a:lnTo>
                    <a:lnTo>
                      <a:pt x="182" y="1305"/>
                    </a:lnTo>
                    <a:lnTo>
                      <a:pt x="181" y="1305"/>
                    </a:lnTo>
                    <a:lnTo>
                      <a:pt x="189" y="1310"/>
                    </a:lnTo>
                    <a:lnTo>
                      <a:pt x="182" y="1316"/>
                    </a:lnTo>
                    <a:lnTo>
                      <a:pt x="186" y="1319"/>
                    </a:lnTo>
                    <a:lnTo>
                      <a:pt x="179" y="1319"/>
                    </a:lnTo>
                    <a:lnTo>
                      <a:pt x="179" y="1323"/>
                    </a:lnTo>
                    <a:lnTo>
                      <a:pt x="182" y="1326"/>
                    </a:lnTo>
                    <a:lnTo>
                      <a:pt x="181" y="1330"/>
                    </a:lnTo>
                    <a:lnTo>
                      <a:pt x="182" y="1333"/>
                    </a:lnTo>
                    <a:lnTo>
                      <a:pt x="184" y="1335"/>
                    </a:lnTo>
                    <a:lnTo>
                      <a:pt x="179" y="1335"/>
                    </a:lnTo>
                    <a:lnTo>
                      <a:pt x="175" y="1335"/>
                    </a:lnTo>
                    <a:lnTo>
                      <a:pt x="181" y="1338"/>
                    </a:lnTo>
                    <a:lnTo>
                      <a:pt x="181" y="1340"/>
                    </a:lnTo>
                    <a:lnTo>
                      <a:pt x="175" y="1338"/>
                    </a:lnTo>
                    <a:lnTo>
                      <a:pt x="172" y="1337"/>
                    </a:lnTo>
                    <a:lnTo>
                      <a:pt x="170" y="1337"/>
                    </a:lnTo>
                    <a:lnTo>
                      <a:pt x="172" y="1340"/>
                    </a:lnTo>
                    <a:lnTo>
                      <a:pt x="174" y="1342"/>
                    </a:lnTo>
                    <a:lnTo>
                      <a:pt x="174" y="1344"/>
                    </a:lnTo>
                    <a:lnTo>
                      <a:pt x="175" y="1344"/>
                    </a:lnTo>
                    <a:lnTo>
                      <a:pt x="177" y="1349"/>
                    </a:lnTo>
                    <a:lnTo>
                      <a:pt x="182" y="1354"/>
                    </a:lnTo>
                    <a:lnTo>
                      <a:pt x="184" y="1359"/>
                    </a:lnTo>
                    <a:lnTo>
                      <a:pt x="186" y="1363"/>
                    </a:lnTo>
                    <a:lnTo>
                      <a:pt x="181" y="1359"/>
                    </a:lnTo>
                    <a:lnTo>
                      <a:pt x="179" y="1358"/>
                    </a:lnTo>
                    <a:lnTo>
                      <a:pt x="181" y="1356"/>
                    </a:lnTo>
                    <a:lnTo>
                      <a:pt x="170" y="1347"/>
                    </a:lnTo>
                    <a:lnTo>
                      <a:pt x="168" y="1351"/>
                    </a:lnTo>
                    <a:lnTo>
                      <a:pt x="172" y="1356"/>
                    </a:lnTo>
                    <a:lnTo>
                      <a:pt x="174" y="1359"/>
                    </a:lnTo>
                    <a:lnTo>
                      <a:pt x="170" y="1361"/>
                    </a:lnTo>
                    <a:lnTo>
                      <a:pt x="168" y="1363"/>
                    </a:lnTo>
                    <a:lnTo>
                      <a:pt x="172" y="1366"/>
                    </a:lnTo>
                    <a:lnTo>
                      <a:pt x="175" y="1365"/>
                    </a:lnTo>
                    <a:lnTo>
                      <a:pt x="179" y="1363"/>
                    </a:lnTo>
                    <a:lnTo>
                      <a:pt x="177" y="1361"/>
                    </a:lnTo>
                    <a:lnTo>
                      <a:pt x="179" y="1359"/>
                    </a:lnTo>
                    <a:lnTo>
                      <a:pt x="181" y="1363"/>
                    </a:lnTo>
                    <a:lnTo>
                      <a:pt x="182" y="1365"/>
                    </a:lnTo>
                    <a:lnTo>
                      <a:pt x="184" y="1365"/>
                    </a:lnTo>
                    <a:lnTo>
                      <a:pt x="179" y="1365"/>
                    </a:lnTo>
                    <a:lnTo>
                      <a:pt x="175" y="1370"/>
                    </a:lnTo>
                    <a:lnTo>
                      <a:pt x="179" y="1372"/>
                    </a:lnTo>
                    <a:lnTo>
                      <a:pt x="182" y="1374"/>
                    </a:lnTo>
                    <a:lnTo>
                      <a:pt x="182" y="1377"/>
                    </a:lnTo>
                    <a:lnTo>
                      <a:pt x="184" y="1381"/>
                    </a:lnTo>
                    <a:lnTo>
                      <a:pt x="186" y="1384"/>
                    </a:lnTo>
                    <a:lnTo>
                      <a:pt x="188" y="1386"/>
                    </a:lnTo>
                    <a:lnTo>
                      <a:pt x="186" y="1388"/>
                    </a:lnTo>
                    <a:lnTo>
                      <a:pt x="188" y="1389"/>
                    </a:lnTo>
                    <a:lnTo>
                      <a:pt x="189" y="1391"/>
                    </a:lnTo>
                    <a:lnTo>
                      <a:pt x="186" y="1393"/>
                    </a:lnTo>
                    <a:lnTo>
                      <a:pt x="182" y="1391"/>
                    </a:lnTo>
                    <a:lnTo>
                      <a:pt x="181" y="1391"/>
                    </a:lnTo>
                    <a:lnTo>
                      <a:pt x="181" y="1395"/>
                    </a:lnTo>
                    <a:lnTo>
                      <a:pt x="182" y="1398"/>
                    </a:lnTo>
                    <a:lnTo>
                      <a:pt x="186" y="1400"/>
                    </a:lnTo>
                    <a:lnTo>
                      <a:pt x="188" y="1402"/>
                    </a:lnTo>
                    <a:lnTo>
                      <a:pt x="189" y="1403"/>
                    </a:lnTo>
                    <a:lnTo>
                      <a:pt x="189" y="1405"/>
                    </a:lnTo>
                    <a:lnTo>
                      <a:pt x="188" y="1403"/>
                    </a:lnTo>
                    <a:lnTo>
                      <a:pt x="188" y="1407"/>
                    </a:lnTo>
                    <a:lnTo>
                      <a:pt x="189" y="1407"/>
                    </a:lnTo>
                    <a:lnTo>
                      <a:pt x="193" y="1412"/>
                    </a:lnTo>
                    <a:lnTo>
                      <a:pt x="193" y="1414"/>
                    </a:lnTo>
                    <a:lnTo>
                      <a:pt x="189" y="1414"/>
                    </a:lnTo>
                    <a:lnTo>
                      <a:pt x="188" y="1414"/>
                    </a:lnTo>
                    <a:lnTo>
                      <a:pt x="184" y="1410"/>
                    </a:lnTo>
                    <a:lnTo>
                      <a:pt x="182" y="1407"/>
                    </a:lnTo>
                    <a:lnTo>
                      <a:pt x="179" y="1405"/>
                    </a:lnTo>
                    <a:lnTo>
                      <a:pt x="177" y="1402"/>
                    </a:lnTo>
                    <a:lnTo>
                      <a:pt x="175" y="1398"/>
                    </a:lnTo>
                    <a:lnTo>
                      <a:pt x="174" y="1402"/>
                    </a:lnTo>
                    <a:lnTo>
                      <a:pt x="172" y="1403"/>
                    </a:lnTo>
                    <a:lnTo>
                      <a:pt x="174" y="1409"/>
                    </a:lnTo>
                    <a:lnTo>
                      <a:pt x="175" y="1409"/>
                    </a:lnTo>
                    <a:lnTo>
                      <a:pt x="177" y="1409"/>
                    </a:lnTo>
                    <a:lnTo>
                      <a:pt x="177" y="1412"/>
                    </a:lnTo>
                    <a:lnTo>
                      <a:pt x="179" y="1417"/>
                    </a:lnTo>
                    <a:lnTo>
                      <a:pt x="184" y="1426"/>
                    </a:lnTo>
                    <a:lnTo>
                      <a:pt x="186" y="1424"/>
                    </a:lnTo>
                    <a:lnTo>
                      <a:pt x="184" y="1423"/>
                    </a:lnTo>
                    <a:lnTo>
                      <a:pt x="186" y="1423"/>
                    </a:lnTo>
                    <a:lnTo>
                      <a:pt x="188" y="1423"/>
                    </a:lnTo>
                    <a:lnTo>
                      <a:pt x="191" y="1426"/>
                    </a:lnTo>
                    <a:lnTo>
                      <a:pt x="193" y="1426"/>
                    </a:lnTo>
                    <a:lnTo>
                      <a:pt x="195" y="1424"/>
                    </a:lnTo>
                    <a:lnTo>
                      <a:pt x="195" y="1423"/>
                    </a:lnTo>
                    <a:lnTo>
                      <a:pt x="196" y="1421"/>
                    </a:lnTo>
                    <a:lnTo>
                      <a:pt x="200" y="1421"/>
                    </a:lnTo>
                    <a:lnTo>
                      <a:pt x="202" y="1423"/>
                    </a:lnTo>
                    <a:lnTo>
                      <a:pt x="203" y="1421"/>
                    </a:lnTo>
                    <a:lnTo>
                      <a:pt x="205" y="1419"/>
                    </a:lnTo>
                    <a:lnTo>
                      <a:pt x="207" y="1416"/>
                    </a:lnTo>
                    <a:lnTo>
                      <a:pt x="207" y="1414"/>
                    </a:lnTo>
                    <a:lnTo>
                      <a:pt x="207" y="1412"/>
                    </a:lnTo>
                    <a:lnTo>
                      <a:pt x="207" y="1407"/>
                    </a:lnTo>
                    <a:lnTo>
                      <a:pt x="209" y="1405"/>
                    </a:lnTo>
                    <a:lnTo>
                      <a:pt x="212" y="1405"/>
                    </a:lnTo>
                    <a:lnTo>
                      <a:pt x="214" y="1405"/>
                    </a:lnTo>
                    <a:lnTo>
                      <a:pt x="214" y="1410"/>
                    </a:lnTo>
                    <a:lnTo>
                      <a:pt x="212" y="1414"/>
                    </a:lnTo>
                    <a:lnTo>
                      <a:pt x="210" y="1421"/>
                    </a:lnTo>
                    <a:lnTo>
                      <a:pt x="209" y="1424"/>
                    </a:lnTo>
                    <a:lnTo>
                      <a:pt x="212" y="1428"/>
                    </a:lnTo>
                    <a:lnTo>
                      <a:pt x="214" y="1424"/>
                    </a:lnTo>
                    <a:lnTo>
                      <a:pt x="218" y="1423"/>
                    </a:lnTo>
                    <a:lnTo>
                      <a:pt x="219" y="1421"/>
                    </a:lnTo>
                    <a:lnTo>
                      <a:pt x="218" y="1424"/>
                    </a:lnTo>
                    <a:lnTo>
                      <a:pt x="218" y="1426"/>
                    </a:lnTo>
                    <a:lnTo>
                      <a:pt x="218" y="1433"/>
                    </a:lnTo>
                    <a:lnTo>
                      <a:pt x="218" y="1437"/>
                    </a:lnTo>
                    <a:lnTo>
                      <a:pt x="216" y="1440"/>
                    </a:lnTo>
                    <a:lnTo>
                      <a:pt x="219" y="1442"/>
                    </a:lnTo>
                    <a:lnTo>
                      <a:pt x="221" y="1440"/>
                    </a:lnTo>
                    <a:lnTo>
                      <a:pt x="225" y="1439"/>
                    </a:lnTo>
                    <a:lnTo>
                      <a:pt x="226" y="1440"/>
                    </a:lnTo>
                    <a:lnTo>
                      <a:pt x="230" y="1440"/>
                    </a:lnTo>
                    <a:lnTo>
                      <a:pt x="233" y="1439"/>
                    </a:lnTo>
                    <a:lnTo>
                      <a:pt x="235" y="1439"/>
                    </a:lnTo>
                    <a:lnTo>
                      <a:pt x="233" y="1433"/>
                    </a:lnTo>
                    <a:lnTo>
                      <a:pt x="233" y="1430"/>
                    </a:lnTo>
                    <a:lnTo>
                      <a:pt x="235" y="1428"/>
                    </a:lnTo>
                    <a:lnTo>
                      <a:pt x="239" y="1428"/>
                    </a:lnTo>
                    <a:lnTo>
                      <a:pt x="242" y="1428"/>
                    </a:lnTo>
                    <a:lnTo>
                      <a:pt x="246" y="1428"/>
                    </a:lnTo>
                    <a:lnTo>
                      <a:pt x="249" y="1430"/>
                    </a:lnTo>
                    <a:lnTo>
                      <a:pt x="253" y="1430"/>
                    </a:lnTo>
                    <a:lnTo>
                      <a:pt x="256" y="1432"/>
                    </a:lnTo>
                    <a:lnTo>
                      <a:pt x="260" y="1433"/>
                    </a:lnTo>
                    <a:lnTo>
                      <a:pt x="258" y="1442"/>
                    </a:lnTo>
                    <a:lnTo>
                      <a:pt x="253" y="1442"/>
                    </a:lnTo>
                    <a:lnTo>
                      <a:pt x="247" y="1444"/>
                    </a:lnTo>
                    <a:lnTo>
                      <a:pt x="244" y="1446"/>
                    </a:lnTo>
                    <a:lnTo>
                      <a:pt x="242" y="1453"/>
                    </a:lnTo>
                    <a:lnTo>
                      <a:pt x="247" y="1454"/>
                    </a:lnTo>
                    <a:lnTo>
                      <a:pt x="251" y="1453"/>
                    </a:lnTo>
                    <a:lnTo>
                      <a:pt x="247" y="1451"/>
                    </a:lnTo>
                    <a:lnTo>
                      <a:pt x="253" y="1451"/>
                    </a:lnTo>
                    <a:lnTo>
                      <a:pt x="253" y="1453"/>
                    </a:lnTo>
                    <a:lnTo>
                      <a:pt x="251" y="1456"/>
                    </a:lnTo>
                    <a:lnTo>
                      <a:pt x="251" y="1461"/>
                    </a:lnTo>
                    <a:lnTo>
                      <a:pt x="256" y="1465"/>
                    </a:lnTo>
                    <a:lnTo>
                      <a:pt x="260" y="1461"/>
                    </a:lnTo>
                    <a:lnTo>
                      <a:pt x="261" y="1454"/>
                    </a:lnTo>
                    <a:lnTo>
                      <a:pt x="261" y="1451"/>
                    </a:lnTo>
                    <a:lnTo>
                      <a:pt x="263" y="1449"/>
                    </a:lnTo>
                    <a:lnTo>
                      <a:pt x="267" y="1451"/>
                    </a:lnTo>
                    <a:lnTo>
                      <a:pt x="268" y="1451"/>
                    </a:lnTo>
                    <a:lnTo>
                      <a:pt x="270" y="1446"/>
                    </a:lnTo>
                    <a:lnTo>
                      <a:pt x="272" y="1440"/>
                    </a:lnTo>
                    <a:lnTo>
                      <a:pt x="272" y="1437"/>
                    </a:lnTo>
                    <a:lnTo>
                      <a:pt x="267" y="1439"/>
                    </a:lnTo>
                    <a:lnTo>
                      <a:pt x="272" y="1435"/>
                    </a:lnTo>
                    <a:lnTo>
                      <a:pt x="274" y="1435"/>
                    </a:lnTo>
                    <a:lnTo>
                      <a:pt x="279" y="1430"/>
                    </a:lnTo>
                    <a:lnTo>
                      <a:pt x="277" y="1437"/>
                    </a:lnTo>
                    <a:lnTo>
                      <a:pt x="276" y="1442"/>
                    </a:lnTo>
                    <a:lnTo>
                      <a:pt x="272" y="1447"/>
                    </a:lnTo>
                    <a:lnTo>
                      <a:pt x="270" y="1454"/>
                    </a:lnTo>
                    <a:lnTo>
                      <a:pt x="276" y="1453"/>
                    </a:lnTo>
                    <a:lnTo>
                      <a:pt x="279" y="1447"/>
                    </a:lnTo>
                    <a:lnTo>
                      <a:pt x="281" y="1451"/>
                    </a:lnTo>
                    <a:lnTo>
                      <a:pt x="276" y="1456"/>
                    </a:lnTo>
                    <a:lnTo>
                      <a:pt x="272" y="1461"/>
                    </a:lnTo>
                    <a:lnTo>
                      <a:pt x="268" y="1467"/>
                    </a:lnTo>
                    <a:lnTo>
                      <a:pt x="276" y="1467"/>
                    </a:lnTo>
                    <a:lnTo>
                      <a:pt x="284" y="1465"/>
                    </a:lnTo>
                    <a:lnTo>
                      <a:pt x="276" y="1467"/>
                    </a:lnTo>
                    <a:lnTo>
                      <a:pt x="270" y="1470"/>
                    </a:lnTo>
                    <a:lnTo>
                      <a:pt x="274" y="1475"/>
                    </a:lnTo>
                    <a:lnTo>
                      <a:pt x="272" y="1477"/>
                    </a:lnTo>
                    <a:lnTo>
                      <a:pt x="268" y="1477"/>
                    </a:lnTo>
                    <a:lnTo>
                      <a:pt x="267" y="1482"/>
                    </a:lnTo>
                    <a:lnTo>
                      <a:pt x="268" y="1491"/>
                    </a:lnTo>
                    <a:lnTo>
                      <a:pt x="268" y="1495"/>
                    </a:lnTo>
                    <a:lnTo>
                      <a:pt x="274" y="1500"/>
                    </a:lnTo>
                    <a:lnTo>
                      <a:pt x="277" y="1498"/>
                    </a:lnTo>
                    <a:lnTo>
                      <a:pt x="283" y="1497"/>
                    </a:lnTo>
                    <a:lnTo>
                      <a:pt x="288" y="1495"/>
                    </a:lnTo>
                    <a:lnTo>
                      <a:pt x="295" y="1493"/>
                    </a:lnTo>
                    <a:lnTo>
                      <a:pt x="298" y="1489"/>
                    </a:lnTo>
                    <a:lnTo>
                      <a:pt x="302" y="1484"/>
                    </a:lnTo>
                    <a:lnTo>
                      <a:pt x="300" y="1479"/>
                    </a:lnTo>
                    <a:lnTo>
                      <a:pt x="298" y="1475"/>
                    </a:lnTo>
                    <a:lnTo>
                      <a:pt x="300" y="1472"/>
                    </a:lnTo>
                    <a:lnTo>
                      <a:pt x="302" y="1467"/>
                    </a:lnTo>
                    <a:lnTo>
                      <a:pt x="300" y="1460"/>
                    </a:lnTo>
                    <a:lnTo>
                      <a:pt x="307" y="1463"/>
                    </a:lnTo>
                    <a:lnTo>
                      <a:pt x="311" y="1465"/>
                    </a:lnTo>
                    <a:lnTo>
                      <a:pt x="304" y="1472"/>
                    </a:lnTo>
                    <a:lnTo>
                      <a:pt x="311" y="1472"/>
                    </a:lnTo>
                    <a:lnTo>
                      <a:pt x="311" y="1474"/>
                    </a:lnTo>
                    <a:lnTo>
                      <a:pt x="314" y="1477"/>
                    </a:lnTo>
                    <a:lnTo>
                      <a:pt x="311" y="1482"/>
                    </a:lnTo>
                    <a:lnTo>
                      <a:pt x="309" y="1486"/>
                    </a:lnTo>
                    <a:lnTo>
                      <a:pt x="305" y="1493"/>
                    </a:lnTo>
                    <a:lnTo>
                      <a:pt x="309" y="1498"/>
                    </a:lnTo>
                    <a:lnTo>
                      <a:pt x="316" y="1498"/>
                    </a:lnTo>
                    <a:lnTo>
                      <a:pt x="319" y="1497"/>
                    </a:lnTo>
                    <a:lnTo>
                      <a:pt x="326" y="1495"/>
                    </a:lnTo>
                    <a:lnTo>
                      <a:pt x="330" y="1491"/>
                    </a:lnTo>
                    <a:lnTo>
                      <a:pt x="332" y="1489"/>
                    </a:lnTo>
                    <a:lnTo>
                      <a:pt x="334" y="1493"/>
                    </a:lnTo>
                    <a:lnTo>
                      <a:pt x="328" y="1502"/>
                    </a:lnTo>
                    <a:lnTo>
                      <a:pt x="321" y="1505"/>
                    </a:lnTo>
                    <a:lnTo>
                      <a:pt x="316" y="1509"/>
                    </a:lnTo>
                    <a:lnTo>
                      <a:pt x="314" y="1514"/>
                    </a:lnTo>
                    <a:lnTo>
                      <a:pt x="323" y="1511"/>
                    </a:lnTo>
                    <a:lnTo>
                      <a:pt x="330" y="1507"/>
                    </a:lnTo>
                    <a:lnTo>
                      <a:pt x="337" y="1507"/>
                    </a:lnTo>
                    <a:lnTo>
                      <a:pt x="337" y="1502"/>
                    </a:lnTo>
                    <a:lnTo>
                      <a:pt x="342" y="1497"/>
                    </a:lnTo>
                    <a:lnTo>
                      <a:pt x="344" y="1495"/>
                    </a:lnTo>
                    <a:lnTo>
                      <a:pt x="349" y="1491"/>
                    </a:lnTo>
                    <a:lnTo>
                      <a:pt x="362" y="1488"/>
                    </a:lnTo>
                    <a:lnTo>
                      <a:pt x="369" y="1488"/>
                    </a:lnTo>
                    <a:lnTo>
                      <a:pt x="374" y="1482"/>
                    </a:lnTo>
                    <a:lnTo>
                      <a:pt x="377" y="1477"/>
                    </a:lnTo>
                    <a:lnTo>
                      <a:pt x="386" y="1472"/>
                    </a:lnTo>
                    <a:lnTo>
                      <a:pt x="391" y="1468"/>
                    </a:lnTo>
                    <a:lnTo>
                      <a:pt x="395" y="1472"/>
                    </a:lnTo>
                    <a:lnTo>
                      <a:pt x="402" y="1468"/>
                    </a:lnTo>
                    <a:lnTo>
                      <a:pt x="406" y="1467"/>
                    </a:lnTo>
                    <a:lnTo>
                      <a:pt x="411" y="1465"/>
                    </a:lnTo>
                    <a:lnTo>
                      <a:pt x="411" y="1463"/>
                    </a:lnTo>
                    <a:lnTo>
                      <a:pt x="411" y="1460"/>
                    </a:lnTo>
                    <a:lnTo>
                      <a:pt x="416" y="1458"/>
                    </a:lnTo>
                    <a:lnTo>
                      <a:pt x="414" y="1461"/>
                    </a:lnTo>
                    <a:lnTo>
                      <a:pt x="416" y="1465"/>
                    </a:lnTo>
                    <a:lnTo>
                      <a:pt x="416" y="1470"/>
                    </a:lnTo>
                    <a:lnTo>
                      <a:pt x="420" y="1470"/>
                    </a:lnTo>
                    <a:lnTo>
                      <a:pt x="421" y="1465"/>
                    </a:lnTo>
                    <a:lnTo>
                      <a:pt x="423" y="1461"/>
                    </a:lnTo>
                    <a:lnTo>
                      <a:pt x="423" y="1467"/>
                    </a:lnTo>
                    <a:lnTo>
                      <a:pt x="420" y="1475"/>
                    </a:lnTo>
                    <a:lnTo>
                      <a:pt x="425" y="1472"/>
                    </a:lnTo>
                    <a:lnTo>
                      <a:pt x="428" y="1468"/>
                    </a:lnTo>
                    <a:lnTo>
                      <a:pt x="432" y="1463"/>
                    </a:lnTo>
                    <a:lnTo>
                      <a:pt x="434" y="1456"/>
                    </a:lnTo>
                    <a:lnTo>
                      <a:pt x="437" y="1451"/>
                    </a:lnTo>
                    <a:lnTo>
                      <a:pt x="442" y="1446"/>
                    </a:lnTo>
                    <a:lnTo>
                      <a:pt x="451" y="1440"/>
                    </a:lnTo>
                    <a:lnTo>
                      <a:pt x="458" y="1442"/>
                    </a:lnTo>
                    <a:lnTo>
                      <a:pt x="462" y="1437"/>
                    </a:lnTo>
                    <a:lnTo>
                      <a:pt x="467" y="1432"/>
                    </a:lnTo>
                    <a:lnTo>
                      <a:pt x="472" y="1430"/>
                    </a:lnTo>
                    <a:lnTo>
                      <a:pt x="469" y="1424"/>
                    </a:lnTo>
                    <a:lnTo>
                      <a:pt x="476" y="1423"/>
                    </a:lnTo>
                    <a:lnTo>
                      <a:pt x="481" y="1421"/>
                    </a:lnTo>
                    <a:lnTo>
                      <a:pt x="486" y="1421"/>
                    </a:lnTo>
                    <a:lnTo>
                      <a:pt x="492" y="1421"/>
                    </a:lnTo>
                    <a:lnTo>
                      <a:pt x="495" y="1421"/>
                    </a:lnTo>
                    <a:lnTo>
                      <a:pt x="497" y="1416"/>
                    </a:lnTo>
                    <a:lnTo>
                      <a:pt x="499" y="1410"/>
                    </a:lnTo>
                    <a:lnTo>
                      <a:pt x="497" y="1405"/>
                    </a:lnTo>
                    <a:lnTo>
                      <a:pt x="502" y="1405"/>
                    </a:lnTo>
                    <a:lnTo>
                      <a:pt x="507" y="1402"/>
                    </a:lnTo>
                    <a:lnTo>
                      <a:pt x="506" y="1405"/>
                    </a:lnTo>
                    <a:lnTo>
                      <a:pt x="506" y="1410"/>
                    </a:lnTo>
                    <a:lnTo>
                      <a:pt x="509" y="1414"/>
                    </a:lnTo>
                    <a:lnTo>
                      <a:pt x="515" y="1417"/>
                    </a:lnTo>
                    <a:lnTo>
                      <a:pt x="520" y="1417"/>
                    </a:lnTo>
                    <a:lnTo>
                      <a:pt x="527" y="1414"/>
                    </a:lnTo>
                    <a:lnTo>
                      <a:pt x="530" y="1412"/>
                    </a:lnTo>
                    <a:lnTo>
                      <a:pt x="536" y="1410"/>
                    </a:lnTo>
                    <a:lnTo>
                      <a:pt x="539" y="1409"/>
                    </a:lnTo>
                    <a:lnTo>
                      <a:pt x="543" y="1402"/>
                    </a:lnTo>
                    <a:lnTo>
                      <a:pt x="544" y="1398"/>
                    </a:lnTo>
                    <a:lnTo>
                      <a:pt x="550" y="1391"/>
                    </a:lnTo>
                    <a:lnTo>
                      <a:pt x="564" y="1384"/>
                    </a:lnTo>
                    <a:lnTo>
                      <a:pt x="574" y="1384"/>
                    </a:lnTo>
                    <a:lnTo>
                      <a:pt x="576" y="1381"/>
                    </a:lnTo>
                    <a:lnTo>
                      <a:pt x="580" y="1379"/>
                    </a:lnTo>
                    <a:lnTo>
                      <a:pt x="580" y="1377"/>
                    </a:lnTo>
                    <a:lnTo>
                      <a:pt x="583" y="1374"/>
                    </a:lnTo>
                    <a:lnTo>
                      <a:pt x="590" y="1370"/>
                    </a:lnTo>
                    <a:lnTo>
                      <a:pt x="597" y="1368"/>
                    </a:lnTo>
                    <a:lnTo>
                      <a:pt x="601" y="1375"/>
                    </a:lnTo>
                    <a:lnTo>
                      <a:pt x="606" y="1381"/>
                    </a:lnTo>
                    <a:lnTo>
                      <a:pt x="606" y="1377"/>
                    </a:lnTo>
                    <a:lnTo>
                      <a:pt x="604" y="1372"/>
                    </a:lnTo>
                    <a:lnTo>
                      <a:pt x="601" y="1366"/>
                    </a:lnTo>
                    <a:lnTo>
                      <a:pt x="601" y="1363"/>
                    </a:lnTo>
                    <a:lnTo>
                      <a:pt x="604" y="1358"/>
                    </a:lnTo>
                    <a:lnTo>
                      <a:pt x="609" y="1356"/>
                    </a:lnTo>
                    <a:lnTo>
                      <a:pt x="613" y="1356"/>
                    </a:lnTo>
                    <a:lnTo>
                      <a:pt x="618" y="1358"/>
                    </a:lnTo>
                    <a:lnTo>
                      <a:pt x="623" y="1356"/>
                    </a:lnTo>
                    <a:lnTo>
                      <a:pt x="627" y="1358"/>
                    </a:lnTo>
                    <a:lnTo>
                      <a:pt x="632" y="1361"/>
                    </a:lnTo>
                    <a:lnTo>
                      <a:pt x="636" y="1361"/>
                    </a:lnTo>
                    <a:lnTo>
                      <a:pt x="634" y="1356"/>
                    </a:lnTo>
                    <a:lnTo>
                      <a:pt x="636" y="1354"/>
                    </a:lnTo>
                    <a:lnTo>
                      <a:pt x="639" y="1358"/>
                    </a:lnTo>
                    <a:lnTo>
                      <a:pt x="645" y="1359"/>
                    </a:lnTo>
                    <a:lnTo>
                      <a:pt x="646" y="1356"/>
                    </a:lnTo>
                    <a:lnTo>
                      <a:pt x="641" y="1356"/>
                    </a:lnTo>
                    <a:lnTo>
                      <a:pt x="643" y="1354"/>
                    </a:lnTo>
                    <a:lnTo>
                      <a:pt x="646" y="1352"/>
                    </a:lnTo>
                    <a:lnTo>
                      <a:pt x="646" y="1358"/>
                    </a:lnTo>
                    <a:lnTo>
                      <a:pt x="648" y="1356"/>
                    </a:lnTo>
                    <a:lnTo>
                      <a:pt x="652" y="1354"/>
                    </a:lnTo>
                    <a:lnTo>
                      <a:pt x="652" y="1349"/>
                    </a:lnTo>
                    <a:lnTo>
                      <a:pt x="650" y="1345"/>
                    </a:lnTo>
                    <a:lnTo>
                      <a:pt x="652" y="1342"/>
                    </a:lnTo>
                    <a:lnTo>
                      <a:pt x="655" y="1342"/>
                    </a:lnTo>
                    <a:lnTo>
                      <a:pt x="657" y="1340"/>
                    </a:lnTo>
                    <a:lnTo>
                      <a:pt x="666" y="1324"/>
                    </a:lnTo>
                    <a:lnTo>
                      <a:pt x="671" y="1314"/>
                    </a:lnTo>
                    <a:lnTo>
                      <a:pt x="676" y="1303"/>
                    </a:lnTo>
                    <a:lnTo>
                      <a:pt x="681" y="1296"/>
                    </a:lnTo>
                    <a:lnTo>
                      <a:pt x="687" y="1289"/>
                    </a:lnTo>
                    <a:lnTo>
                      <a:pt x="692" y="1282"/>
                    </a:lnTo>
                    <a:lnTo>
                      <a:pt x="696" y="1273"/>
                    </a:lnTo>
                    <a:lnTo>
                      <a:pt x="704" y="1270"/>
                    </a:lnTo>
                    <a:lnTo>
                      <a:pt x="706" y="1266"/>
                    </a:lnTo>
                    <a:lnTo>
                      <a:pt x="708" y="1258"/>
                    </a:lnTo>
                    <a:lnTo>
                      <a:pt x="710" y="1252"/>
                    </a:lnTo>
                    <a:lnTo>
                      <a:pt x="715" y="1245"/>
                    </a:lnTo>
                    <a:lnTo>
                      <a:pt x="720" y="1240"/>
                    </a:lnTo>
                    <a:lnTo>
                      <a:pt x="725" y="1231"/>
                    </a:lnTo>
                    <a:lnTo>
                      <a:pt x="729" y="1226"/>
                    </a:lnTo>
                    <a:lnTo>
                      <a:pt x="732" y="1222"/>
                    </a:lnTo>
                    <a:lnTo>
                      <a:pt x="736" y="1217"/>
                    </a:lnTo>
                    <a:lnTo>
                      <a:pt x="741" y="1208"/>
                    </a:lnTo>
                    <a:lnTo>
                      <a:pt x="745" y="1201"/>
                    </a:lnTo>
                    <a:lnTo>
                      <a:pt x="748" y="1194"/>
                    </a:lnTo>
                    <a:lnTo>
                      <a:pt x="752" y="1186"/>
                    </a:lnTo>
                    <a:lnTo>
                      <a:pt x="752" y="1180"/>
                    </a:lnTo>
                    <a:lnTo>
                      <a:pt x="759" y="1177"/>
                    </a:lnTo>
                    <a:lnTo>
                      <a:pt x="762" y="1171"/>
                    </a:lnTo>
                    <a:lnTo>
                      <a:pt x="764" y="1164"/>
                    </a:lnTo>
                    <a:lnTo>
                      <a:pt x="768" y="1157"/>
                    </a:lnTo>
                    <a:lnTo>
                      <a:pt x="771" y="1150"/>
                    </a:lnTo>
                    <a:lnTo>
                      <a:pt x="775" y="1142"/>
                    </a:lnTo>
                    <a:lnTo>
                      <a:pt x="780" y="1136"/>
                    </a:lnTo>
                    <a:lnTo>
                      <a:pt x="782" y="1131"/>
                    </a:lnTo>
                    <a:lnTo>
                      <a:pt x="782" y="1128"/>
                    </a:lnTo>
                    <a:lnTo>
                      <a:pt x="783" y="1119"/>
                    </a:lnTo>
                    <a:lnTo>
                      <a:pt x="787" y="1117"/>
                    </a:lnTo>
                    <a:lnTo>
                      <a:pt x="792" y="1106"/>
                    </a:lnTo>
                    <a:lnTo>
                      <a:pt x="797" y="1098"/>
                    </a:lnTo>
                    <a:lnTo>
                      <a:pt x="799" y="1089"/>
                    </a:lnTo>
                    <a:lnTo>
                      <a:pt x="803" y="1080"/>
                    </a:lnTo>
                    <a:lnTo>
                      <a:pt x="806" y="1071"/>
                    </a:lnTo>
                    <a:lnTo>
                      <a:pt x="811" y="1061"/>
                    </a:lnTo>
                    <a:lnTo>
                      <a:pt x="817" y="1052"/>
                    </a:lnTo>
                    <a:lnTo>
                      <a:pt x="826" y="1041"/>
                    </a:lnTo>
                    <a:lnTo>
                      <a:pt x="824" y="1038"/>
                    </a:lnTo>
                    <a:lnTo>
                      <a:pt x="827" y="1034"/>
                    </a:lnTo>
                    <a:lnTo>
                      <a:pt x="829" y="1027"/>
                    </a:lnTo>
                    <a:lnTo>
                      <a:pt x="836" y="1015"/>
                    </a:lnTo>
                    <a:lnTo>
                      <a:pt x="836" y="1012"/>
                    </a:lnTo>
                    <a:lnTo>
                      <a:pt x="840" y="1003"/>
                    </a:lnTo>
                    <a:lnTo>
                      <a:pt x="840" y="996"/>
                    </a:lnTo>
                    <a:lnTo>
                      <a:pt x="854" y="948"/>
                    </a:lnTo>
                    <a:lnTo>
                      <a:pt x="840" y="933"/>
                    </a:lnTo>
                    <a:lnTo>
                      <a:pt x="838" y="931"/>
                    </a:lnTo>
                    <a:lnTo>
                      <a:pt x="820" y="920"/>
                    </a:lnTo>
                    <a:lnTo>
                      <a:pt x="815" y="906"/>
                    </a:lnTo>
                    <a:lnTo>
                      <a:pt x="806" y="901"/>
                    </a:lnTo>
                    <a:lnTo>
                      <a:pt x="801" y="899"/>
                    </a:lnTo>
                    <a:lnTo>
                      <a:pt x="796" y="897"/>
                    </a:lnTo>
                    <a:lnTo>
                      <a:pt x="789" y="892"/>
                    </a:lnTo>
                    <a:lnTo>
                      <a:pt x="783" y="890"/>
                    </a:lnTo>
                    <a:lnTo>
                      <a:pt x="778" y="887"/>
                    </a:lnTo>
                    <a:lnTo>
                      <a:pt x="757" y="883"/>
                    </a:lnTo>
                    <a:lnTo>
                      <a:pt x="746" y="873"/>
                    </a:lnTo>
                    <a:lnTo>
                      <a:pt x="741" y="871"/>
                    </a:lnTo>
                    <a:lnTo>
                      <a:pt x="711" y="845"/>
                    </a:lnTo>
                    <a:lnTo>
                      <a:pt x="718" y="839"/>
                    </a:lnTo>
                    <a:lnTo>
                      <a:pt x="722" y="836"/>
                    </a:lnTo>
                    <a:lnTo>
                      <a:pt x="727" y="831"/>
                    </a:lnTo>
                    <a:lnTo>
                      <a:pt x="729" y="825"/>
                    </a:lnTo>
                    <a:lnTo>
                      <a:pt x="729" y="820"/>
                    </a:lnTo>
                    <a:lnTo>
                      <a:pt x="731" y="813"/>
                    </a:lnTo>
                    <a:lnTo>
                      <a:pt x="734" y="808"/>
                    </a:lnTo>
                    <a:lnTo>
                      <a:pt x="736" y="801"/>
                    </a:lnTo>
                    <a:lnTo>
                      <a:pt x="739" y="794"/>
                    </a:lnTo>
                    <a:lnTo>
                      <a:pt x="739" y="785"/>
                    </a:lnTo>
                    <a:lnTo>
                      <a:pt x="734" y="781"/>
                    </a:lnTo>
                    <a:lnTo>
                      <a:pt x="731" y="776"/>
                    </a:lnTo>
                    <a:lnTo>
                      <a:pt x="729" y="774"/>
                    </a:lnTo>
                    <a:lnTo>
                      <a:pt x="731" y="771"/>
                    </a:lnTo>
                    <a:lnTo>
                      <a:pt x="729" y="769"/>
                    </a:lnTo>
                    <a:lnTo>
                      <a:pt x="727" y="766"/>
                    </a:lnTo>
                    <a:lnTo>
                      <a:pt x="722" y="767"/>
                    </a:lnTo>
                    <a:lnTo>
                      <a:pt x="720" y="767"/>
                    </a:lnTo>
                    <a:lnTo>
                      <a:pt x="717" y="762"/>
                    </a:lnTo>
                    <a:lnTo>
                      <a:pt x="711" y="759"/>
                    </a:lnTo>
                    <a:lnTo>
                      <a:pt x="706" y="759"/>
                    </a:lnTo>
                    <a:lnTo>
                      <a:pt x="701" y="757"/>
                    </a:lnTo>
                    <a:lnTo>
                      <a:pt x="697" y="757"/>
                    </a:lnTo>
                    <a:lnTo>
                      <a:pt x="694" y="752"/>
                    </a:lnTo>
                    <a:lnTo>
                      <a:pt x="694" y="746"/>
                    </a:lnTo>
                    <a:lnTo>
                      <a:pt x="692" y="743"/>
                    </a:lnTo>
                    <a:lnTo>
                      <a:pt x="688" y="736"/>
                    </a:lnTo>
                    <a:lnTo>
                      <a:pt x="687" y="730"/>
                    </a:lnTo>
                    <a:lnTo>
                      <a:pt x="687" y="727"/>
                    </a:lnTo>
                    <a:lnTo>
                      <a:pt x="690" y="723"/>
                    </a:lnTo>
                    <a:lnTo>
                      <a:pt x="694" y="720"/>
                    </a:lnTo>
                    <a:lnTo>
                      <a:pt x="690" y="716"/>
                    </a:lnTo>
                    <a:lnTo>
                      <a:pt x="687" y="713"/>
                    </a:lnTo>
                    <a:lnTo>
                      <a:pt x="685" y="708"/>
                    </a:lnTo>
                    <a:lnTo>
                      <a:pt x="685" y="704"/>
                    </a:lnTo>
                    <a:lnTo>
                      <a:pt x="687" y="702"/>
                    </a:lnTo>
                    <a:lnTo>
                      <a:pt x="683" y="701"/>
                    </a:lnTo>
                    <a:lnTo>
                      <a:pt x="680" y="701"/>
                    </a:lnTo>
                    <a:lnTo>
                      <a:pt x="673" y="702"/>
                    </a:lnTo>
                    <a:lnTo>
                      <a:pt x="667" y="702"/>
                    </a:lnTo>
                    <a:lnTo>
                      <a:pt x="662" y="702"/>
                    </a:lnTo>
                    <a:lnTo>
                      <a:pt x="659" y="699"/>
                    </a:lnTo>
                    <a:lnTo>
                      <a:pt x="657" y="695"/>
                    </a:lnTo>
                    <a:lnTo>
                      <a:pt x="652" y="688"/>
                    </a:lnTo>
                    <a:lnTo>
                      <a:pt x="650" y="683"/>
                    </a:lnTo>
                    <a:lnTo>
                      <a:pt x="650" y="678"/>
                    </a:lnTo>
                    <a:lnTo>
                      <a:pt x="648" y="672"/>
                    </a:lnTo>
                    <a:lnTo>
                      <a:pt x="648" y="669"/>
                    </a:lnTo>
                    <a:lnTo>
                      <a:pt x="650" y="665"/>
                    </a:lnTo>
                    <a:lnTo>
                      <a:pt x="655" y="662"/>
                    </a:lnTo>
                    <a:lnTo>
                      <a:pt x="659" y="660"/>
                    </a:lnTo>
                    <a:lnTo>
                      <a:pt x="664" y="658"/>
                    </a:lnTo>
                    <a:lnTo>
                      <a:pt x="662" y="657"/>
                    </a:lnTo>
                    <a:lnTo>
                      <a:pt x="659" y="653"/>
                    </a:lnTo>
                    <a:lnTo>
                      <a:pt x="662" y="650"/>
                    </a:lnTo>
                    <a:lnTo>
                      <a:pt x="662" y="646"/>
                    </a:lnTo>
                    <a:lnTo>
                      <a:pt x="657" y="643"/>
                    </a:lnTo>
                    <a:lnTo>
                      <a:pt x="653" y="643"/>
                    </a:lnTo>
                    <a:lnTo>
                      <a:pt x="648" y="644"/>
                    </a:lnTo>
                    <a:lnTo>
                      <a:pt x="645" y="644"/>
                    </a:lnTo>
                    <a:lnTo>
                      <a:pt x="643" y="641"/>
                    </a:lnTo>
                    <a:lnTo>
                      <a:pt x="645" y="636"/>
                    </a:lnTo>
                    <a:lnTo>
                      <a:pt x="648" y="630"/>
                    </a:lnTo>
                    <a:lnTo>
                      <a:pt x="650" y="625"/>
                    </a:lnTo>
                    <a:lnTo>
                      <a:pt x="648" y="622"/>
                    </a:lnTo>
                    <a:lnTo>
                      <a:pt x="646" y="616"/>
                    </a:lnTo>
                    <a:lnTo>
                      <a:pt x="645" y="611"/>
                    </a:lnTo>
                    <a:lnTo>
                      <a:pt x="646" y="606"/>
                    </a:lnTo>
                    <a:lnTo>
                      <a:pt x="648" y="600"/>
                    </a:lnTo>
                    <a:lnTo>
                      <a:pt x="650" y="599"/>
                    </a:lnTo>
                    <a:lnTo>
                      <a:pt x="652" y="595"/>
                    </a:lnTo>
                    <a:lnTo>
                      <a:pt x="646" y="590"/>
                    </a:lnTo>
                    <a:lnTo>
                      <a:pt x="641" y="588"/>
                    </a:lnTo>
                    <a:lnTo>
                      <a:pt x="639" y="585"/>
                    </a:lnTo>
                    <a:lnTo>
                      <a:pt x="646" y="578"/>
                    </a:lnTo>
                    <a:lnTo>
                      <a:pt x="653" y="574"/>
                    </a:lnTo>
                    <a:lnTo>
                      <a:pt x="655" y="572"/>
                    </a:lnTo>
                    <a:lnTo>
                      <a:pt x="660" y="572"/>
                    </a:lnTo>
                    <a:lnTo>
                      <a:pt x="664" y="572"/>
                    </a:lnTo>
                    <a:lnTo>
                      <a:pt x="664" y="565"/>
                    </a:lnTo>
                    <a:lnTo>
                      <a:pt x="659" y="553"/>
                    </a:lnTo>
                    <a:lnTo>
                      <a:pt x="655" y="544"/>
                    </a:lnTo>
                    <a:lnTo>
                      <a:pt x="650" y="532"/>
                    </a:lnTo>
                    <a:lnTo>
                      <a:pt x="645" y="523"/>
                    </a:lnTo>
                    <a:lnTo>
                      <a:pt x="639" y="516"/>
                    </a:lnTo>
                    <a:lnTo>
                      <a:pt x="634" y="507"/>
                    </a:lnTo>
                    <a:lnTo>
                      <a:pt x="627" y="502"/>
                    </a:lnTo>
                    <a:lnTo>
                      <a:pt x="618" y="493"/>
                    </a:lnTo>
                    <a:lnTo>
                      <a:pt x="618" y="491"/>
                    </a:lnTo>
                    <a:lnTo>
                      <a:pt x="615" y="484"/>
                    </a:lnTo>
                    <a:lnTo>
                      <a:pt x="611" y="477"/>
                    </a:lnTo>
                    <a:lnTo>
                      <a:pt x="608" y="477"/>
                    </a:lnTo>
                    <a:lnTo>
                      <a:pt x="601" y="465"/>
                    </a:lnTo>
                    <a:lnTo>
                      <a:pt x="592" y="458"/>
                    </a:lnTo>
                    <a:lnTo>
                      <a:pt x="578" y="446"/>
                    </a:lnTo>
                    <a:lnTo>
                      <a:pt x="567" y="432"/>
                    </a:lnTo>
                    <a:lnTo>
                      <a:pt x="562" y="425"/>
                    </a:lnTo>
                    <a:lnTo>
                      <a:pt x="560" y="416"/>
                    </a:lnTo>
                    <a:lnTo>
                      <a:pt x="558" y="411"/>
                    </a:lnTo>
                    <a:lnTo>
                      <a:pt x="578" y="358"/>
                    </a:lnTo>
                    <a:lnTo>
                      <a:pt x="587" y="351"/>
                    </a:lnTo>
                    <a:lnTo>
                      <a:pt x="583" y="351"/>
                    </a:lnTo>
                    <a:lnTo>
                      <a:pt x="597" y="321"/>
                    </a:lnTo>
                    <a:lnTo>
                      <a:pt x="597" y="300"/>
                    </a:lnTo>
                    <a:lnTo>
                      <a:pt x="573" y="288"/>
                    </a:lnTo>
                    <a:lnTo>
                      <a:pt x="544" y="254"/>
                    </a:lnTo>
                    <a:lnTo>
                      <a:pt x="500" y="246"/>
                    </a:lnTo>
                    <a:lnTo>
                      <a:pt x="478" y="200"/>
                    </a:lnTo>
                    <a:lnTo>
                      <a:pt x="490" y="170"/>
                    </a:lnTo>
                    <a:lnTo>
                      <a:pt x="492" y="152"/>
                    </a:lnTo>
                    <a:lnTo>
                      <a:pt x="483" y="151"/>
                    </a:lnTo>
                    <a:lnTo>
                      <a:pt x="474" y="154"/>
                    </a:lnTo>
                    <a:lnTo>
                      <a:pt x="469" y="149"/>
                    </a:lnTo>
                    <a:lnTo>
                      <a:pt x="495" y="126"/>
                    </a:lnTo>
                    <a:lnTo>
                      <a:pt x="488" y="121"/>
                    </a:lnTo>
                    <a:lnTo>
                      <a:pt x="486" y="119"/>
                    </a:lnTo>
                    <a:lnTo>
                      <a:pt x="486" y="115"/>
                    </a:lnTo>
                    <a:lnTo>
                      <a:pt x="486" y="114"/>
                    </a:lnTo>
                    <a:lnTo>
                      <a:pt x="485" y="110"/>
                    </a:lnTo>
                    <a:lnTo>
                      <a:pt x="486" y="107"/>
                    </a:lnTo>
                    <a:lnTo>
                      <a:pt x="485" y="103"/>
                    </a:lnTo>
                    <a:lnTo>
                      <a:pt x="507" y="65"/>
                    </a:lnTo>
                    <a:lnTo>
                      <a:pt x="488" y="38"/>
                    </a:lnTo>
                    <a:lnTo>
                      <a:pt x="442" y="29"/>
                    </a:lnTo>
                    <a:lnTo>
                      <a:pt x="439" y="28"/>
                    </a:lnTo>
                    <a:lnTo>
                      <a:pt x="439" y="24"/>
                    </a:lnTo>
                    <a:lnTo>
                      <a:pt x="439" y="22"/>
                    </a:lnTo>
                    <a:lnTo>
                      <a:pt x="432" y="21"/>
                    </a:lnTo>
                    <a:lnTo>
                      <a:pt x="427" y="19"/>
                    </a:lnTo>
                    <a:lnTo>
                      <a:pt x="421" y="15"/>
                    </a:lnTo>
                    <a:lnTo>
                      <a:pt x="416" y="12"/>
                    </a:lnTo>
                    <a:lnTo>
                      <a:pt x="414" y="5"/>
                    </a:lnTo>
                    <a:lnTo>
                      <a:pt x="414" y="1"/>
                    </a:lnTo>
                    <a:lnTo>
                      <a:pt x="409" y="0"/>
                    </a:lnTo>
                    <a:lnTo>
                      <a:pt x="404" y="3"/>
                    </a:lnTo>
                    <a:lnTo>
                      <a:pt x="399" y="5"/>
                    </a:lnTo>
                    <a:lnTo>
                      <a:pt x="395" y="5"/>
                    </a:lnTo>
                    <a:lnTo>
                      <a:pt x="391" y="8"/>
                    </a:lnTo>
                    <a:lnTo>
                      <a:pt x="390" y="10"/>
                    </a:lnTo>
                    <a:lnTo>
                      <a:pt x="388" y="14"/>
                    </a:lnTo>
                    <a:lnTo>
                      <a:pt x="383" y="17"/>
                    </a:lnTo>
                    <a:lnTo>
                      <a:pt x="381" y="19"/>
                    </a:lnTo>
                    <a:lnTo>
                      <a:pt x="379" y="22"/>
                    </a:lnTo>
                    <a:lnTo>
                      <a:pt x="377" y="26"/>
                    </a:lnTo>
                    <a:lnTo>
                      <a:pt x="363" y="33"/>
                    </a:lnTo>
                    <a:lnTo>
                      <a:pt x="358" y="31"/>
                    </a:lnTo>
                    <a:lnTo>
                      <a:pt x="353" y="33"/>
                    </a:lnTo>
                    <a:lnTo>
                      <a:pt x="351" y="29"/>
                    </a:lnTo>
                    <a:lnTo>
                      <a:pt x="346" y="33"/>
                    </a:lnTo>
                    <a:lnTo>
                      <a:pt x="342" y="31"/>
                    </a:lnTo>
                    <a:lnTo>
                      <a:pt x="337" y="33"/>
                    </a:lnTo>
                    <a:lnTo>
                      <a:pt x="330" y="36"/>
                    </a:lnTo>
                    <a:lnTo>
                      <a:pt x="330" y="40"/>
                    </a:lnTo>
                    <a:lnTo>
                      <a:pt x="328" y="45"/>
                    </a:lnTo>
                    <a:lnTo>
                      <a:pt x="326" y="49"/>
                    </a:lnTo>
                    <a:lnTo>
                      <a:pt x="323" y="52"/>
                    </a:lnTo>
                    <a:lnTo>
                      <a:pt x="319" y="58"/>
                    </a:lnTo>
                    <a:lnTo>
                      <a:pt x="319" y="61"/>
                    </a:lnTo>
                    <a:lnTo>
                      <a:pt x="316" y="65"/>
                    </a:lnTo>
                    <a:lnTo>
                      <a:pt x="312" y="68"/>
                    </a:lnTo>
                    <a:lnTo>
                      <a:pt x="309" y="70"/>
                    </a:lnTo>
                    <a:lnTo>
                      <a:pt x="305" y="73"/>
                    </a:lnTo>
                    <a:lnTo>
                      <a:pt x="304" y="79"/>
                    </a:lnTo>
                    <a:lnTo>
                      <a:pt x="305" y="80"/>
                    </a:lnTo>
                    <a:lnTo>
                      <a:pt x="309" y="84"/>
                    </a:lnTo>
                    <a:lnTo>
                      <a:pt x="307" y="89"/>
                    </a:lnTo>
                    <a:lnTo>
                      <a:pt x="305" y="94"/>
                    </a:lnTo>
                    <a:lnTo>
                      <a:pt x="304" y="100"/>
                    </a:lnTo>
                    <a:lnTo>
                      <a:pt x="304" y="105"/>
                    </a:lnTo>
                    <a:lnTo>
                      <a:pt x="304" y="108"/>
                    </a:lnTo>
                    <a:lnTo>
                      <a:pt x="305" y="114"/>
                    </a:lnTo>
                    <a:lnTo>
                      <a:pt x="305" y="119"/>
                    </a:lnTo>
                    <a:lnTo>
                      <a:pt x="302" y="123"/>
                    </a:lnTo>
                    <a:lnTo>
                      <a:pt x="300" y="126"/>
                    </a:lnTo>
                    <a:lnTo>
                      <a:pt x="302" y="130"/>
                    </a:lnTo>
                    <a:lnTo>
                      <a:pt x="302" y="135"/>
                    </a:lnTo>
                    <a:lnTo>
                      <a:pt x="300" y="140"/>
                    </a:lnTo>
                    <a:lnTo>
                      <a:pt x="302" y="144"/>
                    </a:lnTo>
                    <a:lnTo>
                      <a:pt x="304" y="147"/>
                    </a:lnTo>
                    <a:lnTo>
                      <a:pt x="305" y="151"/>
                    </a:lnTo>
                    <a:lnTo>
                      <a:pt x="305" y="156"/>
                    </a:lnTo>
                    <a:lnTo>
                      <a:pt x="309" y="161"/>
                    </a:lnTo>
                    <a:lnTo>
                      <a:pt x="311" y="165"/>
                    </a:lnTo>
                    <a:lnTo>
                      <a:pt x="311" y="168"/>
                    </a:lnTo>
                    <a:lnTo>
                      <a:pt x="307" y="173"/>
                    </a:lnTo>
                    <a:lnTo>
                      <a:pt x="307" y="177"/>
                    </a:lnTo>
                    <a:lnTo>
                      <a:pt x="302" y="184"/>
                    </a:lnTo>
                    <a:lnTo>
                      <a:pt x="300" y="188"/>
                    </a:lnTo>
                    <a:lnTo>
                      <a:pt x="295" y="188"/>
                    </a:lnTo>
                    <a:lnTo>
                      <a:pt x="291" y="189"/>
                    </a:lnTo>
                    <a:lnTo>
                      <a:pt x="288" y="193"/>
                    </a:lnTo>
                    <a:lnTo>
                      <a:pt x="284" y="196"/>
                    </a:lnTo>
                    <a:lnTo>
                      <a:pt x="283" y="200"/>
                    </a:lnTo>
                    <a:lnTo>
                      <a:pt x="279" y="205"/>
                    </a:lnTo>
                    <a:lnTo>
                      <a:pt x="279" y="210"/>
                    </a:lnTo>
                    <a:lnTo>
                      <a:pt x="279" y="216"/>
                    </a:lnTo>
                    <a:lnTo>
                      <a:pt x="279" y="223"/>
                    </a:lnTo>
                    <a:lnTo>
                      <a:pt x="277" y="224"/>
                    </a:lnTo>
                    <a:lnTo>
                      <a:pt x="272" y="230"/>
                    </a:lnTo>
                    <a:lnTo>
                      <a:pt x="268" y="237"/>
                    </a:lnTo>
                    <a:lnTo>
                      <a:pt x="265" y="235"/>
                    </a:lnTo>
                    <a:lnTo>
                      <a:pt x="260" y="228"/>
                    </a:lnTo>
                    <a:lnTo>
                      <a:pt x="253" y="224"/>
                    </a:lnTo>
                    <a:lnTo>
                      <a:pt x="246" y="223"/>
                    </a:lnTo>
                    <a:lnTo>
                      <a:pt x="239" y="221"/>
                    </a:lnTo>
                    <a:lnTo>
                      <a:pt x="232" y="219"/>
                    </a:lnTo>
                    <a:lnTo>
                      <a:pt x="225" y="217"/>
                    </a:lnTo>
                    <a:lnTo>
                      <a:pt x="219" y="216"/>
                    </a:lnTo>
                    <a:lnTo>
                      <a:pt x="219" y="212"/>
                    </a:lnTo>
                    <a:lnTo>
                      <a:pt x="216" y="214"/>
                    </a:lnTo>
                    <a:lnTo>
                      <a:pt x="210" y="209"/>
                    </a:lnTo>
                    <a:lnTo>
                      <a:pt x="207" y="207"/>
                    </a:lnTo>
                    <a:lnTo>
                      <a:pt x="202" y="209"/>
                    </a:lnTo>
                    <a:lnTo>
                      <a:pt x="198" y="210"/>
                    </a:lnTo>
                    <a:lnTo>
                      <a:pt x="196" y="214"/>
                    </a:lnTo>
                    <a:lnTo>
                      <a:pt x="195" y="219"/>
                    </a:lnTo>
                    <a:lnTo>
                      <a:pt x="195" y="223"/>
                    </a:lnTo>
                    <a:lnTo>
                      <a:pt x="193" y="226"/>
                    </a:lnTo>
                    <a:lnTo>
                      <a:pt x="184" y="230"/>
                    </a:lnTo>
                    <a:lnTo>
                      <a:pt x="179" y="231"/>
                    </a:lnTo>
                    <a:lnTo>
                      <a:pt x="165" y="242"/>
                    </a:lnTo>
                    <a:lnTo>
                      <a:pt x="156" y="235"/>
                    </a:lnTo>
                    <a:lnTo>
                      <a:pt x="142" y="237"/>
                    </a:lnTo>
                    <a:lnTo>
                      <a:pt x="124" y="231"/>
                    </a:lnTo>
                    <a:lnTo>
                      <a:pt x="116" y="235"/>
                    </a:lnTo>
                    <a:lnTo>
                      <a:pt x="112" y="221"/>
                    </a:lnTo>
                    <a:lnTo>
                      <a:pt x="102" y="210"/>
                    </a:lnTo>
                    <a:lnTo>
                      <a:pt x="100" y="203"/>
                    </a:lnTo>
                    <a:lnTo>
                      <a:pt x="86" y="189"/>
                    </a:lnTo>
                    <a:lnTo>
                      <a:pt x="63" y="165"/>
                    </a:lnTo>
                    <a:lnTo>
                      <a:pt x="42" y="163"/>
                    </a:lnTo>
                    <a:lnTo>
                      <a:pt x="33" y="170"/>
                    </a:lnTo>
                    <a:lnTo>
                      <a:pt x="28" y="175"/>
                    </a:lnTo>
                    <a:lnTo>
                      <a:pt x="24" y="179"/>
                    </a:lnTo>
                    <a:lnTo>
                      <a:pt x="28" y="184"/>
                    </a:lnTo>
                    <a:lnTo>
                      <a:pt x="31" y="188"/>
                    </a:lnTo>
                    <a:lnTo>
                      <a:pt x="33" y="191"/>
                    </a:lnTo>
                    <a:lnTo>
                      <a:pt x="33" y="202"/>
                    </a:lnTo>
                    <a:lnTo>
                      <a:pt x="12" y="193"/>
                    </a:lnTo>
                    <a:lnTo>
                      <a:pt x="0" y="202"/>
                    </a:lnTo>
                    <a:lnTo>
                      <a:pt x="12" y="203"/>
                    </a:lnTo>
                    <a:lnTo>
                      <a:pt x="21" y="209"/>
                    </a:lnTo>
                    <a:lnTo>
                      <a:pt x="22" y="210"/>
                    </a:lnTo>
                    <a:lnTo>
                      <a:pt x="21" y="217"/>
                    </a:lnTo>
                    <a:lnTo>
                      <a:pt x="31" y="224"/>
                    </a:lnTo>
                    <a:lnTo>
                      <a:pt x="44" y="233"/>
                    </a:lnTo>
                    <a:lnTo>
                      <a:pt x="47" y="238"/>
                    </a:lnTo>
                    <a:lnTo>
                      <a:pt x="52" y="238"/>
                    </a:lnTo>
                    <a:lnTo>
                      <a:pt x="54" y="244"/>
                    </a:lnTo>
                    <a:lnTo>
                      <a:pt x="56" y="247"/>
                    </a:lnTo>
                    <a:lnTo>
                      <a:pt x="61" y="251"/>
                    </a:lnTo>
                    <a:lnTo>
                      <a:pt x="70" y="251"/>
                    </a:lnTo>
                    <a:lnTo>
                      <a:pt x="72" y="254"/>
                    </a:lnTo>
                    <a:lnTo>
                      <a:pt x="73" y="258"/>
                    </a:lnTo>
                    <a:lnTo>
                      <a:pt x="77" y="260"/>
                    </a:lnTo>
                    <a:lnTo>
                      <a:pt x="86" y="260"/>
                    </a:lnTo>
                    <a:lnTo>
                      <a:pt x="89" y="261"/>
                    </a:lnTo>
                    <a:lnTo>
                      <a:pt x="91" y="267"/>
                    </a:lnTo>
                    <a:lnTo>
                      <a:pt x="96" y="272"/>
                    </a:lnTo>
                    <a:lnTo>
                      <a:pt x="103" y="272"/>
                    </a:lnTo>
                    <a:lnTo>
                      <a:pt x="112" y="270"/>
                    </a:lnTo>
                    <a:lnTo>
                      <a:pt x="121" y="270"/>
                    </a:lnTo>
                    <a:lnTo>
                      <a:pt x="130" y="272"/>
                    </a:lnTo>
                    <a:lnTo>
                      <a:pt x="138" y="275"/>
                    </a:lnTo>
                    <a:lnTo>
                      <a:pt x="145" y="279"/>
                    </a:lnTo>
                    <a:lnTo>
                      <a:pt x="158" y="284"/>
                    </a:lnTo>
                    <a:lnTo>
                      <a:pt x="167" y="291"/>
                    </a:lnTo>
                    <a:lnTo>
                      <a:pt x="170" y="296"/>
                    </a:lnTo>
                    <a:lnTo>
                      <a:pt x="170" y="305"/>
                    </a:lnTo>
                    <a:lnTo>
                      <a:pt x="174" y="309"/>
                    </a:lnTo>
                    <a:lnTo>
                      <a:pt x="179" y="307"/>
                    </a:lnTo>
                    <a:lnTo>
                      <a:pt x="184" y="314"/>
                    </a:lnTo>
                    <a:lnTo>
                      <a:pt x="188" y="319"/>
                    </a:lnTo>
                    <a:lnTo>
                      <a:pt x="195" y="323"/>
                    </a:lnTo>
                    <a:lnTo>
                      <a:pt x="200" y="326"/>
                    </a:lnTo>
                    <a:lnTo>
                      <a:pt x="205" y="328"/>
                    </a:lnTo>
                    <a:lnTo>
                      <a:pt x="205" y="333"/>
                    </a:lnTo>
                    <a:lnTo>
                      <a:pt x="200" y="339"/>
                    </a:lnTo>
                    <a:lnTo>
                      <a:pt x="198" y="347"/>
                    </a:lnTo>
                    <a:lnTo>
                      <a:pt x="198" y="360"/>
                    </a:lnTo>
                    <a:lnTo>
                      <a:pt x="200" y="367"/>
                    </a:lnTo>
                    <a:lnTo>
                      <a:pt x="202" y="372"/>
                    </a:lnTo>
                    <a:lnTo>
                      <a:pt x="205" y="376"/>
                    </a:lnTo>
                    <a:lnTo>
                      <a:pt x="205" y="381"/>
                    </a:lnTo>
                    <a:lnTo>
                      <a:pt x="202" y="384"/>
                    </a:lnTo>
                    <a:lnTo>
                      <a:pt x="202" y="386"/>
                    </a:lnTo>
                    <a:lnTo>
                      <a:pt x="202" y="390"/>
                    </a:lnTo>
                    <a:lnTo>
                      <a:pt x="200" y="395"/>
                    </a:lnTo>
                    <a:lnTo>
                      <a:pt x="200" y="398"/>
                    </a:lnTo>
                    <a:lnTo>
                      <a:pt x="207" y="400"/>
                    </a:lnTo>
                    <a:lnTo>
                      <a:pt x="210" y="398"/>
                    </a:lnTo>
                    <a:lnTo>
                      <a:pt x="219" y="400"/>
                    </a:lnTo>
                    <a:lnTo>
                      <a:pt x="223" y="402"/>
                    </a:lnTo>
                    <a:lnTo>
                      <a:pt x="223" y="407"/>
                    </a:lnTo>
                    <a:lnTo>
                      <a:pt x="225" y="412"/>
                    </a:lnTo>
                    <a:lnTo>
                      <a:pt x="225" y="418"/>
                    </a:lnTo>
                    <a:lnTo>
                      <a:pt x="223" y="421"/>
                    </a:lnTo>
                    <a:lnTo>
                      <a:pt x="218" y="423"/>
                    </a:lnTo>
                    <a:lnTo>
                      <a:pt x="214" y="426"/>
                    </a:lnTo>
                    <a:lnTo>
                      <a:pt x="216" y="432"/>
                    </a:lnTo>
                    <a:lnTo>
                      <a:pt x="218" y="434"/>
                    </a:lnTo>
                    <a:lnTo>
                      <a:pt x="216" y="439"/>
                    </a:lnTo>
                    <a:lnTo>
                      <a:pt x="219" y="444"/>
                    </a:lnTo>
                    <a:lnTo>
                      <a:pt x="223" y="449"/>
                    </a:lnTo>
                    <a:lnTo>
                      <a:pt x="232" y="460"/>
                    </a:lnTo>
                    <a:lnTo>
                      <a:pt x="240" y="469"/>
                    </a:lnTo>
                    <a:lnTo>
                      <a:pt x="246" y="476"/>
                    </a:lnTo>
                    <a:lnTo>
                      <a:pt x="249" y="483"/>
                    </a:lnTo>
                    <a:lnTo>
                      <a:pt x="251" y="486"/>
                    </a:lnTo>
                    <a:lnTo>
                      <a:pt x="246" y="488"/>
                    </a:lnTo>
                    <a:lnTo>
                      <a:pt x="244" y="493"/>
                    </a:lnTo>
                    <a:lnTo>
                      <a:pt x="246" y="502"/>
                    </a:lnTo>
                    <a:lnTo>
                      <a:pt x="246" y="513"/>
                    </a:lnTo>
                    <a:lnTo>
                      <a:pt x="246" y="518"/>
                    </a:lnTo>
                    <a:lnTo>
                      <a:pt x="244" y="525"/>
                    </a:lnTo>
                    <a:lnTo>
                      <a:pt x="240" y="530"/>
                    </a:lnTo>
                    <a:lnTo>
                      <a:pt x="235" y="539"/>
                    </a:lnTo>
                    <a:lnTo>
                      <a:pt x="239" y="546"/>
                    </a:lnTo>
                    <a:lnTo>
                      <a:pt x="237" y="557"/>
                    </a:lnTo>
                    <a:lnTo>
                      <a:pt x="240" y="564"/>
                    </a:lnTo>
                    <a:lnTo>
                      <a:pt x="246" y="572"/>
                    </a:lnTo>
                    <a:lnTo>
                      <a:pt x="256" y="576"/>
                    </a:lnTo>
                    <a:lnTo>
                      <a:pt x="260" y="581"/>
                    </a:lnTo>
                    <a:lnTo>
                      <a:pt x="265" y="590"/>
                    </a:lnTo>
                    <a:lnTo>
                      <a:pt x="270" y="597"/>
                    </a:lnTo>
                    <a:lnTo>
                      <a:pt x="272" y="604"/>
                    </a:lnTo>
                    <a:lnTo>
                      <a:pt x="276" y="607"/>
                    </a:lnTo>
                    <a:lnTo>
                      <a:pt x="277" y="611"/>
                    </a:lnTo>
                    <a:lnTo>
                      <a:pt x="279" y="616"/>
                    </a:lnTo>
                    <a:lnTo>
                      <a:pt x="276" y="625"/>
                    </a:lnTo>
                    <a:lnTo>
                      <a:pt x="284" y="629"/>
                    </a:lnTo>
                    <a:lnTo>
                      <a:pt x="284" y="625"/>
                    </a:lnTo>
                    <a:lnTo>
                      <a:pt x="284" y="623"/>
                    </a:lnTo>
                    <a:lnTo>
                      <a:pt x="283" y="623"/>
                    </a:lnTo>
                    <a:lnTo>
                      <a:pt x="283" y="622"/>
                    </a:lnTo>
                    <a:lnTo>
                      <a:pt x="284" y="622"/>
                    </a:lnTo>
                    <a:lnTo>
                      <a:pt x="288" y="623"/>
                    </a:lnTo>
                    <a:lnTo>
                      <a:pt x="290" y="625"/>
                    </a:lnTo>
                    <a:lnTo>
                      <a:pt x="291" y="627"/>
                    </a:lnTo>
                    <a:lnTo>
                      <a:pt x="295" y="627"/>
                    </a:lnTo>
                    <a:lnTo>
                      <a:pt x="298" y="627"/>
                    </a:lnTo>
                    <a:lnTo>
                      <a:pt x="298" y="625"/>
                    </a:lnTo>
                    <a:lnTo>
                      <a:pt x="302" y="622"/>
                    </a:lnTo>
                    <a:lnTo>
                      <a:pt x="302" y="620"/>
                    </a:lnTo>
                    <a:lnTo>
                      <a:pt x="304" y="616"/>
                    </a:lnTo>
                    <a:lnTo>
                      <a:pt x="304" y="614"/>
                    </a:lnTo>
                    <a:lnTo>
                      <a:pt x="304" y="611"/>
                    </a:lnTo>
                    <a:lnTo>
                      <a:pt x="304" y="607"/>
                    </a:lnTo>
                    <a:lnTo>
                      <a:pt x="307" y="604"/>
                    </a:lnTo>
                    <a:lnTo>
                      <a:pt x="309" y="600"/>
                    </a:lnTo>
                    <a:lnTo>
                      <a:pt x="309" y="597"/>
                    </a:lnTo>
                    <a:lnTo>
                      <a:pt x="309" y="593"/>
                    </a:lnTo>
                    <a:lnTo>
                      <a:pt x="309" y="590"/>
                    </a:lnTo>
                    <a:lnTo>
                      <a:pt x="312" y="590"/>
                    </a:lnTo>
                    <a:lnTo>
                      <a:pt x="312" y="593"/>
                    </a:lnTo>
                    <a:lnTo>
                      <a:pt x="312" y="597"/>
                    </a:lnTo>
                    <a:lnTo>
                      <a:pt x="312" y="600"/>
                    </a:lnTo>
                    <a:lnTo>
                      <a:pt x="312" y="602"/>
                    </a:lnTo>
                    <a:lnTo>
                      <a:pt x="314" y="607"/>
                    </a:lnTo>
                    <a:lnTo>
                      <a:pt x="312" y="611"/>
                    </a:lnTo>
                    <a:lnTo>
                      <a:pt x="311" y="613"/>
                    </a:lnTo>
                    <a:lnTo>
                      <a:pt x="311" y="616"/>
                    </a:lnTo>
                    <a:lnTo>
                      <a:pt x="311" y="620"/>
                    </a:lnTo>
                    <a:lnTo>
                      <a:pt x="309" y="622"/>
                    </a:lnTo>
                    <a:lnTo>
                      <a:pt x="309" y="625"/>
                    </a:lnTo>
                    <a:lnTo>
                      <a:pt x="307" y="627"/>
                    </a:lnTo>
                    <a:lnTo>
                      <a:pt x="307" y="630"/>
                    </a:lnTo>
                    <a:lnTo>
                      <a:pt x="305" y="634"/>
                    </a:lnTo>
                    <a:lnTo>
                      <a:pt x="309" y="634"/>
                    </a:lnTo>
                    <a:lnTo>
                      <a:pt x="307" y="637"/>
                    </a:lnTo>
                    <a:lnTo>
                      <a:pt x="312" y="634"/>
                    </a:lnTo>
                    <a:lnTo>
                      <a:pt x="312" y="637"/>
                    </a:lnTo>
                    <a:lnTo>
                      <a:pt x="312" y="641"/>
                    </a:lnTo>
                    <a:lnTo>
                      <a:pt x="314" y="641"/>
                    </a:lnTo>
                    <a:lnTo>
                      <a:pt x="314" y="643"/>
                    </a:lnTo>
                    <a:lnTo>
                      <a:pt x="318" y="644"/>
                    </a:lnTo>
                    <a:lnTo>
                      <a:pt x="319" y="639"/>
                    </a:lnTo>
                    <a:lnTo>
                      <a:pt x="319" y="641"/>
                    </a:lnTo>
                    <a:lnTo>
                      <a:pt x="325" y="639"/>
                    </a:lnTo>
                    <a:lnTo>
                      <a:pt x="330" y="641"/>
                    </a:lnTo>
                    <a:lnTo>
                      <a:pt x="335" y="643"/>
                    </a:lnTo>
                    <a:lnTo>
                      <a:pt x="339" y="643"/>
                    </a:lnTo>
                    <a:lnTo>
                      <a:pt x="341" y="644"/>
                    </a:lnTo>
                    <a:lnTo>
                      <a:pt x="342" y="648"/>
                    </a:lnTo>
                    <a:lnTo>
                      <a:pt x="346" y="650"/>
                    </a:lnTo>
                    <a:lnTo>
                      <a:pt x="348" y="651"/>
                    </a:lnTo>
                    <a:lnTo>
                      <a:pt x="349" y="648"/>
                    </a:lnTo>
                    <a:lnTo>
                      <a:pt x="353" y="650"/>
                    </a:lnTo>
                    <a:lnTo>
                      <a:pt x="353" y="653"/>
                    </a:lnTo>
                    <a:lnTo>
                      <a:pt x="356" y="655"/>
                    </a:lnTo>
                    <a:lnTo>
                      <a:pt x="358" y="658"/>
                    </a:lnTo>
                    <a:lnTo>
                      <a:pt x="362" y="662"/>
                    </a:lnTo>
                    <a:lnTo>
                      <a:pt x="363" y="665"/>
                    </a:lnTo>
                    <a:lnTo>
                      <a:pt x="365" y="667"/>
                    </a:lnTo>
                    <a:lnTo>
                      <a:pt x="365" y="669"/>
                    </a:lnTo>
                    <a:lnTo>
                      <a:pt x="363" y="672"/>
                    </a:lnTo>
                    <a:lnTo>
                      <a:pt x="360" y="671"/>
                    </a:lnTo>
                    <a:lnTo>
                      <a:pt x="360" y="674"/>
                    </a:lnTo>
                    <a:lnTo>
                      <a:pt x="360" y="676"/>
                    </a:lnTo>
                    <a:lnTo>
                      <a:pt x="363" y="676"/>
                    </a:lnTo>
                    <a:lnTo>
                      <a:pt x="363" y="678"/>
                    </a:lnTo>
                    <a:lnTo>
                      <a:pt x="363" y="681"/>
                    </a:lnTo>
                    <a:lnTo>
                      <a:pt x="367" y="679"/>
                    </a:lnTo>
                    <a:lnTo>
                      <a:pt x="367" y="683"/>
                    </a:lnTo>
                    <a:lnTo>
                      <a:pt x="365" y="683"/>
                    </a:lnTo>
                    <a:lnTo>
                      <a:pt x="362" y="683"/>
                    </a:lnTo>
                    <a:lnTo>
                      <a:pt x="360" y="685"/>
                    </a:lnTo>
                    <a:lnTo>
                      <a:pt x="362" y="685"/>
                    </a:lnTo>
                    <a:lnTo>
                      <a:pt x="363" y="687"/>
                    </a:lnTo>
                    <a:lnTo>
                      <a:pt x="365" y="688"/>
                    </a:lnTo>
                    <a:lnTo>
                      <a:pt x="363" y="690"/>
                    </a:lnTo>
                    <a:lnTo>
                      <a:pt x="365" y="692"/>
                    </a:lnTo>
                    <a:lnTo>
                      <a:pt x="367" y="692"/>
                    </a:lnTo>
                    <a:lnTo>
                      <a:pt x="365" y="694"/>
                    </a:lnTo>
                    <a:lnTo>
                      <a:pt x="367" y="694"/>
                    </a:lnTo>
                    <a:lnTo>
                      <a:pt x="367" y="695"/>
                    </a:lnTo>
                    <a:lnTo>
                      <a:pt x="367" y="699"/>
                    </a:lnTo>
                    <a:lnTo>
                      <a:pt x="367" y="701"/>
                    </a:lnTo>
                    <a:lnTo>
                      <a:pt x="363" y="701"/>
                    </a:lnTo>
                    <a:lnTo>
                      <a:pt x="363" y="702"/>
                    </a:lnTo>
                    <a:lnTo>
                      <a:pt x="363" y="706"/>
                    </a:lnTo>
                    <a:lnTo>
                      <a:pt x="363" y="709"/>
                    </a:lnTo>
                    <a:lnTo>
                      <a:pt x="372" y="713"/>
                    </a:lnTo>
                    <a:lnTo>
                      <a:pt x="376" y="718"/>
                    </a:lnTo>
                    <a:lnTo>
                      <a:pt x="376" y="720"/>
                    </a:lnTo>
                    <a:lnTo>
                      <a:pt x="377" y="723"/>
                    </a:lnTo>
                    <a:lnTo>
                      <a:pt x="376" y="727"/>
                    </a:lnTo>
                    <a:lnTo>
                      <a:pt x="377" y="729"/>
                    </a:lnTo>
                    <a:lnTo>
                      <a:pt x="379" y="730"/>
                    </a:lnTo>
                    <a:lnTo>
                      <a:pt x="381" y="730"/>
                    </a:lnTo>
                    <a:lnTo>
                      <a:pt x="383" y="730"/>
                    </a:lnTo>
                    <a:lnTo>
                      <a:pt x="384" y="732"/>
                    </a:lnTo>
                    <a:lnTo>
                      <a:pt x="383" y="734"/>
                    </a:lnTo>
                    <a:lnTo>
                      <a:pt x="381" y="734"/>
                    </a:lnTo>
                    <a:lnTo>
                      <a:pt x="377" y="732"/>
                    </a:lnTo>
                    <a:lnTo>
                      <a:pt x="374" y="732"/>
                    </a:lnTo>
                    <a:lnTo>
                      <a:pt x="370" y="732"/>
                    </a:lnTo>
                    <a:lnTo>
                      <a:pt x="369" y="730"/>
                    </a:lnTo>
                    <a:lnTo>
                      <a:pt x="365" y="730"/>
                    </a:lnTo>
                    <a:lnTo>
                      <a:pt x="365" y="736"/>
                    </a:lnTo>
                    <a:lnTo>
                      <a:pt x="367" y="737"/>
                    </a:lnTo>
                    <a:lnTo>
                      <a:pt x="370" y="739"/>
                    </a:lnTo>
                    <a:lnTo>
                      <a:pt x="374" y="741"/>
                    </a:lnTo>
                    <a:lnTo>
                      <a:pt x="377" y="743"/>
                    </a:lnTo>
                    <a:lnTo>
                      <a:pt x="377" y="746"/>
                    </a:lnTo>
                    <a:lnTo>
                      <a:pt x="379" y="748"/>
                    </a:lnTo>
                    <a:lnTo>
                      <a:pt x="379" y="752"/>
                    </a:lnTo>
                    <a:lnTo>
                      <a:pt x="377" y="752"/>
                    </a:lnTo>
                    <a:lnTo>
                      <a:pt x="374" y="753"/>
                    </a:lnTo>
                    <a:lnTo>
                      <a:pt x="372" y="753"/>
                    </a:lnTo>
                    <a:lnTo>
                      <a:pt x="372" y="748"/>
                    </a:lnTo>
                    <a:lnTo>
                      <a:pt x="370" y="748"/>
                    </a:lnTo>
                    <a:lnTo>
                      <a:pt x="369" y="748"/>
                    </a:lnTo>
                    <a:lnTo>
                      <a:pt x="367" y="748"/>
                    </a:lnTo>
                    <a:lnTo>
                      <a:pt x="367" y="745"/>
                    </a:lnTo>
                    <a:lnTo>
                      <a:pt x="365" y="745"/>
                    </a:lnTo>
                    <a:lnTo>
                      <a:pt x="363" y="746"/>
                    </a:lnTo>
                    <a:lnTo>
                      <a:pt x="362" y="745"/>
                    </a:lnTo>
                    <a:lnTo>
                      <a:pt x="362" y="741"/>
                    </a:lnTo>
                    <a:lnTo>
                      <a:pt x="358" y="743"/>
                    </a:lnTo>
                    <a:lnTo>
                      <a:pt x="358" y="745"/>
                    </a:lnTo>
                    <a:lnTo>
                      <a:pt x="355" y="745"/>
                    </a:lnTo>
                    <a:lnTo>
                      <a:pt x="351" y="746"/>
                    </a:lnTo>
                    <a:lnTo>
                      <a:pt x="351" y="748"/>
                    </a:lnTo>
                    <a:lnTo>
                      <a:pt x="346" y="748"/>
                    </a:lnTo>
                    <a:lnTo>
                      <a:pt x="346" y="750"/>
                    </a:lnTo>
                    <a:lnTo>
                      <a:pt x="342" y="750"/>
                    </a:lnTo>
                    <a:lnTo>
                      <a:pt x="337" y="753"/>
                    </a:lnTo>
                    <a:lnTo>
                      <a:pt x="337" y="755"/>
                    </a:lnTo>
                    <a:lnTo>
                      <a:pt x="335" y="757"/>
                    </a:lnTo>
                    <a:lnTo>
                      <a:pt x="334" y="764"/>
                    </a:lnTo>
                    <a:lnTo>
                      <a:pt x="332" y="760"/>
                    </a:lnTo>
                    <a:lnTo>
                      <a:pt x="326" y="764"/>
                    </a:lnTo>
                    <a:lnTo>
                      <a:pt x="328" y="766"/>
                    </a:lnTo>
                    <a:lnTo>
                      <a:pt x="330" y="767"/>
                    </a:lnTo>
                    <a:lnTo>
                      <a:pt x="328" y="769"/>
                    </a:lnTo>
                    <a:lnTo>
                      <a:pt x="328" y="773"/>
                    </a:lnTo>
                    <a:lnTo>
                      <a:pt x="328" y="774"/>
                    </a:lnTo>
                    <a:lnTo>
                      <a:pt x="328" y="776"/>
                    </a:lnTo>
                    <a:lnTo>
                      <a:pt x="326" y="778"/>
                    </a:lnTo>
                    <a:lnTo>
                      <a:pt x="325" y="781"/>
                    </a:lnTo>
                    <a:lnTo>
                      <a:pt x="319" y="785"/>
                    </a:lnTo>
                    <a:lnTo>
                      <a:pt x="319" y="788"/>
                    </a:lnTo>
                    <a:lnTo>
                      <a:pt x="319" y="790"/>
                    </a:lnTo>
                    <a:lnTo>
                      <a:pt x="321" y="790"/>
                    </a:lnTo>
                    <a:lnTo>
                      <a:pt x="319" y="794"/>
                    </a:lnTo>
                    <a:lnTo>
                      <a:pt x="319" y="797"/>
                    </a:lnTo>
                    <a:lnTo>
                      <a:pt x="319" y="801"/>
                    </a:lnTo>
                    <a:lnTo>
                      <a:pt x="319" y="804"/>
                    </a:lnTo>
                    <a:lnTo>
                      <a:pt x="318" y="806"/>
                    </a:lnTo>
                    <a:lnTo>
                      <a:pt x="316" y="808"/>
                    </a:lnTo>
                    <a:lnTo>
                      <a:pt x="314" y="804"/>
                    </a:lnTo>
                    <a:lnTo>
                      <a:pt x="312" y="806"/>
                    </a:lnTo>
                    <a:lnTo>
                      <a:pt x="314" y="810"/>
                    </a:lnTo>
                    <a:lnTo>
                      <a:pt x="311" y="813"/>
                    </a:lnTo>
                    <a:lnTo>
                      <a:pt x="309" y="817"/>
                    </a:lnTo>
                    <a:lnTo>
                      <a:pt x="307" y="820"/>
                    </a:lnTo>
                    <a:lnTo>
                      <a:pt x="304" y="824"/>
                    </a:lnTo>
                    <a:lnTo>
                      <a:pt x="300" y="824"/>
                    </a:lnTo>
                    <a:lnTo>
                      <a:pt x="300" y="827"/>
                    </a:lnTo>
                    <a:lnTo>
                      <a:pt x="298" y="831"/>
                    </a:lnTo>
                    <a:lnTo>
                      <a:pt x="298" y="834"/>
                    </a:lnTo>
                    <a:lnTo>
                      <a:pt x="297" y="836"/>
                    </a:lnTo>
                    <a:lnTo>
                      <a:pt x="295" y="841"/>
                    </a:lnTo>
                    <a:lnTo>
                      <a:pt x="295" y="845"/>
                    </a:lnTo>
                    <a:lnTo>
                      <a:pt x="291" y="843"/>
                    </a:lnTo>
                    <a:lnTo>
                      <a:pt x="290" y="846"/>
                    </a:lnTo>
                    <a:lnTo>
                      <a:pt x="290" y="848"/>
                    </a:lnTo>
                    <a:lnTo>
                      <a:pt x="290" y="850"/>
                    </a:lnTo>
                    <a:lnTo>
                      <a:pt x="288" y="853"/>
                    </a:lnTo>
                    <a:lnTo>
                      <a:pt x="284" y="853"/>
                    </a:lnTo>
                    <a:lnTo>
                      <a:pt x="283" y="855"/>
                    </a:lnTo>
                    <a:lnTo>
                      <a:pt x="283" y="857"/>
                    </a:lnTo>
                    <a:lnTo>
                      <a:pt x="284" y="859"/>
                    </a:lnTo>
                    <a:lnTo>
                      <a:pt x="283" y="862"/>
                    </a:lnTo>
                    <a:lnTo>
                      <a:pt x="281" y="867"/>
                    </a:lnTo>
                    <a:lnTo>
                      <a:pt x="279" y="871"/>
                    </a:lnTo>
                    <a:lnTo>
                      <a:pt x="276" y="876"/>
                    </a:lnTo>
                    <a:lnTo>
                      <a:pt x="276" y="880"/>
                    </a:lnTo>
                    <a:lnTo>
                      <a:pt x="277" y="878"/>
                    </a:lnTo>
                    <a:lnTo>
                      <a:pt x="281" y="880"/>
                    </a:lnTo>
                    <a:lnTo>
                      <a:pt x="277" y="883"/>
                    </a:lnTo>
                    <a:lnTo>
                      <a:pt x="272" y="883"/>
                    </a:lnTo>
                    <a:lnTo>
                      <a:pt x="268" y="883"/>
                    </a:lnTo>
                    <a:lnTo>
                      <a:pt x="265" y="882"/>
                    </a:lnTo>
                    <a:lnTo>
                      <a:pt x="265" y="887"/>
                    </a:lnTo>
                    <a:lnTo>
                      <a:pt x="265" y="892"/>
                    </a:lnTo>
                    <a:lnTo>
                      <a:pt x="265" y="897"/>
                    </a:lnTo>
                    <a:lnTo>
                      <a:pt x="267" y="901"/>
                    </a:lnTo>
                    <a:lnTo>
                      <a:pt x="263" y="903"/>
                    </a:lnTo>
                    <a:lnTo>
                      <a:pt x="256" y="906"/>
                    </a:lnTo>
                    <a:lnTo>
                      <a:pt x="253" y="906"/>
                    </a:lnTo>
                    <a:lnTo>
                      <a:pt x="251" y="910"/>
                    </a:lnTo>
                    <a:lnTo>
                      <a:pt x="246" y="913"/>
                    </a:lnTo>
                    <a:lnTo>
                      <a:pt x="242" y="915"/>
                    </a:lnTo>
                    <a:lnTo>
                      <a:pt x="233" y="918"/>
                    </a:lnTo>
                    <a:lnTo>
                      <a:pt x="228" y="920"/>
                    </a:lnTo>
                    <a:lnTo>
                      <a:pt x="223" y="922"/>
                    </a:lnTo>
                    <a:lnTo>
                      <a:pt x="221" y="931"/>
                    </a:lnTo>
                    <a:lnTo>
                      <a:pt x="221" y="941"/>
                    </a:lnTo>
                    <a:lnTo>
                      <a:pt x="218" y="943"/>
                    </a:lnTo>
                    <a:lnTo>
                      <a:pt x="214" y="947"/>
                    </a:lnTo>
                    <a:lnTo>
                      <a:pt x="214" y="950"/>
                    </a:lnTo>
                    <a:lnTo>
                      <a:pt x="212" y="955"/>
                    </a:lnTo>
                    <a:lnTo>
                      <a:pt x="210" y="959"/>
                    </a:lnTo>
                    <a:lnTo>
                      <a:pt x="212" y="959"/>
                    </a:lnTo>
                    <a:lnTo>
                      <a:pt x="212" y="962"/>
                    </a:lnTo>
                    <a:lnTo>
                      <a:pt x="212" y="968"/>
                    </a:lnTo>
                    <a:lnTo>
                      <a:pt x="210" y="971"/>
                    </a:lnTo>
                    <a:lnTo>
                      <a:pt x="210" y="973"/>
                    </a:lnTo>
                    <a:lnTo>
                      <a:pt x="209" y="973"/>
                    </a:lnTo>
                    <a:lnTo>
                      <a:pt x="205" y="971"/>
                    </a:lnTo>
                    <a:lnTo>
                      <a:pt x="205" y="966"/>
                    </a:lnTo>
                    <a:lnTo>
                      <a:pt x="205" y="964"/>
                    </a:lnTo>
                    <a:lnTo>
                      <a:pt x="203" y="962"/>
                    </a:lnTo>
                    <a:lnTo>
                      <a:pt x="202" y="966"/>
                    </a:lnTo>
                    <a:lnTo>
                      <a:pt x="202" y="971"/>
                    </a:lnTo>
                    <a:lnTo>
                      <a:pt x="202" y="975"/>
                    </a:lnTo>
                    <a:lnTo>
                      <a:pt x="205" y="976"/>
                    </a:lnTo>
                    <a:lnTo>
                      <a:pt x="207" y="980"/>
                    </a:lnTo>
                    <a:lnTo>
                      <a:pt x="203" y="978"/>
                    </a:lnTo>
                    <a:lnTo>
                      <a:pt x="200" y="975"/>
                    </a:lnTo>
                    <a:lnTo>
                      <a:pt x="195" y="976"/>
                    </a:lnTo>
                    <a:lnTo>
                      <a:pt x="193" y="980"/>
                    </a:lnTo>
                    <a:lnTo>
                      <a:pt x="196" y="983"/>
                    </a:lnTo>
                    <a:lnTo>
                      <a:pt x="200" y="987"/>
                    </a:lnTo>
                    <a:lnTo>
                      <a:pt x="205" y="990"/>
                    </a:lnTo>
                    <a:lnTo>
                      <a:pt x="207" y="996"/>
                    </a:lnTo>
                    <a:lnTo>
                      <a:pt x="209" y="999"/>
                    </a:lnTo>
                    <a:lnTo>
                      <a:pt x="205" y="1003"/>
                    </a:lnTo>
                    <a:lnTo>
                      <a:pt x="203" y="999"/>
                    </a:lnTo>
                    <a:lnTo>
                      <a:pt x="200" y="998"/>
                    </a:lnTo>
                    <a:lnTo>
                      <a:pt x="195" y="998"/>
                    </a:lnTo>
                    <a:lnTo>
                      <a:pt x="193" y="998"/>
                    </a:lnTo>
                    <a:lnTo>
                      <a:pt x="189" y="998"/>
                    </a:lnTo>
                    <a:lnTo>
                      <a:pt x="188" y="1001"/>
                    </a:lnTo>
                    <a:lnTo>
                      <a:pt x="188" y="1005"/>
                    </a:lnTo>
                    <a:lnTo>
                      <a:pt x="189" y="1010"/>
                    </a:lnTo>
                    <a:lnTo>
                      <a:pt x="193" y="1008"/>
                    </a:lnTo>
                    <a:lnTo>
                      <a:pt x="195" y="1012"/>
                    </a:lnTo>
                    <a:lnTo>
                      <a:pt x="191" y="1015"/>
                    </a:lnTo>
                    <a:lnTo>
                      <a:pt x="189" y="1012"/>
                    </a:lnTo>
                    <a:lnTo>
                      <a:pt x="186" y="1013"/>
                    </a:lnTo>
                    <a:lnTo>
                      <a:pt x="184" y="1012"/>
                    </a:lnTo>
                    <a:lnTo>
                      <a:pt x="181" y="1013"/>
                    </a:lnTo>
                    <a:lnTo>
                      <a:pt x="177" y="1010"/>
                    </a:lnTo>
                    <a:lnTo>
                      <a:pt x="174" y="1010"/>
                    </a:lnTo>
                    <a:lnTo>
                      <a:pt x="167" y="1013"/>
                    </a:lnTo>
                    <a:lnTo>
                      <a:pt x="163" y="1019"/>
                    </a:lnTo>
                    <a:lnTo>
                      <a:pt x="160" y="1020"/>
                    </a:lnTo>
                    <a:lnTo>
                      <a:pt x="156" y="1019"/>
                    </a:lnTo>
                    <a:lnTo>
                      <a:pt x="154" y="1013"/>
                    </a:lnTo>
                    <a:lnTo>
                      <a:pt x="153" y="1012"/>
                    </a:lnTo>
                    <a:lnTo>
                      <a:pt x="151" y="1015"/>
                    </a:lnTo>
                    <a:lnTo>
                      <a:pt x="151" y="1020"/>
                    </a:lnTo>
                    <a:lnTo>
                      <a:pt x="151" y="1022"/>
                    </a:lnTo>
                    <a:lnTo>
                      <a:pt x="153" y="1024"/>
                    </a:lnTo>
                    <a:lnTo>
                      <a:pt x="153" y="1026"/>
                    </a:lnTo>
                    <a:lnTo>
                      <a:pt x="151" y="1029"/>
                    </a:lnTo>
                    <a:lnTo>
                      <a:pt x="153" y="1033"/>
                    </a:lnTo>
                    <a:lnTo>
                      <a:pt x="156" y="1034"/>
                    </a:lnTo>
                    <a:lnTo>
                      <a:pt x="156" y="1036"/>
                    </a:lnTo>
                    <a:lnTo>
                      <a:pt x="156" y="1040"/>
                    </a:lnTo>
                    <a:lnTo>
                      <a:pt x="154" y="1041"/>
                    </a:lnTo>
                    <a:lnTo>
                      <a:pt x="151" y="1043"/>
                    </a:lnTo>
                    <a:lnTo>
                      <a:pt x="151" y="1041"/>
                    </a:lnTo>
                    <a:lnTo>
                      <a:pt x="147" y="1041"/>
                    </a:lnTo>
                    <a:lnTo>
                      <a:pt x="145" y="1043"/>
                    </a:lnTo>
                    <a:lnTo>
                      <a:pt x="144" y="1047"/>
                    </a:lnTo>
                    <a:lnTo>
                      <a:pt x="142" y="1048"/>
                    </a:lnTo>
                    <a:lnTo>
                      <a:pt x="145" y="1052"/>
                    </a:lnTo>
                    <a:lnTo>
                      <a:pt x="149" y="1052"/>
                    </a:lnTo>
                    <a:lnTo>
                      <a:pt x="153" y="1050"/>
                    </a:lnTo>
                    <a:lnTo>
                      <a:pt x="153" y="1054"/>
                    </a:lnTo>
                    <a:lnTo>
                      <a:pt x="153" y="1055"/>
                    </a:lnTo>
                    <a:lnTo>
                      <a:pt x="151" y="1059"/>
                    </a:lnTo>
                    <a:lnTo>
                      <a:pt x="149" y="1061"/>
                    </a:lnTo>
                    <a:lnTo>
                      <a:pt x="149" y="1063"/>
                    </a:lnTo>
                    <a:lnTo>
                      <a:pt x="147" y="1063"/>
                    </a:lnTo>
                    <a:lnTo>
                      <a:pt x="144" y="1061"/>
                    </a:lnTo>
                    <a:lnTo>
                      <a:pt x="144" y="1063"/>
                    </a:lnTo>
                    <a:lnTo>
                      <a:pt x="145" y="1066"/>
                    </a:lnTo>
                    <a:lnTo>
                      <a:pt x="147" y="1066"/>
                    </a:lnTo>
                    <a:lnTo>
                      <a:pt x="147" y="1068"/>
                    </a:lnTo>
                    <a:lnTo>
                      <a:pt x="147" y="1071"/>
                    </a:lnTo>
                    <a:lnTo>
                      <a:pt x="145" y="1071"/>
                    </a:lnTo>
                    <a:lnTo>
                      <a:pt x="140" y="1071"/>
                    </a:lnTo>
                    <a:lnTo>
                      <a:pt x="138" y="1068"/>
                    </a:lnTo>
                    <a:lnTo>
                      <a:pt x="135" y="1064"/>
                    </a:lnTo>
                    <a:lnTo>
                      <a:pt x="133" y="1063"/>
                    </a:lnTo>
                    <a:lnTo>
                      <a:pt x="133" y="1057"/>
                    </a:lnTo>
                    <a:lnTo>
                      <a:pt x="133" y="1055"/>
                    </a:lnTo>
                    <a:lnTo>
                      <a:pt x="131" y="1055"/>
                    </a:lnTo>
                    <a:lnTo>
                      <a:pt x="128" y="1055"/>
                    </a:lnTo>
                    <a:lnTo>
                      <a:pt x="128" y="1059"/>
                    </a:lnTo>
                    <a:lnTo>
                      <a:pt x="130" y="1063"/>
                    </a:lnTo>
                    <a:lnTo>
                      <a:pt x="133" y="1063"/>
                    </a:lnTo>
                    <a:lnTo>
                      <a:pt x="133" y="1064"/>
                    </a:lnTo>
                    <a:lnTo>
                      <a:pt x="133" y="1066"/>
                    </a:lnTo>
                    <a:lnTo>
                      <a:pt x="135" y="1070"/>
                    </a:lnTo>
                    <a:lnTo>
                      <a:pt x="135" y="1073"/>
                    </a:lnTo>
                    <a:lnTo>
                      <a:pt x="138" y="1075"/>
                    </a:lnTo>
                    <a:lnTo>
                      <a:pt x="138" y="1077"/>
                    </a:lnTo>
                    <a:lnTo>
                      <a:pt x="137" y="1080"/>
                    </a:lnTo>
                    <a:lnTo>
                      <a:pt x="137" y="1084"/>
                    </a:lnTo>
                    <a:lnTo>
                      <a:pt x="135" y="1084"/>
                    </a:lnTo>
                    <a:lnTo>
                      <a:pt x="133" y="1082"/>
                    </a:lnTo>
                    <a:lnTo>
                      <a:pt x="131" y="1082"/>
                    </a:lnTo>
                    <a:lnTo>
                      <a:pt x="131" y="1085"/>
                    </a:lnTo>
                    <a:lnTo>
                      <a:pt x="131" y="1089"/>
                    </a:lnTo>
                    <a:lnTo>
                      <a:pt x="133" y="1092"/>
                    </a:lnTo>
                    <a:lnTo>
                      <a:pt x="135" y="1092"/>
                    </a:lnTo>
                    <a:lnTo>
                      <a:pt x="135" y="1094"/>
                    </a:lnTo>
                    <a:lnTo>
                      <a:pt x="131" y="1098"/>
                    </a:lnTo>
                    <a:lnTo>
                      <a:pt x="130" y="1103"/>
                    </a:lnTo>
                    <a:lnTo>
                      <a:pt x="130" y="1106"/>
                    </a:lnTo>
                    <a:lnTo>
                      <a:pt x="130" y="1112"/>
                    </a:lnTo>
                    <a:lnTo>
                      <a:pt x="131" y="1113"/>
                    </a:lnTo>
                    <a:lnTo>
                      <a:pt x="131" y="1108"/>
                    </a:lnTo>
                    <a:lnTo>
                      <a:pt x="135" y="1106"/>
                    </a:lnTo>
                    <a:lnTo>
                      <a:pt x="135" y="1110"/>
                    </a:lnTo>
                    <a:lnTo>
                      <a:pt x="137" y="1110"/>
                    </a:lnTo>
                    <a:lnTo>
                      <a:pt x="137" y="1113"/>
                    </a:lnTo>
                    <a:lnTo>
                      <a:pt x="137" y="1115"/>
                    </a:lnTo>
                    <a:lnTo>
                      <a:pt x="135" y="1119"/>
                    </a:lnTo>
                    <a:lnTo>
                      <a:pt x="133" y="1122"/>
                    </a:lnTo>
                    <a:lnTo>
                      <a:pt x="135" y="1124"/>
                    </a:lnTo>
                    <a:lnTo>
                      <a:pt x="135" y="1126"/>
                    </a:lnTo>
                    <a:lnTo>
                      <a:pt x="137" y="1128"/>
                    </a:lnTo>
                    <a:lnTo>
                      <a:pt x="137" y="1133"/>
                    </a:lnTo>
                    <a:lnTo>
                      <a:pt x="138" y="1133"/>
                    </a:lnTo>
                    <a:lnTo>
                      <a:pt x="142" y="1135"/>
                    </a:lnTo>
                    <a:lnTo>
                      <a:pt x="144" y="1135"/>
                    </a:lnTo>
                    <a:lnTo>
                      <a:pt x="144" y="1136"/>
                    </a:lnTo>
                    <a:lnTo>
                      <a:pt x="144" y="1140"/>
                    </a:lnTo>
                    <a:lnTo>
                      <a:pt x="142" y="1143"/>
                    </a:lnTo>
                    <a:lnTo>
                      <a:pt x="142" y="1147"/>
                    </a:lnTo>
                    <a:lnTo>
                      <a:pt x="144" y="1150"/>
                    </a:lnTo>
                    <a:lnTo>
                      <a:pt x="145" y="1149"/>
                    </a:lnTo>
                    <a:lnTo>
                      <a:pt x="145" y="1143"/>
                    </a:lnTo>
                    <a:lnTo>
                      <a:pt x="147" y="1140"/>
                    </a:lnTo>
                    <a:lnTo>
                      <a:pt x="149" y="1135"/>
                    </a:lnTo>
                    <a:lnTo>
                      <a:pt x="149" y="1131"/>
                    </a:lnTo>
                    <a:lnTo>
                      <a:pt x="149" y="1128"/>
                    </a:lnTo>
                    <a:lnTo>
                      <a:pt x="151" y="1131"/>
                    </a:lnTo>
                    <a:lnTo>
                      <a:pt x="149" y="1135"/>
                    </a:lnTo>
                    <a:lnTo>
                      <a:pt x="149" y="1142"/>
                    </a:lnTo>
                    <a:lnTo>
                      <a:pt x="151" y="1147"/>
                    </a:lnTo>
                    <a:lnTo>
                      <a:pt x="151" y="1145"/>
                    </a:lnTo>
                    <a:lnTo>
                      <a:pt x="154" y="1143"/>
                    </a:lnTo>
                    <a:lnTo>
                      <a:pt x="153" y="1150"/>
                    </a:lnTo>
                    <a:lnTo>
                      <a:pt x="151" y="1150"/>
                    </a:lnTo>
                    <a:lnTo>
                      <a:pt x="151" y="1156"/>
                    </a:lnTo>
                    <a:lnTo>
                      <a:pt x="153" y="1156"/>
                    </a:lnTo>
                    <a:lnTo>
                      <a:pt x="154" y="1154"/>
                    </a:lnTo>
                    <a:lnTo>
                      <a:pt x="154" y="1156"/>
                    </a:lnTo>
                    <a:lnTo>
                      <a:pt x="153" y="1161"/>
                    </a:lnTo>
                    <a:lnTo>
                      <a:pt x="153" y="1163"/>
                    </a:lnTo>
                    <a:lnTo>
                      <a:pt x="156" y="1159"/>
                    </a:lnTo>
                    <a:lnTo>
                      <a:pt x="158" y="1164"/>
                    </a:lnTo>
                    <a:lnTo>
                      <a:pt x="160" y="1166"/>
                    </a:lnTo>
                    <a:lnTo>
                      <a:pt x="158" y="1168"/>
                    </a:lnTo>
                    <a:lnTo>
                      <a:pt x="154" y="1173"/>
                    </a:lnTo>
                    <a:lnTo>
                      <a:pt x="153" y="1178"/>
                    </a:lnTo>
                    <a:lnTo>
                      <a:pt x="154" y="1182"/>
                    </a:lnTo>
                    <a:lnTo>
                      <a:pt x="156" y="1186"/>
                    </a:lnTo>
                    <a:lnTo>
                      <a:pt x="156" y="1191"/>
                    </a:lnTo>
                    <a:lnTo>
                      <a:pt x="154" y="1201"/>
                    </a:lnTo>
                    <a:lnTo>
                      <a:pt x="158" y="1200"/>
                    </a:lnTo>
                    <a:lnTo>
                      <a:pt x="158" y="1203"/>
                    </a:lnTo>
                    <a:lnTo>
                      <a:pt x="160" y="120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Freeform 118">
                <a:extLst>
                  <a:ext uri="{FF2B5EF4-FFF2-40B4-BE49-F238E27FC236}">
                    <a16:creationId xmlns:a16="http://schemas.microsoft.com/office/drawing/2014/main" id="{657BCF11-8137-34DE-BABE-4D8DBF062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1602"/>
                <a:ext cx="19" cy="16"/>
              </a:xfrm>
              <a:custGeom>
                <a:avLst/>
                <a:gdLst>
                  <a:gd name="T0" fmla="*/ 18 w 37"/>
                  <a:gd name="T1" fmla="*/ 30 h 33"/>
                  <a:gd name="T2" fmla="*/ 16 w 37"/>
                  <a:gd name="T3" fmla="*/ 32 h 33"/>
                  <a:gd name="T4" fmla="*/ 9 w 37"/>
                  <a:gd name="T5" fmla="*/ 32 h 33"/>
                  <a:gd name="T6" fmla="*/ 0 w 37"/>
                  <a:gd name="T7" fmla="*/ 33 h 33"/>
                  <a:gd name="T8" fmla="*/ 2 w 37"/>
                  <a:gd name="T9" fmla="*/ 32 h 33"/>
                  <a:gd name="T10" fmla="*/ 7 w 37"/>
                  <a:gd name="T11" fmla="*/ 28 h 33"/>
                  <a:gd name="T12" fmla="*/ 14 w 37"/>
                  <a:gd name="T13" fmla="*/ 25 h 33"/>
                  <a:gd name="T14" fmla="*/ 9 w 37"/>
                  <a:gd name="T15" fmla="*/ 25 h 33"/>
                  <a:gd name="T16" fmla="*/ 7 w 37"/>
                  <a:gd name="T17" fmla="*/ 23 h 33"/>
                  <a:gd name="T18" fmla="*/ 11 w 37"/>
                  <a:gd name="T19" fmla="*/ 21 h 33"/>
                  <a:gd name="T20" fmla="*/ 14 w 37"/>
                  <a:gd name="T21" fmla="*/ 16 h 33"/>
                  <a:gd name="T22" fmla="*/ 19 w 37"/>
                  <a:gd name="T23" fmla="*/ 14 h 33"/>
                  <a:gd name="T24" fmla="*/ 21 w 37"/>
                  <a:gd name="T25" fmla="*/ 12 h 33"/>
                  <a:gd name="T26" fmla="*/ 25 w 37"/>
                  <a:gd name="T27" fmla="*/ 11 h 33"/>
                  <a:gd name="T28" fmla="*/ 27 w 37"/>
                  <a:gd name="T29" fmla="*/ 11 h 33"/>
                  <a:gd name="T30" fmla="*/ 28 w 37"/>
                  <a:gd name="T31" fmla="*/ 9 h 33"/>
                  <a:gd name="T32" fmla="*/ 23 w 37"/>
                  <a:gd name="T33" fmla="*/ 7 h 33"/>
                  <a:gd name="T34" fmla="*/ 21 w 37"/>
                  <a:gd name="T35" fmla="*/ 2 h 33"/>
                  <a:gd name="T36" fmla="*/ 27 w 37"/>
                  <a:gd name="T37" fmla="*/ 0 h 33"/>
                  <a:gd name="T38" fmla="*/ 37 w 37"/>
                  <a:gd name="T39" fmla="*/ 5 h 33"/>
                  <a:gd name="T40" fmla="*/ 37 w 37"/>
                  <a:gd name="T41" fmla="*/ 7 h 33"/>
                  <a:gd name="T42" fmla="*/ 34 w 37"/>
                  <a:gd name="T43" fmla="*/ 9 h 33"/>
                  <a:gd name="T44" fmla="*/ 34 w 37"/>
                  <a:gd name="T45" fmla="*/ 11 h 33"/>
                  <a:gd name="T46" fmla="*/ 30 w 37"/>
                  <a:gd name="T47" fmla="*/ 12 h 33"/>
                  <a:gd name="T48" fmla="*/ 32 w 37"/>
                  <a:gd name="T49" fmla="*/ 14 h 33"/>
                  <a:gd name="T50" fmla="*/ 27 w 37"/>
                  <a:gd name="T51" fmla="*/ 16 h 33"/>
                  <a:gd name="T52" fmla="*/ 23 w 37"/>
                  <a:gd name="T53" fmla="*/ 19 h 33"/>
                  <a:gd name="T54" fmla="*/ 21 w 37"/>
                  <a:gd name="T55" fmla="*/ 21 h 33"/>
                  <a:gd name="T56" fmla="*/ 19 w 37"/>
                  <a:gd name="T57" fmla="*/ 21 h 33"/>
                  <a:gd name="T58" fmla="*/ 23 w 37"/>
                  <a:gd name="T59" fmla="*/ 23 h 33"/>
                  <a:gd name="T60" fmla="*/ 19 w 37"/>
                  <a:gd name="T61" fmla="*/ 30 h 33"/>
                  <a:gd name="T62" fmla="*/ 18 w 37"/>
                  <a:gd name="T63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" h="33">
                    <a:moveTo>
                      <a:pt x="18" y="30"/>
                    </a:moveTo>
                    <a:lnTo>
                      <a:pt x="16" y="32"/>
                    </a:lnTo>
                    <a:lnTo>
                      <a:pt x="9" y="32"/>
                    </a:lnTo>
                    <a:lnTo>
                      <a:pt x="0" y="33"/>
                    </a:lnTo>
                    <a:lnTo>
                      <a:pt x="2" y="32"/>
                    </a:lnTo>
                    <a:lnTo>
                      <a:pt x="7" y="28"/>
                    </a:lnTo>
                    <a:lnTo>
                      <a:pt x="14" y="25"/>
                    </a:lnTo>
                    <a:lnTo>
                      <a:pt x="9" y="25"/>
                    </a:lnTo>
                    <a:lnTo>
                      <a:pt x="7" y="23"/>
                    </a:lnTo>
                    <a:lnTo>
                      <a:pt x="11" y="21"/>
                    </a:lnTo>
                    <a:lnTo>
                      <a:pt x="14" y="16"/>
                    </a:lnTo>
                    <a:lnTo>
                      <a:pt x="19" y="14"/>
                    </a:lnTo>
                    <a:lnTo>
                      <a:pt x="21" y="12"/>
                    </a:lnTo>
                    <a:lnTo>
                      <a:pt x="25" y="11"/>
                    </a:lnTo>
                    <a:lnTo>
                      <a:pt x="27" y="11"/>
                    </a:lnTo>
                    <a:lnTo>
                      <a:pt x="28" y="9"/>
                    </a:lnTo>
                    <a:lnTo>
                      <a:pt x="23" y="7"/>
                    </a:lnTo>
                    <a:lnTo>
                      <a:pt x="21" y="2"/>
                    </a:lnTo>
                    <a:lnTo>
                      <a:pt x="27" y="0"/>
                    </a:lnTo>
                    <a:lnTo>
                      <a:pt x="37" y="5"/>
                    </a:lnTo>
                    <a:lnTo>
                      <a:pt x="37" y="7"/>
                    </a:lnTo>
                    <a:lnTo>
                      <a:pt x="34" y="9"/>
                    </a:lnTo>
                    <a:lnTo>
                      <a:pt x="34" y="11"/>
                    </a:lnTo>
                    <a:lnTo>
                      <a:pt x="30" y="12"/>
                    </a:lnTo>
                    <a:lnTo>
                      <a:pt x="32" y="14"/>
                    </a:lnTo>
                    <a:lnTo>
                      <a:pt x="27" y="16"/>
                    </a:lnTo>
                    <a:lnTo>
                      <a:pt x="23" y="19"/>
                    </a:lnTo>
                    <a:lnTo>
                      <a:pt x="21" y="21"/>
                    </a:lnTo>
                    <a:lnTo>
                      <a:pt x="19" y="21"/>
                    </a:lnTo>
                    <a:lnTo>
                      <a:pt x="23" y="23"/>
                    </a:lnTo>
                    <a:lnTo>
                      <a:pt x="19" y="30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Freeform 119">
                <a:extLst>
                  <a:ext uri="{FF2B5EF4-FFF2-40B4-BE49-F238E27FC236}">
                    <a16:creationId xmlns:a16="http://schemas.microsoft.com/office/drawing/2014/main" id="{EDDB1BDC-A785-8881-F0AD-19444CDEE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0" y="1617"/>
                <a:ext cx="21" cy="8"/>
              </a:xfrm>
              <a:custGeom>
                <a:avLst/>
                <a:gdLst>
                  <a:gd name="T0" fmla="*/ 39 w 42"/>
                  <a:gd name="T1" fmla="*/ 5 h 15"/>
                  <a:gd name="T2" fmla="*/ 35 w 42"/>
                  <a:gd name="T3" fmla="*/ 8 h 15"/>
                  <a:gd name="T4" fmla="*/ 30 w 42"/>
                  <a:gd name="T5" fmla="*/ 8 h 15"/>
                  <a:gd name="T6" fmla="*/ 19 w 42"/>
                  <a:gd name="T7" fmla="*/ 8 h 15"/>
                  <a:gd name="T8" fmla="*/ 19 w 42"/>
                  <a:gd name="T9" fmla="*/ 10 h 15"/>
                  <a:gd name="T10" fmla="*/ 30 w 42"/>
                  <a:gd name="T11" fmla="*/ 10 h 15"/>
                  <a:gd name="T12" fmla="*/ 30 w 42"/>
                  <a:gd name="T13" fmla="*/ 12 h 15"/>
                  <a:gd name="T14" fmla="*/ 19 w 42"/>
                  <a:gd name="T15" fmla="*/ 12 h 15"/>
                  <a:gd name="T16" fmla="*/ 11 w 42"/>
                  <a:gd name="T17" fmla="*/ 14 h 15"/>
                  <a:gd name="T18" fmla="*/ 5 w 42"/>
                  <a:gd name="T19" fmla="*/ 15 h 15"/>
                  <a:gd name="T20" fmla="*/ 4 w 42"/>
                  <a:gd name="T21" fmla="*/ 14 h 15"/>
                  <a:gd name="T22" fmla="*/ 0 w 42"/>
                  <a:gd name="T23" fmla="*/ 10 h 15"/>
                  <a:gd name="T24" fmla="*/ 4 w 42"/>
                  <a:gd name="T25" fmla="*/ 5 h 15"/>
                  <a:gd name="T26" fmla="*/ 11 w 42"/>
                  <a:gd name="T27" fmla="*/ 7 h 15"/>
                  <a:gd name="T28" fmla="*/ 18 w 42"/>
                  <a:gd name="T29" fmla="*/ 5 h 15"/>
                  <a:gd name="T30" fmla="*/ 21 w 42"/>
                  <a:gd name="T31" fmla="*/ 8 h 15"/>
                  <a:gd name="T32" fmla="*/ 32 w 42"/>
                  <a:gd name="T33" fmla="*/ 3 h 15"/>
                  <a:gd name="T34" fmla="*/ 40 w 42"/>
                  <a:gd name="T35" fmla="*/ 1 h 15"/>
                  <a:gd name="T36" fmla="*/ 42 w 42"/>
                  <a:gd name="T37" fmla="*/ 0 h 15"/>
                  <a:gd name="T38" fmla="*/ 40 w 42"/>
                  <a:gd name="T39" fmla="*/ 3 h 15"/>
                  <a:gd name="T40" fmla="*/ 39 w 42"/>
                  <a:gd name="T4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2" h="15">
                    <a:moveTo>
                      <a:pt x="39" y="5"/>
                    </a:moveTo>
                    <a:lnTo>
                      <a:pt x="35" y="8"/>
                    </a:lnTo>
                    <a:lnTo>
                      <a:pt x="30" y="8"/>
                    </a:lnTo>
                    <a:lnTo>
                      <a:pt x="19" y="8"/>
                    </a:lnTo>
                    <a:lnTo>
                      <a:pt x="19" y="10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19" y="12"/>
                    </a:lnTo>
                    <a:lnTo>
                      <a:pt x="11" y="14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0" y="10"/>
                    </a:lnTo>
                    <a:lnTo>
                      <a:pt x="4" y="5"/>
                    </a:lnTo>
                    <a:lnTo>
                      <a:pt x="11" y="7"/>
                    </a:lnTo>
                    <a:lnTo>
                      <a:pt x="18" y="5"/>
                    </a:lnTo>
                    <a:lnTo>
                      <a:pt x="21" y="8"/>
                    </a:lnTo>
                    <a:lnTo>
                      <a:pt x="32" y="3"/>
                    </a:lnTo>
                    <a:lnTo>
                      <a:pt x="40" y="1"/>
                    </a:lnTo>
                    <a:lnTo>
                      <a:pt x="42" y="0"/>
                    </a:lnTo>
                    <a:lnTo>
                      <a:pt x="40" y="3"/>
                    </a:lnTo>
                    <a:lnTo>
                      <a:pt x="39" y="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Freeform 120">
                <a:extLst>
                  <a:ext uri="{FF2B5EF4-FFF2-40B4-BE49-F238E27FC236}">
                    <a16:creationId xmlns:a16="http://schemas.microsoft.com/office/drawing/2014/main" id="{C01D75FE-FC71-246C-0D32-C99022C9B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2073"/>
                <a:ext cx="33" cy="34"/>
              </a:xfrm>
              <a:custGeom>
                <a:avLst/>
                <a:gdLst>
                  <a:gd name="T0" fmla="*/ 5 w 67"/>
                  <a:gd name="T1" fmla="*/ 26 h 66"/>
                  <a:gd name="T2" fmla="*/ 14 w 67"/>
                  <a:gd name="T3" fmla="*/ 22 h 66"/>
                  <a:gd name="T4" fmla="*/ 23 w 67"/>
                  <a:gd name="T5" fmla="*/ 15 h 66"/>
                  <a:gd name="T6" fmla="*/ 25 w 67"/>
                  <a:gd name="T7" fmla="*/ 19 h 66"/>
                  <a:gd name="T8" fmla="*/ 23 w 67"/>
                  <a:gd name="T9" fmla="*/ 26 h 66"/>
                  <a:gd name="T10" fmla="*/ 28 w 67"/>
                  <a:gd name="T11" fmla="*/ 26 h 66"/>
                  <a:gd name="T12" fmla="*/ 37 w 67"/>
                  <a:gd name="T13" fmla="*/ 21 h 66"/>
                  <a:gd name="T14" fmla="*/ 32 w 67"/>
                  <a:gd name="T15" fmla="*/ 17 h 66"/>
                  <a:gd name="T16" fmla="*/ 26 w 67"/>
                  <a:gd name="T17" fmla="*/ 15 h 66"/>
                  <a:gd name="T18" fmla="*/ 21 w 67"/>
                  <a:gd name="T19" fmla="*/ 14 h 66"/>
                  <a:gd name="T20" fmla="*/ 19 w 67"/>
                  <a:gd name="T21" fmla="*/ 8 h 66"/>
                  <a:gd name="T22" fmla="*/ 25 w 67"/>
                  <a:gd name="T23" fmla="*/ 1 h 66"/>
                  <a:gd name="T24" fmla="*/ 37 w 67"/>
                  <a:gd name="T25" fmla="*/ 3 h 66"/>
                  <a:gd name="T26" fmla="*/ 42 w 67"/>
                  <a:gd name="T27" fmla="*/ 7 h 66"/>
                  <a:gd name="T28" fmla="*/ 48 w 67"/>
                  <a:gd name="T29" fmla="*/ 10 h 66"/>
                  <a:gd name="T30" fmla="*/ 55 w 67"/>
                  <a:gd name="T31" fmla="*/ 12 h 66"/>
                  <a:gd name="T32" fmla="*/ 62 w 67"/>
                  <a:gd name="T33" fmla="*/ 17 h 66"/>
                  <a:gd name="T34" fmla="*/ 58 w 67"/>
                  <a:gd name="T35" fmla="*/ 24 h 66"/>
                  <a:gd name="T36" fmla="*/ 58 w 67"/>
                  <a:gd name="T37" fmla="*/ 29 h 66"/>
                  <a:gd name="T38" fmla="*/ 55 w 67"/>
                  <a:gd name="T39" fmla="*/ 33 h 66"/>
                  <a:gd name="T40" fmla="*/ 48 w 67"/>
                  <a:gd name="T41" fmla="*/ 33 h 66"/>
                  <a:gd name="T42" fmla="*/ 46 w 67"/>
                  <a:gd name="T43" fmla="*/ 28 h 66"/>
                  <a:gd name="T44" fmla="*/ 44 w 67"/>
                  <a:gd name="T45" fmla="*/ 21 h 66"/>
                  <a:gd name="T46" fmla="*/ 40 w 67"/>
                  <a:gd name="T47" fmla="*/ 17 h 66"/>
                  <a:gd name="T48" fmla="*/ 40 w 67"/>
                  <a:gd name="T49" fmla="*/ 24 h 66"/>
                  <a:gd name="T50" fmla="*/ 44 w 67"/>
                  <a:gd name="T51" fmla="*/ 29 h 66"/>
                  <a:gd name="T52" fmla="*/ 46 w 67"/>
                  <a:gd name="T53" fmla="*/ 33 h 66"/>
                  <a:gd name="T54" fmla="*/ 46 w 67"/>
                  <a:gd name="T55" fmla="*/ 38 h 66"/>
                  <a:gd name="T56" fmla="*/ 48 w 67"/>
                  <a:gd name="T57" fmla="*/ 45 h 66"/>
                  <a:gd name="T58" fmla="*/ 46 w 67"/>
                  <a:gd name="T59" fmla="*/ 51 h 66"/>
                  <a:gd name="T60" fmla="*/ 51 w 67"/>
                  <a:gd name="T61" fmla="*/ 47 h 66"/>
                  <a:gd name="T62" fmla="*/ 56 w 67"/>
                  <a:gd name="T63" fmla="*/ 47 h 66"/>
                  <a:gd name="T64" fmla="*/ 58 w 67"/>
                  <a:gd name="T65" fmla="*/ 40 h 66"/>
                  <a:gd name="T66" fmla="*/ 63 w 67"/>
                  <a:gd name="T67" fmla="*/ 36 h 66"/>
                  <a:gd name="T68" fmla="*/ 67 w 67"/>
                  <a:gd name="T69" fmla="*/ 42 h 66"/>
                  <a:gd name="T70" fmla="*/ 63 w 67"/>
                  <a:gd name="T71" fmla="*/ 47 h 66"/>
                  <a:gd name="T72" fmla="*/ 62 w 67"/>
                  <a:gd name="T73" fmla="*/ 52 h 66"/>
                  <a:gd name="T74" fmla="*/ 62 w 67"/>
                  <a:gd name="T75" fmla="*/ 59 h 66"/>
                  <a:gd name="T76" fmla="*/ 58 w 67"/>
                  <a:gd name="T77" fmla="*/ 66 h 66"/>
                  <a:gd name="T78" fmla="*/ 58 w 67"/>
                  <a:gd name="T79" fmla="*/ 59 h 66"/>
                  <a:gd name="T80" fmla="*/ 53 w 67"/>
                  <a:gd name="T81" fmla="*/ 63 h 66"/>
                  <a:gd name="T82" fmla="*/ 51 w 67"/>
                  <a:gd name="T83" fmla="*/ 58 h 66"/>
                  <a:gd name="T84" fmla="*/ 46 w 67"/>
                  <a:gd name="T85" fmla="*/ 58 h 66"/>
                  <a:gd name="T86" fmla="*/ 40 w 67"/>
                  <a:gd name="T87" fmla="*/ 54 h 66"/>
                  <a:gd name="T88" fmla="*/ 35 w 67"/>
                  <a:gd name="T89" fmla="*/ 49 h 66"/>
                  <a:gd name="T90" fmla="*/ 33 w 67"/>
                  <a:gd name="T91" fmla="*/ 51 h 66"/>
                  <a:gd name="T92" fmla="*/ 28 w 67"/>
                  <a:gd name="T93" fmla="*/ 49 h 66"/>
                  <a:gd name="T94" fmla="*/ 21 w 67"/>
                  <a:gd name="T95" fmla="*/ 47 h 66"/>
                  <a:gd name="T96" fmla="*/ 21 w 67"/>
                  <a:gd name="T97" fmla="*/ 38 h 66"/>
                  <a:gd name="T98" fmla="*/ 18 w 67"/>
                  <a:gd name="T99" fmla="*/ 36 h 66"/>
                  <a:gd name="T100" fmla="*/ 12 w 67"/>
                  <a:gd name="T101" fmla="*/ 40 h 66"/>
                  <a:gd name="T102" fmla="*/ 9 w 67"/>
                  <a:gd name="T103" fmla="*/ 43 h 66"/>
                  <a:gd name="T104" fmla="*/ 4 w 67"/>
                  <a:gd name="T105" fmla="*/ 3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7" h="66">
                    <a:moveTo>
                      <a:pt x="0" y="29"/>
                    </a:moveTo>
                    <a:lnTo>
                      <a:pt x="5" y="26"/>
                    </a:lnTo>
                    <a:lnTo>
                      <a:pt x="9" y="26"/>
                    </a:lnTo>
                    <a:lnTo>
                      <a:pt x="14" y="22"/>
                    </a:lnTo>
                    <a:lnTo>
                      <a:pt x="16" y="21"/>
                    </a:lnTo>
                    <a:lnTo>
                      <a:pt x="23" y="15"/>
                    </a:lnTo>
                    <a:lnTo>
                      <a:pt x="25" y="17"/>
                    </a:lnTo>
                    <a:lnTo>
                      <a:pt x="25" y="19"/>
                    </a:lnTo>
                    <a:lnTo>
                      <a:pt x="23" y="22"/>
                    </a:lnTo>
                    <a:lnTo>
                      <a:pt x="23" y="26"/>
                    </a:lnTo>
                    <a:lnTo>
                      <a:pt x="26" y="28"/>
                    </a:lnTo>
                    <a:lnTo>
                      <a:pt x="28" y="26"/>
                    </a:lnTo>
                    <a:lnTo>
                      <a:pt x="32" y="24"/>
                    </a:lnTo>
                    <a:lnTo>
                      <a:pt x="37" y="21"/>
                    </a:lnTo>
                    <a:lnTo>
                      <a:pt x="35" y="19"/>
                    </a:lnTo>
                    <a:lnTo>
                      <a:pt x="32" y="17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5" y="15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9" y="8"/>
                    </a:lnTo>
                    <a:lnTo>
                      <a:pt x="21" y="5"/>
                    </a:lnTo>
                    <a:lnTo>
                      <a:pt x="25" y="1"/>
                    </a:lnTo>
                    <a:lnTo>
                      <a:pt x="32" y="0"/>
                    </a:lnTo>
                    <a:lnTo>
                      <a:pt x="37" y="3"/>
                    </a:lnTo>
                    <a:lnTo>
                      <a:pt x="37" y="7"/>
                    </a:lnTo>
                    <a:lnTo>
                      <a:pt x="42" y="7"/>
                    </a:lnTo>
                    <a:lnTo>
                      <a:pt x="48" y="7"/>
                    </a:lnTo>
                    <a:lnTo>
                      <a:pt x="48" y="10"/>
                    </a:lnTo>
                    <a:lnTo>
                      <a:pt x="53" y="10"/>
                    </a:lnTo>
                    <a:lnTo>
                      <a:pt x="55" y="12"/>
                    </a:lnTo>
                    <a:lnTo>
                      <a:pt x="56" y="15"/>
                    </a:lnTo>
                    <a:lnTo>
                      <a:pt x="62" y="17"/>
                    </a:lnTo>
                    <a:lnTo>
                      <a:pt x="60" y="21"/>
                    </a:lnTo>
                    <a:lnTo>
                      <a:pt x="58" y="24"/>
                    </a:lnTo>
                    <a:lnTo>
                      <a:pt x="58" y="26"/>
                    </a:lnTo>
                    <a:lnTo>
                      <a:pt x="58" y="29"/>
                    </a:lnTo>
                    <a:lnTo>
                      <a:pt x="56" y="31"/>
                    </a:lnTo>
                    <a:lnTo>
                      <a:pt x="55" y="33"/>
                    </a:lnTo>
                    <a:lnTo>
                      <a:pt x="51" y="33"/>
                    </a:lnTo>
                    <a:lnTo>
                      <a:pt x="48" y="33"/>
                    </a:lnTo>
                    <a:lnTo>
                      <a:pt x="48" y="29"/>
                    </a:lnTo>
                    <a:lnTo>
                      <a:pt x="46" y="28"/>
                    </a:lnTo>
                    <a:lnTo>
                      <a:pt x="44" y="24"/>
                    </a:lnTo>
                    <a:lnTo>
                      <a:pt x="44" y="21"/>
                    </a:lnTo>
                    <a:lnTo>
                      <a:pt x="44" y="19"/>
                    </a:lnTo>
                    <a:lnTo>
                      <a:pt x="40" y="17"/>
                    </a:lnTo>
                    <a:lnTo>
                      <a:pt x="39" y="21"/>
                    </a:lnTo>
                    <a:lnTo>
                      <a:pt x="40" y="24"/>
                    </a:lnTo>
                    <a:lnTo>
                      <a:pt x="42" y="26"/>
                    </a:lnTo>
                    <a:lnTo>
                      <a:pt x="44" y="29"/>
                    </a:lnTo>
                    <a:lnTo>
                      <a:pt x="46" y="29"/>
                    </a:lnTo>
                    <a:lnTo>
                      <a:pt x="46" y="33"/>
                    </a:lnTo>
                    <a:lnTo>
                      <a:pt x="46" y="35"/>
                    </a:lnTo>
                    <a:lnTo>
                      <a:pt x="46" y="38"/>
                    </a:lnTo>
                    <a:lnTo>
                      <a:pt x="46" y="42"/>
                    </a:lnTo>
                    <a:lnTo>
                      <a:pt x="48" y="45"/>
                    </a:lnTo>
                    <a:lnTo>
                      <a:pt x="46" y="47"/>
                    </a:lnTo>
                    <a:lnTo>
                      <a:pt x="46" y="51"/>
                    </a:lnTo>
                    <a:lnTo>
                      <a:pt x="49" y="49"/>
                    </a:lnTo>
                    <a:lnTo>
                      <a:pt x="51" y="47"/>
                    </a:lnTo>
                    <a:lnTo>
                      <a:pt x="53" y="49"/>
                    </a:lnTo>
                    <a:lnTo>
                      <a:pt x="56" y="47"/>
                    </a:lnTo>
                    <a:lnTo>
                      <a:pt x="56" y="43"/>
                    </a:lnTo>
                    <a:lnTo>
                      <a:pt x="58" y="40"/>
                    </a:lnTo>
                    <a:lnTo>
                      <a:pt x="60" y="36"/>
                    </a:lnTo>
                    <a:lnTo>
                      <a:pt x="63" y="36"/>
                    </a:lnTo>
                    <a:lnTo>
                      <a:pt x="65" y="38"/>
                    </a:lnTo>
                    <a:lnTo>
                      <a:pt x="67" y="42"/>
                    </a:lnTo>
                    <a:lnTo>
                      <a:pt x="65" y="45"/>
                    </a:lnTo>
                    <a:lnTo>
                      <a:pt x="63" y="47"/>
                    </a:lnTo>
                    <a:lnTo>
                      <a:pt x="62" y="49"/>
                    </a:lnTo>
                    <a:lnTo>
                      <a:pt x="62" y="52"/>
                    </a:lnTo>
                    <a:lnTo>
                      <a:pt x="60" y="56"/>
                    </a:lnTo>
                    <a:lnTo>
                      <a:pt x="62" y="59"/>
                    </a:lnTo>
                    <a:lnTo>
                      <a:pt x="62" y="63"/>
                    </a:lnTo>
                    <a:lnTo>
                      <a:pt x="58" y="66"/>
                    </a:lnTo>
                    <a:lnTo>
                      <a:pt x="58" y="63"/>
                    </a:lnTo>
                    <a:lnTo>
                      <a:pt x="58" y="59"/>
                    </a:lnTo>
                    <a:lnTo>
                      <a:pt x="56" y="61"/>
                    </a:lnTo>
                    <a:lnTo>
                      <a:pt x="53" y="63"/>
                    </a:lnTo>
                    <a:lnTo>
                      <a:pt x="53" y="59"/>
                    </a:lnTo>
                    <a:lnTo>
                      <a:pt x="51" y="58"/>
                    </a:lnTo>
                    <a:lnTo>
                      <a:pt x="49" y="56"/>
                    </a:lnTo>
                    <a:lnTo>
                      <a:pt x="46" y="58"/>
                    </a:lnTo>
                    <a:lnTo>
                      <a:pt x="42" y="54"/>
                    </a:lnTo>
                    <a:lnTo>
                      <a:pt x="40" y="54"/>
                    </a:lnTo>
                    <a:lnTo>
                      <a:pt x="37" y="52"/>
                    </a:lnTo>
                    <a:lnTo>
                      <a:pt x="35" y="49"/>
                    </a:lnTo>
                    <a:lnTo>
                      <a:pt x="33" y="47"/>
                    </a:lnTo>
                    <a:lnTo>
                      <a:pt x="33" y="51"/>
                    </a:lnTo>
                    <a:lnTo>
                      <a:pt x="30" y="51"/>
                    </a:lnTo>
                    <a:lnTo>
                      <a:pt x="28" y="49"/>
                    </a:lnTo>
                    <a:lnTo>
                      <a:pt x="25" y="51"/>
                    </a:lnTo>
                    <a:lnTo>
                      <a:pt x="21" y="47"/>
                    </a:lnTo>
                    <a:lnTo>
                      <a:pt x="23" y="42"/>
                    </a:lnTo>
                    <a:lnTo>
                      <a:pt x="21" y="38"/>
                    </a:lnTo>
                    <a:lnTo>
                      <a:pt x="18" y="33"/>
                    </a:lnTo>
                    <a:lnTo>
                      <a:pt x="18" y="36"/>
                    </a:lnTo>
                    <a:lnTo>
                      <a:pt x="16" y="40"/>
                    </a:lnTo>
                    <a:lnTo>
                      <a:pt x="12" y="40"/>
                    </a:lnTo>
                    <a:lnTo>
                      <a:pt x="12" y="42"/>
                    </a:lnTo>
                    <a:lnTo>
                      <a:pt x="9" y="43"/>
                    </a:lnTo>
                    <a:lnTo>
                      <a:pt x="7" y="45"/>
                    </a:lnTo>
                    <a:lnTo>
                      <a:pt x="4" y="36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Freeform 121">
                <a:extLst>
                  <a:ext uri="{FF2B5EF4-FFF2-40B4-BE49-F238E27FC236}">
                    <a16:creationId xmlns:a16="http://schemas.microsoft.com/office/drawing/2014/main" id="{7F8173F7-1FCF-101D-72F2-146A16EC8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6" y="1855"/>
                <a:ext cx="14" cy="11"/>
              </a:xfrm>
              <a:custGeom>
                <a:avLst/>
                <a:gdLst>
                  <a:gd name="T0" fmla="*/ 0 w 28"/>
                  <a:gd name="T1" fmla="*/ 5 h 21"/>
                  <a:gd name="T2" fmla="*/ 2 w 28"/>
                  <a:gd name="T3" fmla="*/ 3 h 21"/>
                  <a:gd name="T4" fmla="*/ 6 w 28"/>
                  <a:gd name="T5" fmla="*/ 3 h 21"/>
                  <a:gd name="T6" fmla="*/ 7 w 28"/>
                  <a:gd name="T7" fmla="*/ 3 h 21"/>
                  <a:gd name="T8" fmla="*/ 9 w 28"/>
                  <a:gd name="T9" fmla="*/ 3 h 21"/>
                  <a:gd name="T10" fmla="*/ 9 w 28"/>
                  <a:gd name="T11" fmla="*/ 2 h 21"/>
                  <a:gd name="T12" fmla="*/ 11 w 28"/>
                  <a:gd name="T13" fmla="*/ 0 h 21"/>
                  <a:gd name="T14" fmla="*/ 13 w 28"/>
                  <a:gd name="T15" fmla="*/ 0 h 21"/>
                  <a:gd name="T16" fmla="*/ 14 w 28"/>
                  <a:gd name="T17" fmla="*/ 0 h 21"/>
                  <a:gd name="T18" fmla="*/ 14 w 28"/>
                  <a:gd name="T19" fmla="*/ 2 h 21"/>
                  <a:gd name="T20" fmla="*/ 13 w 28"/>
                  <a:gd name="T21" fmla="*/ 5 h 21"/>
                  <a:gd name="T22" fmla="*/ 9 w 28"/>
                  <a:gd name="T23" fmla="*/ 9 h 21"/>
                  <a:gd name="T24" fmla="*/ 13 w 28"/>
                  <a:gd name="T25" fmla="*/ 10 h 21"/>
                  <a:gd name="T26" fmla="*/ 14 w 28"/>
                  <a:gd name="T27" fmla="*/ 10 h 21"/>
                  <a:gd name="T28" fmla="*/ 16 w 28"/>
                  <a:gd name="T29" fmla="*/ 9 h 21"/>
                  <a:gd name="T30" fmla="*/ 18 w 28"/>
                  <a:gd name="T31" fmla="*/ 10 h 21"/>
                  <a:gd name="T32" fmla="*/ 18 w 28"/>
                  <a:gd name="T33" fmla="*/ 9 h 21"/>
                  <a:gd name="T34" fmla="*/ 20 w 28"/>
                  <a:gd name="T35" fmla="*/ 7 h 21"/>
                  <a:gd name="T36" fmla="*/ 21 w 28"/>
                  <a:gd name="T37" fmla="*/ 5 h 21"/>
                  <a:gd name="T38" fmla="*/ 23 w 28"/>
                  <a:gd name="T39" fmla="*/ 2 h 21"/>
                  <a:gd name="T40" fmla="*/ 25 w 28"/>
                  <a:gd name="T41" fmla="*/ 3 h 21"/>
                  <a:gd name="T42" fmla="*/ 27 w 28"/>
                  <a:gd name="T43" fmla="*/ 5 h 21"/>
                  <a:gd name="T44" fmla="*/ 28 w 28"/>
                  <a:gd name="T45" fmla="*/ 9 h 21"/>
                  <a:gd name="T46" fmla="*/ 28 w 28"/>
                  <a:gd name="T47" fmla="*/ 12 h 21"/>
                  <a:gd name="T48" fmla="*/ 27 w 28"/>
                  <a:gd name="T49" fmla="*/ 14 h 21"/>
                  <a:gd name="T50" fmla="*/ 25 w 28"/>
                  <a:gd name="T51" fmla="*/ 16 h 21"/>
                  <a:gd name="T52" fmla="*/ 23 w 28"/>
                  <a:gd name="T53" fmla="*/ 16 h 21"/>
                  <a:gd name="T54" fmla="*/ 25 w 28"/>
                  <a:gd name="T55" fmla="*/ 12 h 21"/>
                  <a:gd name="T56" fmla="*/ 23 w 28"/>
                  <a:gd name="T57" fmla="*/ 10 h 21"/>
                  <a:gd name="T58" fmla="*/ 21 w 28"/>
                  <a:gd name="T59" fmla="*/ 16 h 21"/>
                  <a:gd name="T60" fmla="*/ 20 w 28"/>
                  <a:gd name="T61" fmla="*/ 17 h 21"/>
                  <a:gd name="T62" fmla="*/ 16 w 28"/>
                  <a:gd name="T63" fmla="*/ 17 h 21"/>
                  <a:gd name="T64" fmla="*/ 20 w 28"/>
                  <a:gd name="T65" fmla="*/ 19 h 21"/>
                  <a:gd name="T66" fmla="*/ 20 w 28"/>
                  <a:gd name="T67" fmla="*/ 21 h 21"/>
                  <a:gd name="T68" fmla="*/ 18 w 28"/>
                  <a:gd name="T69" fmla="*/ 21 h 21"/>
                  <a:gd name="T70" fmla="*/ 16 w 28"/>
                  <a:gd name="T71" fmla="*/ 21 h 21"/>
                  <a:gd name="T72" fmla="*/ 13 w 28"/>
                  <a:gd name="T73" fmla="*/ 21 h 21"/>
                  <a:gd name="T74" fmla="*/ 14 w 28"/>
                  <a:gd name="T75" fmla="*/ 16 h 21"/>
                  <a:gd name="T76" fmla="*/ 13 w 28"/>
                  <a:gd name="T77" fmla="*/ 16 h 21"/>
                  <a:gd name="T78" fmla="*/ 11 w 28"/>
                  <a:gd name="T79" fmla="*/ 17 h 21"/>
                  <a:gd name="T80" fmla="*/ 9 w 28"/>
                  <a:gd name="T81" fmla="*/ 17 h 21"/>
                  <a:gd name="T82" fmla="*/ 7 w 28"/>
                  <a:gd name="T83" fmla="*/ 16 h 21"/>
                  <a:gd name="T84" fmla="*/ 7 w 28"/>
                  <a:gd name="T85" fmla="*/ 14 h 21"/>
                  <a:gd name="T86" fmla="*/ 6 w 28"/>
                  <a:gd name="T87" fmla="*/ 10 h 21"/>
                  <a:gd name="T88" fmla="*/ 4 w 28"/>
                  <a:gd name="T89" fmla="*/ 7 h 21"/>
                  <a:gd name="T90" fmla="*/ 0 w 28"/>
                  <a:gd name="T9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" h="21">
                    <a:moveTo>
                      <a:pt x="0" y="5"/>
                    </a:moveTo>
                    <a:lnTo>
                      <a:pt x="2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6" y="9"/>
                    </a:lnTo>
                    <a:lnTo>
                      <a:pt x="18" y="10"/>
                    </a:lnTo>
                    <a:lnTo>
                      <a:pt x="18" y="9"/>
                    </a:lnTo>
                    <a:lnTo>
                      <a:pt x="20" y="7"/>
                    </a:lnTo>
                    <a:lnTo>
                      <a:pt x="21" y="5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5"/>
                    </a:lnTo>
                    <a:lnTo>
                      <a:pt x="28" y="9"/>
                    </a:lnTo>
                    <a:lnTo>
                      <a:pt x="28" y="12"/>
                    </a:lnTo>
                    <a:lnTo>
                      <a:pt x="27" y="14"/>
                    </a:lnTo>
                    <a:lnTo>
                      <a:pt x="25" y="16"/>
                    </a:lnTo>
                    <a:lnTo>
                      <a:pt x="23" y="16"/>
                    </a:lnTo>
                    <a:lnTo>
                      <a:pt x="25" y="12"/>
                    </a:lnTo>
                    <a:lnTo>
                      <a:pt x="23" y="10"/>
                    </a:lnTo>
                    <a:lnTo>
                      <a:pt x="21" y="16"/>
                    </a:lnTo>
                    <a:lnTo>
                      <a:pt x="20" y="17"/>
                    </a:lnTo>
                    <a:lnTo>
                      <a:pt x="16" y="17"/>
                    </a:lnTo>
                    <a:lnTo>
                      <a:pt x="20" y="19"/>
                    </a:lnTo>
                    <a:lnTo>
                      <a:pt x="20" y="21"/>
                    </a:lnTo>
                    <a:lnTo>
                      <a:pt x="18" y="21"/>
                    </a:lnTo>
                    <a:lnTo>
                      <a:pt x="16" y="21"/>
                    </a:lnTo>
                    <a:lnTo>
                      <a:pt x="13" y="21"/>
                    </a:lnTo>
                    <a:lnTo>
                      <a:pt x="14" y="16"/>
                    </a:lnTo>
                    <a:lnTo>
                      <a:pt x="13" y="16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6" y="10"/>
                    </a:lnTo>
                    <a:lnTo>
                      <a:pt x="4" y="7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Freeform 122">
                <a:extLst>
                  <a:ext uri="{FF2B5EF4-FFF2-40B4-BE49-F238E27FC236}">
                    <a16:creationId xmlns:a16="http://schemas.microsoft.com/office/drawing/2014/main" id="{7C07D8CD-4B19-471F-CAA8-A8CED74F9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" y="2079"/>
                <a:ext cx="15" cy="10"/>
              </a:xfrm>
              <a:custGeom>
                <a:avLst/>
                <a:gdLst>
                  <a:gd name="T0" fmla="*/ 0 w 30"/>
                  <a:gd name="T1" fmla="*/ 19 h 19"/>
                  <a:gd name="T2" fmla="*/ 2 w 30"/>
                  <a:gd name="T3" fmla="*/ 14 h 19"/>
                  <a:gd name="T4" fmla="*/ 3 w 30"/>
                  <a:gd name="T5" fmla="*/ 12 h 19"/>
                  <a:gd name="T6" fmla="*/ 0 w 30"/>
                  <a:gd name="T7" fmla="*/ 12 h 19"/>
                  <a:gd name="T8" fmla="*/ 2 w 30"/>
                  <a:gd name="T9" fmla="*/ 9 h 19"/>
                  <a:gd name="T10" fmla="*/ 5 w 30"/>
                  <a:gd name="T11" fmla="*/ 5 h 19"/>
                  <a:gd name="T12" fmla="*/ 10 w 30"/>
                  <a:gd name="T13" fmla="*/ 7 h 19"/>
                  <a:gd name="T14" fmla="*/ 14 w 30"/>
                  <a:gd name="T15" fmla="*/ 9 h 19"/>
                  <a:gd name="T16" fmla="*/ 17 w 30"/>
                  <a:gd name="T17" fmla="*/ 7 h 19"/>
                  <a:gd name="T18" fmla="*/ 21 w 30"/>
                  <a:gd name="T19" fmla="*/ 7 h 19"/>
                  <a:gd name="T20" fmla="*/ 24 w 30"/>
                  <a:gd name="T21" fmla="*/ 3 h 19"/>
                  <a:gd name="T22" fmla="*/ 26 w 30"/>
                  <a:gd name="T23" fmla="*/ 0 h 19"/>
                  <a:gd name="T24" fmla="*/ 30 w 30"/>
                  <a:gd name="T25" fmla="*/ 2 h 19"/>
                  <a:gd name="T26" fmla="*/ 30 w 30"/>
                  <a:gd name="T27" fmla="*/ 3 h 19"/>
                  <a:gd name="T28" fmla="*/ 28 w 30"/>
                  <a:gd name="T29" fmla="*/ 5 h 19"/>
                  <a:gd name="T30" fmla="*/ 26 w 30"/>
                  <a:gd name="T31" fmla="*/ 7 h 19"/>
                  <a:gd name="T32" fmla="*/ 28 w 30"/>
                  <a:gd name="T33" fmla="*/ 9 h 19"/>
                  <a:gd name="T34" fmla="*/ 24 w 30"/>
                  <a:gd name="T35" fmla="*/ 12 h 19"/>
                  <a:gd name="T36" fmla="*/ 21 w 30"/>
                  <a:gd name="T37" fmla="*/ 12 h 19"/>
                  <a:gd name="T38" fmla="*/ 17 w 30"/>
                  <a:gd name="T39" fmla="*/ 12 h 19"/>
                  <a:gd name="T40" fmla="*/ 16 w 30"/>
                  <a:gd name="T41" fmla="*/ 10 h 19"/>
                  <a:gd name="T42" fmla="*/ 10 w 30"/>
                  <a:gd name="T43" fmla="*/ 12 h 19"/>
                  <a:gd name="T44" fmla="*/ 9 w 30"/>
                  <a:gd name="T45" fmla="*/ 16 h 19"/>
                  <a:gd name="T46" fmla="*/ 7 w 30"/>
                  <a:gd name="T47" fmla="*/ 17 h 19"/>
                  <a:gd name="T48" fmla="*/ 3 w 30"/>
                  <a:gd name="T49" fmla="*/ 17 h 19"/>
                  <a:gd name="T50" fmla="*/ 0 w 30"/>
                  <a:gd name="T5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0" h="19">
                    <a:moveTo>
                      <a:pt x="0" y="19"/>
                    </a:moveTo>
                    <a:lnTo>
                      <a:pt x="2" y="14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5" y="5"/>
                    </a:lnTo>
                    <a:lnTo>
                      <a:pt x="10" y="7"/>
                    </a:lnTo>
                    <a:lnTo>
                      <a:pt x="14" y="9"/>
                    </a:lnTo>
                    <a:lnTo>
                      <a:pt x="17" y="7"/>
                    </a:lnTo>
                    <a:lnTo>
                      <a:pt x="21" y="7"/>
                    </a:lnTo>
                    <a:lnTo>
                      <a:pt x="24" y="3"/>
                    </a:lnTo>
                    <a:lnTo>
                      <a:pt x="26" y="0"/>
                    </a:lnTo>
                    <a:lnTo>
                      <a:pt x="30" y="2"/>
                    </a:lnTo>
                    <a:lnTo>
                      <a:pt x="30" y="3"/>
                    </a:lnTo>
                    <a:lnTo>
                      <a:pt x="28" y="5"/>
                    </a:lnTo>
                    <a:lnTo>
                      <a:pt x="26" y="7"/>
                    </a:lnTo>
                    <a:lnTo>
                      <a:pt x="28" y="9"/>
                    </a:lnTo>
                    <a:lnTo>
                      <a:pt x="24" y="12"/>
                    </a:lnTo>
                    <a:lnTo>
                      <a:pt x="21" y="12"/>
                    </a:lnTo>
                    <a:lnTo>
                      <a:pt x="17" y="12"/>
                    </a:lnTo>
                    <a:lnTo>
                      <a:pt x="16" y="10"/>
                    </a:lnTo>
                    <a:lnTo>
                      <a:pt x="10" y="12"/>
                    </a:lnTo>
                    <a:lnTo>
                      <a:pt x="9" y="16"/>
                    </a:lnTo>
                    <a:lnTo>
                      <a:pt x="7" y="17"/>
                    </a:lnTo>
                    <a:lnTo>
                      <a:pt x="3" y="17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Freeform 123">
                <a:extLst>
                  <a:ext uri="{FF2B5EF4-FFF2-40B4-BE49-F238E27FC236}">
                    <a16:creationId xmlns:a16="http://schemas.microsoft.com/office/drawing/2014/main" id="{ACB4A26C-C37F-8723-A904-BF8EDDCEC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" y="2086"/>
                <a:ext cx="6" cy="5"/>
              </a:xfrm>
              <a:custGeom>
                <a:avLst/>
                <a:gdLst>
                  <a:gd name="T0" fmla="*/ 0 w 12"/>
                  <a:gd name="T1" fmla="*/ 5 h 11"/>
                  <a:gd name="T2" fmla="*/ 1 w 12"/>
                  <a:gd name="T3" fmla="*/ 5 h 11"/>
                  <a:gd name="T4" fmla="*/ 3 w 12"/>
                  <a:gd name="T5" fmla="*/ 5 h 11"/>
                  <a:gd name="T6" fmla="*/ 5 w 12"/>
                  <a:gd name="T7" fmla="*/ 7 h 11"/>
                  <a:gd name="T8" fmla="*/ 1 w 12"/>
                  <a:gd name="T9" fmla="*/ 7 h 11"/>
                  <a:gd name="T10" fmla="*/ 0 w 12"/>
                  <a:gd name="T11" fmla="*/ 9 h 11"/>
                  <a:gd name="T12" fmla="*/ 0 w 12"/>
                  <a:gd name="T13" fmla="*/ 11 h 11"/>
                  <a:gd name="T14" fmla="*/ 3 w 12"/>
                  <a:gd name="T15" fmla="*/ 9 h 11"/>
                  <a:gd name="T16" fmla="*/ 8 w 12"/>
                  <a:gd name="T17" fmla="*/ 11 h 11"/>
                  <a:gd name="T18" fmla="*/ 12 w 12"/>
                  <a:gd name="T19" fmla="*/ 9 h 11"/>
                  <a:gd name="T20" fmla="*/ 10 w 12"/>
                  <a:gd name="T21" fmla="*/ 7 h 11"/>
                  <a:gd name="T22" fmla="*/ 10 w 12"/>
                  <a:gd name="T23" fmla="*/ 5 h 11"/>
                  <a:gd name="T24" fmla="*/ 10 w 12"/>
                  <a:gd name="T25" fmla="*/ 4 h 11"/>
                  <a:gd name="T26" fmla="*/ 12 w 12"/>
                  <a:gd name="T27" fmla="*/ 4 h 11"/>
                  <a:gd name="T28" fmla="*/ 12 w 12"/>
                  <a:gd name="T29" fmla="*/ 0 h 11"/>
                  <a:gd name="T30" fmla="*/ 8 w 12"/>
                  <a:gd name="T31" fmla="*/ 0 h 11"/>
                  <a:gd name="T32" fmla="*/ 5 w 12"/>
                  <a:gd name="T33" fmla="*/ 0 h 11"/>
                  <a:gd name="T34" fmla="*/ 3 w 12"/>
                  <a:gd name="T35" fmla="*/ 2 h 11"/>
                  <a:gd name="T36" fmla="*/ 0 w 12"/>
                  <a:gd name="T37" fmla="*/ 4 h 11"/>
                  <a:gd name="T38" fmla="*/ 0 w 12"/>
                  <a:gd name="T3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" h="11">
                    <a:moveTo>
                      <a:pt x="0" y="5"/>
                    </a:moveTo>
                    <a:lnTo>
                      <a:pt x="1" y="5"/>
                    </a:lnTo>
                    <a:lnTo>
                      <a:pt x="3" y="5"/>
                    </a:lnTo>
                    <a:lnTo>
                      <a:pt x="5" y="7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3" y="9"/>
                    </a:lnTo>
                    <a:lnTo>
                      <a:pt x="8" y="11"/>
                    </a:lnTo>
                    <a:lnTo>
                      <a:pt x="12" y="9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Freeform 124">
                <a:extLst>
                  <a:ext uri="{FF2B5EF4-FFF2-40B4-BE49-F238E27FC236}">
                    <a16:creationId xmlns:a16="http://schemas.microsoft.com/office/drawing/2014/main" id="{809A2928-9746-D485-318F-B3D6B3B18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2082"/>
                <a:ext cx="7" cy="8"/>
              </a:xfrm>
              <a:custGeom>
                <a:avLst/>
                <a:gdLst>
                  <a:gd name="T0" fmla="*/ 0 w 14"/>
                  <a:gd name="T1" fmla="*/ 16 h 16"/>
                  <a:gd name="T2" fmla="*/ 2 w 14"/>
                  <a:gd name="T3" fmla="*/ 12 h 16"/>
                  <a:gd name="T4" fmla="*/ 3 w 14"/>
                  <a:gd name="T5" fmla="*/ 11 h 16"/>
                  <a:gd name="T6" fmla="*/ 5 w 14"/>
                  <a:gd name="T7" fmla="*/ 7 h 16"/>
                  <a:gd name="T8" fmla="*/ 5 w 14"/>
                  <a:gd name="T9" fmla="*/ 5 h 16"/>
                  <a:gd name="T10" fmla="*/ 5 w 14"/>
                  <a:gd name="T11" fmla="*/ 4 h 16"/>
                  <a:gd name="T12" fmla="*/ 5 w 14"/>
                  <a:gd name="T13" fmla="*/ 0 h 16"/>
                  <a:gd name="T14" fmla="*/ 9 w 14"/>
                  <a:gd name="T15" fmla="*/ 2 h 16"/>
                  <a:gd name="T16" fmla="*/ 10 w 14"/>
                  <a:gd name="T17" fmla="*/ 4 h 16"/>
                  <a:gd name="T18" fmla="*/ 14 w 14"/>
                  <a:gd name="T19" fmla="*/ 7 h 16"/>
                  <a:gd name="T20" fmla="*/ 12 w 14"/>
                  <a:gd name="T21" fmla="*/ 11 h 16"/>
                  <a:gd name="T22" fmla="*/ 10 w 14"/>
                  <a:gd name="T23" fmla="*/ 14 h 16"/>
                  <a:gd name="T24" fmla="*/ 10 w 14"/>
                  <a:gd name="T25" fmla="*/ 11 h 16"/>
                  <a:gd name="T26" fmla="*/ 9 w 14"/>
                  <a:gd name="T27" fmla="*/ 9 h 16"/>
                  <a:gd name="T28" fmla="*/ 7 w 14"/>
                  <a:gd name="T29" fmla="*/ 12 h 16"/>
                  <a:gd name="T30" fmla="*/ 3 w 14"/>
                  <a:gd name="T31" fmla="*/ 14 h 16"/>
                  <a:gd name="T32" fmla="*/ 2 w 14"/>
                  <a:gd name="T33" fmla="*/ 16 h 16"/>
                  <a:gd name="T34" fmla="*/ 0 w 14"/>
                  <a:gd name="T3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" h="16">
                    <a:moveTo>
                      <a:pt x="0" y="16"/>
                    </a:moveTo>
                    <a:lnTo>
                      <a:pt x="2" y="12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9" y="2"/>
                    </a:lnTo>
                    <a:lnTo>
                      <a:pt x="10" y="4"/>
                    </a:lnTo>
                    <a:lnTo>
                      <a:pt x="14" y="7"/>
                    </a:lnTo>
                    <a:lnTo>
                      <a:pt x="12" y="11"/>
                    </a:lnTo>
                    <a:lnTo>
                      <a:pt x="10" y="14"/>
                    </a:lnTo>
                    <a:lnTo>
                      <a:pt x="10" y="11"/>
                    </a:lnTo>
                    <a:lnTo>
                      <a:pt x="9" y="9"/>
                    </a:lnTo>
                    <a:lnTo>
                      <a:pt x="7" y="12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Freeform 125">
                <a:extLst>
                  <a:ext uri="{FF2B5EF4-FFF2-40B4-BE49-F238E27FC236}">
                    <a16:creationId xmlns:a16="http://schemas.microsoft.com/office/drawing/2014/main" id="{1AF5B328-990B-DB40-45CA-D1A90DCF0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2102"/>
                <a:ext cx="6" cy="5"/>
              </a:xfrm>
              <a:custGeom>
                <a:avLst/>
                <a:gdLst>
                  <a:gd name="T0" fmla="*/ 0 w 12"/>
                  <a:gd name="T1" fmla="*/ 7 h 8"/>
                  <a:gd name="T2" fmla="*/ 2 w 12"/>
                  <a:gd name="T3" fmla="*/ 3 h 8"/>
                  <a:gd name="T4" fmla="*/ 2 w 12"/>
                  <a:gd name="T5" fmla="*/ 1 h 8"/>
                  <a:gd name="T6" fmla="*/ 3 w 12"/>
                  <a:gd name="T7" fmla="*/ 0 h 8"/>
                  <a:gd name="T8" fmla="*/ 5 w 12"/>
                  <a:gd name="T9" fmla="*/ 1 h 8"/>
                  <a:gd name="T10" fmla="*/ 7 w 12"/>
                  <a:gd name="T11" fmla="*/ 0 h 8"/>
                  <a:gd name="T12" fmla="*/ 9 w 12"/>
                  <a:gd name="T13" fmla="*/ 0 h 8"/>
                  <a:gd name="T14" fmla="*/ 12 w 12"/>
                  <a:gd name="T15" fmla="*/ 1 h 8"/>
                  <a:gd name="T16" fmla="*/ 10 w 12"/>
                  <a:gd name="T17" fmla="*/ 3 h 8"/>
                  <a:gd name="T18" fmla="*/ 7 w 12"/>
                  <a:gd name="T19" fmla="*/ 5 h 8"/>
                  <a:gd name="T20" fmla="*/ 3 w 12"/>
                  <a:gd name="T21" fmla="*/ 5 h 8"/>
                  <a:gd name="T22" fmla="*/ 3 w 12"/>
                  <a:gd name="T23" fmla="*/ 8 h 8"/>
                  <a:gd name="T24" fmla="*/ 0 w 12"/>
                  <a:gd name="T2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8">
                    <a:moveTo>
                      <a:pt x="0" y="7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2" y="1"/>
                    </a:lnTo>
                    <a:lnTo>
                      <a:pt x="10" y="3"/>
                    </a:lnTo>
                    <a:lnTo>
                      <a:pt x="7" y="5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Freeform 126">
                <a:extLst>
                  <a:ext uri="{FF2B5EF4-FFF2-40B4-BE49-F238E27FC236}">
                    <a16:creationId xmlns:a16="http://schemas.microsoft.com/office/drawing/2014/main" id="{F8CD0BD4-C01F-A411-CA05-035801565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2099"/>
                <a:ext cx="3" cy="3"/>
              </a:xfrm>
              <a:custGeom>
                <a:avLst/>
                <a:gdLst>
                  <a:gd name="T0" fmla="*/ 0 w 7"/>
                  <a:gd name="T1" fmla="*/ 5 h 7"/>
                  <a:gd name="T2" fmla="*/ 0 w 7"/>
                  <a:gd name="T3" fmla="*/ 7 h 7"/>
                  <a:gd name="T4" fmla="*/ 3 w 7"/>
                  <a:gd name="T5" fmla="*/ 5 h 7"/>
                  <a:gd name="T6" fmla="*/ 7 w 7"/>
                  <a:gd name="T7" fmla="*/ 5 h 7"/>
                  <a:gd name="T8" fmla="*/ 7 w 7"/>
                  <a:gd name="T9" fmla="*/ 1 h 7"/>
                  <a:gd name="T10" fmla="*/ 3 w 7"/>
                  <a:gd name="T11" fmla="*/ 1 h 7"/>
                  <a:gd name="T12" fmla="*/ 5 w 7"/>
                  <a:gd name="T13" fmla="*/ 0 h 7"/>
                  <a:gd name="T14" fmla="*/ 1 w 7"/>
                  <a:gd name="T15" fmla="*/ 0 h 7"/>
                  <a:gd name="T16" fmla="*/ 1 w 7"/>
                  <a:gd name="T17" fmla="*/ 3 h 7"/>
                  <a:gd name="T18" fmla="*/ 0 w 7"/>
                  <a:gd name="T1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7">
                    <a:moveTo>
                      <a:pt x="0" y="5"/>
                    </a:moveTo>
                    <a:lnTo>
                      <a:pt x="0" y="7"/>
                    </a:lnTo>
                    <a:lnTo>
                      <a:pt x="3" y="5"/>
                    </a:lnTo>
                    <a:lnTo>
                      <a:pt x="7" y="5"/>
                    </a:lnTo>
                    <a:lnTo>
                      <a:pt x="7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Freeform 127">
                <a:extLst>
                  <a:ext uri="{FF2B5EF4-FFF2-40B4-BE49-F238E27FC236}">
                    <a16:creationId xmlns:a16="http://schemas.microsoft.com/office/drawing/2014/main" id="{C3FB1BA8-E9D8-8EFA-F5A2-C51921B22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080"/>
                <a:ext cx="2" cy="5"/>
              </a:xfrm>
              <a:custGeom>
                <a:avLst/>
                <a:gdLst>
                  <a:gd name="T0" fmla="*/ 0 w 5"/>
                  <a:gd name="T1" fmla="*/ 1 h 8"/>
                  <a:gd name="T2" fmla="*/ 1 w 5"/>
                  <a:gd name="T3" fmla="*/ 0 h 8"/>
                  <a:gd name="T4" fmla="*/ 3 w 5"/>
                  <a:gd name="T5" fmla="*/ 0 h 8"/>
                  <a:gd name="T6" fmla="*/ 5 w 5"/>
                  <a:gd name="T7" fmla="*/ 1 h 8"/>
                  <a:gd name="T8" fmla="*/ 5 w 5"/>
                  <a:gd name="T9" fmla="*/ 3 h 8"/>
                  <a:gd name="T10" fmla="*/ 5 w 5"/>
                  <a:gd name="T11" fmla="*/ 5 h 8"/>
                  <a:gd name="T12" fmla="*/ 3 w 5"/>
                  <a:gd name="T13" fmla="*/ 7 h 8"/>
                  <a:gd name="T14" fmla="*/ 5 w 5"/>
                  <a:gd name="T15" fmla="*/ 8 h 8"/>
                  <a:gd name="T16" fmla="*/ 3 w 5"/>
                  <a:gd name="T17" fmla="*/ 8 h 8"/>
                  <a:gd name="T18" fmla="*/ 1 w 5"/>
                  <a:gd name="T19" fmla="*/ 8 h 8"/>
                  <a:gd name="T20" fmla="*/ 1 w 5"/>
                  <a:gd name="T21" fmla="*/ 7 h 8"/>
                  <a:gd name="T22" fmla="*/ 1 w 5"/>
                  <a:gd name="T23" fmla="*/ 3 h 8"/>
                  <a:gd name="T24" fmla="*/ 0 w 5"/>
                  <a:gd name="T2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8">
                    <a:moveTo>
                      <a:pt x="0" y="1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3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Freeform 128">
                <a:extLst>
                  <a:ext uri="{FF2B5EF4-FFF2-40B4-BE49-F238E27FC236}">
                    <a16:creationId xmlns:a16="http://schemas.microsoft.com/office/drawing/2014/main" id="{843F5D1A-FED5-84BE-D452-6D15B89EC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0" y="2098"/>
                <a:ext cx="2" cy="3"/>
              </a:xfrm>
              <a:custGeom>
                <a:avLst/>
                <a:gdLst>
                  <a:gd name="T0" fmla="*/ 0 w 4"/>
                  <a:gd name="T1" fmla="*/ 5 h 7"/>
                  <a:gd name="T2" fmla="*/ 0 w 4"/>
                  <a:gd name="T3" fmla="*/ 3 h 7"/>
                  <a:gd name="T4" fmla="*/ 0 w 4"/>
                  <a:gd name="T5" fmla="*/ 2 h 7"/>
                  <a:gd name="T6" fmla="*/ 4 w 4"/>
                  <a:gd name="T7" fmla="*/ 0 h 7"/>
                  <a:gd name="T8" fmla="*/ 4 w 4"/>
                  <a:gd name="T9" fmla="*/ 3 h 7"/>
                  <a:gd name="T10" fmla="*/ 2 w 4"/>
                  <a:gd name="T11" fmla="*/ 5 h 7"/>
                  <a:gd name="T12" fmla="*/ 0 w 4"/>
                  <a:gd name="T13" fmla="*/ 7 h 7"/>
                  <a:gd name="T14" fmla="*/ 0 w 4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0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Freeform 129">
                <a:extLst>
                  <a:ext uri="{FF2B5EF4-FFF2-40B4-BE49-F238E27FC236}">
                    <a16:creationId xmlns:a16="http://schemas.microsoft.com/office/drawing/2014/main" id="{C0271984-EDE0-CB7C-E79C-B68BDC9CD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7" y="2098"/>
                <a:ext cx="2" cy="3"/>
              </a:xfrm>
              <a:custGeom>
                <a:avLst/>
                <a:gdLst>
                  <a:gd name="T0" fmla="*/ 0 w 5"/>
                  <a:gd name="T1" fmla="*/ 7 h 7"/>
                  <a:gd name="T2" fmla="*/ 2 w 5"/>
                  <a:gd name="T3" fmla="*/ 5 h 7"/>
                  <a:gd name="T4" fmla="*/ 4 w 5"/>
                  <a:gd name="T5" fmla="*/ 3 h 7"/>
                  <a:gd name="T6" fmla="*/ 5 w 5"/>
                  <a:gd name="T7" fmla="*/ 0 h 7"/>
                  <a:gd name="T8" fmla="*/ 5 w 5"/>
                  <a:gd name="T9" fmla="*/ 2 h 7"/>
                  <a:gd name="T10" fmla="*/ 5 w 5"/>
                  <a:gd name="T11" fmla="*/ 3 h 7"/>
                  <a:gd name="T12" fmla="*/ 5 w 5"/>
                  <a:gd name="T13" fmla="*/ 5 h 7"/>
                  <a:gd name="T14" fmla="*/ 4 w 5"/>
                  <a:gd name="T15" fmla="*/ 7 h 7"/>
                  <a:gd name="T16" fmla="*/ 2 w 5"/>
                  <a:gd name="T17" fmla="*/ 7 h 7"/>
                  <a:gd name="T18" fmla="*/ 0 w 5"/>
                  <a:gd name="T1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2" y="5"/>
                    </a:lnTo>
                    <a:lnTo>
                      <a:pt x="4" y="3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Freeform 130">
                <a:extLst>
                  <a:ext uri="{FF2B5EF4-FFF2-40B4-BE49-F238E27FC236}">
                    <a16:creationId xmlns:a16="http://schemas.microsoft.com/office/drawing/2014/main" id="{81587335-2C03-B116-B228-FA40329C5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2085"/>
                <a:ext cx="2" cy="2"/>
              </a:xfrm>
              <a:custGeom>
                <a:avLst/>
                <a:gdLst>
                  <a:gd name="T0" fmla="*/ 0 w 4"/>
                  <a:gd name="T1" fmla="*/ 6 h 6"/>
                  <a:gd name="T2" fmla="*/ 0 w 4"/>
                  <a:gd name="T3" fmla="*/ 4 h 6"/>
                  <a:gd name="T4" fmla="*/ 0 w 4"/>
                  <a:gd name="T5" fmla="*/ 0 h 6"/>
                  <a:gd name="T6" fmla="*/ 2 w 4"/>
                  <a:gd name="T7" fmla="*/ 2 h 6"/>
                  <a:gd name="T8" fmla="*/ 4 w 4"/>
                  <a:gd name="T9" fmla="*/ 4 h 6"/>
                  <a:gd name="T10" fmla="*/ 4 w 4"/>
                  <a:gd name="T11" fmla="*/ 6 h 6"/>
                  <a:gd name="T12" fmla="*/ 2 w 4"/>
                  <a:gd name="T13" fmla="*/ 6 h 6"/>
                  <a:gd name="T14" fmla="*/ 0 w 4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Freeform 131">
                <a:extLst>
                  <a:ext uri="{FF2B5EF4-FFF2-40B4-BE49-F238E27FC236}">
                    <a16:creationId xmlns:a16="http://schemas.microsoft.com/office/drawing/2014/main" id="{8F507754-0291-0991-CA14-3BC01C28E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8" y="1284"/>
                <a:ext cx="816" cy="982"/>
              </a:xfrm>
              <a:custGeom>
                <a:avLst/>
                <a:gdLst>
                  <a:gd name="T0" fmla="*/ 62 w 1633"/>
                  <a:gd name="T1" fmla="*/ 1753 h 1962"/>
                  <a:gd name="T2" fmla="*/ 55 w 1633"/>
                  <a:gd name="T3" fmla="*/ 1679 h 1962"/>
                  <a:gd name="T4" fmla="*/ 102 w 1633"/>
                  <a:gd name="T5" fmla="*/ 1599 h 1962"/>
                  <a:gd name="T6" fmla="*/ 46 w 1633"/>
                  <a:gd name="T7" fmla="*/ 1611 h 1962"/>
                  <a:gd name="T8" fmla="*/ 21 w 1633"/>
                  <a:gd name="T9" fmla="*/ 1564 h 1962"/>
                  <a:gd name="T10" fmla="*/ 72 w 1633"/>
                  <a:gd name="T11" fmla="*/ 1488 h 1962"/>
                  <a:gd name="T12" fmla="*/ 18 w 1633"/>
                  <a:gd name="T13" fmla="*/ 1463 h 1962"/>
                  <a:gd name="T14" fmla="*/ 37 w 1633"/>
                  <a:gd name="T15" fmla="*/ 1390 h 1962"/>
                  <a:gd name="T16" fmla="*/ 37 w 1633"/>
                  <a:gd name="T17" fmla="*/ 1330 h 1962"/>
                  <a:gd name="T18" fmla="*/ 142 w 1633"/>
                  <a:gd name="T19" fmla="*/ 1309 h 1962"/>
                  <a:gd name="T20" fmla="*/ 172 w 1633"/>
                  <a:gd name="T21" fmla="*/ 1242 h 1962"/>
                  <a:gd name="T22" fmla="*/ 279 w 1633"/>
                  <a:gd name="T23" fmla="*/ 1193 h 1962"/>
                  <a:gd name="T24" fmla="*/ 355 w 1633"/>
                  <a:gd name="T25" fmla="*/ 1133 h 1962"/>
                  <a:gd name="T26" fmla="*/ 485 w 1633"/>
                  <a:gd name="T27" fmla="*/ 1098 h 1962"/>
                  <a:gd name="T28" fmla="*/ 359 w 1633"/>
                  <a:gd name="T29" fmla="*/ 1107 h 1962"/>
                  <a:gd name="T30" fmla="*/ 445 w 1633"/>
                  <a:gd name="T31" fmla="*/ 999 h 1962"/>
                  <a:gd name="T32" fmla="*/ 517 w 1633"/>
                  <a:gd name="T33" fmla="*/ 910 h 1962"/>
                  <a:gd name="T34" fmla="*/ 541 w 1633"/>
                  <a:gd name="T35" fmla="*/ 878 h 1962"/>
                  <a:gd name="T36" fmla="*/ 594 w 1633"/>
                  <a:gd name="T37" fmla="*/ 803 h 1962"/>
                  <a:gd name="T38" fmla="*/ 631 w 1633"/>
                  <a:gd name="T39" fmla="*/ 752 h 1962"/>
                  <a:gd name="T40" fmla="*/ 606 w 1633"/>
                  <a:gd name="T41" fmla="*/ 697 h 1962"/>
                  <a:gd name="T42" fmla="*/ 671 w 1633"/>
                  <a:gd name="T43" fmla="*/ 634 h 1962"/>
                  <a:gd name="T44" fmla="*/ 747 w 1633"/>
                  <a:gd name="T45" fmla="*/ 587 h 1962"/>
                  <a:gd name="T46" fmla="*/ 742 w 1633"/>
                  <a:gd name="T47" fmla="*/ 527 h 1962"/>
                  <a:gd name="T48" fmla="*/ 740 w 1633"/>
                  <a:gd name="T49" fmla="*/ 509 h 1962"/>
                  <a:gd name="T50" fmla="*/ 763 w 1633"/>
                  <a:gd name="T51" fmla="*/ 481 h 1962"/>
                  <a:gd name="T52" fmla="*/ 803 w 1633"/>
                  <a:gd name="T53" fmla="*/ 504 h 1962"/>
                  <a:gd name="T54" fmla="*/ 819 w 1633"/>
                  <a:gd name="T55" fmla="*/ 471 h 1962"/>
                  <a:gd name="T56" fmla="*/ 845 w 1633"/>
                  <a:gd name="T57" fmla="*/ 430 h 1962"/>
                  <a:gd name="T58" fmla="*/ 752 w 1633"/>
                  <a:gd name="T59" fmla="*/ 451 h 1962"/>
                  <a:gd name="T60" fmla="*/ 722 w 1633"/>
                  <a:gd name="T61" fmla="*/ 428 h 1962"/>
                  <a:gd name="T62" fmla="*/ 712 w 1633"/>
                  <a:gd name="T63" fmla="*/ 399 h 1962"/>
                  <a:gd name="T64" fmla="*/ 705 w 1633"/>
                  <a:gd name="T65" fmla="*/ 390 h 1962"/>
                  <a:gd name="T66" fmla="*/ 743 w 1633"/>
                  <a:gd name="T67" fmla="*/ 378 h 1962"/>
                  <a:gd name="T68" fmla="*/ 782 w 1633"/>
                  <a:gd name="T69" fmla="*/ 397 h 1962"/>
                  <a:gd name="T70" fmla="*/ 865 w 1633"/>
                  <a:gd name="T71" fmla="*/ 386 h 1962"/>
                  <a:gd name="T72" fmla="*/ 880 w 1633"/>
                  <a:gd name="T73" fmla="*/ 314 h 1962"/>
                  <a:gd name="T74" fmla="*/ 909 w 1633"/>
                  <a:gd name="T75" fmla="*/ 288 h 1962"/>
                  <a:gd name="T76" fmla="*/ 975 w 1633"/>
                  <a:gd name="T77" fmla="*/ 253 h 1962"/>
                  <a:gd name="T78" fmla="*/ 1010 w 1633"/>
                  <a:gd name="T79" fmla="*/ 281 h 1962"/>
                  <a:gd name="T80" fmla="*/ 1054 w 1633"/>
                  <a:gd name="T81" fmla="*/ 228 h 1962"/>
                  <a:gd name="T82" fmla="*/ 1074 w 1633"/>
                  <a:gd name="T83" fmla="*/ 182 h 1962"/>
                  <a:gd name="T84" fmla="*/ 1137 w 1633"/>
                  <a:gd name="T85" fmla="*/ 163 h 1962"/>
                  <a:gd name="T86" fmla="*/ 1176 w 1633"/>
                  <a:gd name="T87" fmla="*/ 181 h 1962"/>
                  <a:gd name="T88" fmla="*/ 1234 w 1633"/>
                  <a:gd name="T89" fmla="*/ 121 h 1962"/>
                  <a:gd name="T90" fmla="*/ 1244 w 1633"/>
                  <a:gd name="T91" fmla="*/ 74 h 1962"/>
                  <a:gd name="T92" fmla="*/ 1278 w 1633"/>
                  <a:gd name="T93" fmla="*/ 67 h 1962"/>
                  <a:gd name="T94" fmla="*/ 1285 w 1633"/>
                  <a:gd name="T95" fmla="*/ 133 h 1962"/>
                  <a:gd name="T96" fmla="*/ 1362 w 1633"/>
                  <a:gd name="T97" fmla="*/ 75 h 1962"/>
                  <a:gd name="T98" fmla="*/ 1399 w 1633"/>
                  <a:gd name="T99" fmla="*/ 33 h 1962"/>
                  <a:gd name="T100" fmla="*/ 1450 w 1633"/>
                  <a:gd name="T101" fmla="*/ 38 h 1962"/>
                  <a:gd name="T102" fmla="*/ 1455 w 1633"/>
                  <a:gd name="T103" fmla="*/ 100 h 1962"/>
                  <a:gd name="T104" fmla="*/ 1515 w 1633"/>
                  <a:gd name="T105" fmla="*/ 38 h 1962"/>
                  <a:gd name="T106" fmla="*/ 1573 w 1633"/>
                  <a:gd name="T107" fmla="*/ 107 h 1962"/>
                  <a:gd name="T108" fmla="*/ 1559 w 1633"/>
                  <a:gd name="T109" fmla="*/ 149 h 1962"/>
                  <a:gd name="T110" fmla="*/ 1627 w 1633"/>
                  <a:gd name="T111" fmla="*/ 172 h 1962"/>
                  <a:gd name="T112" fmla="*/ 1525 w 1633"/>
                  <a:gd name="T113" fmla="*/ 251 h 1962"/>
                  <a:gd name="T114" fmla="*/ 1343 w 1633"/>
                  <a:gd name="T115" fmla="*/ 240 h 1962"/>
                  <a:gd name="T116" fmla="*/ 1163 w 1633"/>
                  <a:gd name="T117" fmla="*/ 363 h 1962"/>
                  <a:gd name="T118" fmla="*/ 696 w 1633"/>
                  <a:gd name="T119" fmla="*/ 810 h 1962"/>
                  <a:gd name="T120" fmla="*/ 571 w 1633"/>
                  <a:gd name="T121" fmla="*/ 1585 h 1962"/>
                  <a:gd name="T122" fmla="*/ 422 w 1633"/>
                  <a:gd name="T123" fmla="*/ 1720 h 1962"/>
                  <a:gd name="T124" fmla="*/ 239 w 1633"/>
                  <a:gd name="T125" fmla="*/ 1932 h 1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33" h="1962">
                    <a:moveTo>
                      <a:pt x="88" y="1913"/>
                    </a:moveTo>
                    <a:lnTo>
                      <a:pt x="83" y="1911"/>
                    </a:lnTo>
                    <a:lnTo>
                      <a:pt x="84" y="1908"/>
                    </a:lnTo>
                    <a:lnTo>
                      <a:pt x="70" y="1903"/>
                    </a:lnTo>
                    <a:lnTo>
                      <a:pt x="63" y="1897"/>
                    </a:lnTo>
                    <a:lnTo>
                      <a:pt x="62" y="1899"/>
                    </a:lnTo>
                    <a:lnTo>
                      <a:pt x="58" y="1887"/>
                    </a:lnTo>
                    <a:lnTo>
                      <a:pt x="49" y="1883"/>
                    </a:lnTo>
                    <a:lnTo>
                      <a:pt x="44" y="1880"/>
                    </a:lnTo>
                    <a:lnTo>
                      <a:pt x="32" y="1867"/>
                    </a:lnTo>
                    <a:lnTo>
                      <a:pt x="28" y="1857"/>
                    </a:lnTo>
                    <a:lnTo>
                      <a:pt x="25" y="1852"/>
                    </a:lnTo>
                    <a:lnTo>
                      <a:pt x="21" y="1839"/>
                    </a:lnTo>
                    <a:lnTo>
                      <a:pt x="25" y="1831"/>
                    </a:lnTo>
                    <a:lnTo>
                      <a:pt x="32" y="1815"/>
                    </a:lnTo>
                    <a:lnTo>
                      <a:pt x="30" y="1806"/>
                    </a:lnTo>
                    <a:lnTo>
                      <a:pt x="32" y="1801"/>
                    </a:lnTo>
                    <a:lnTo>
                      <a:pt x="44" y="1809"/>
                    </a:lnTo>
                    <a:lnTo>
                      <a:pt x="46" y="1815"/>
                    </a:lnTo>
                    <a:lnTo>
                      <a:pt x="49" y="1817"/>
                    </a:lnTo>
                    <a:lnTo>
                      <a:pt x="55" y="1811"/>
                    </a:lnTo>
                    <a:lnTo>
                      <a:pt x="60" y="1815"/>
                    </a:lnTo>
                    <a:lnTo>
                      <a:pt x="62" y="1820"/>
                    </a:lnTo>
                    <a:lnTo>
                      <a:pt x="72" y="1829"/>
                    </a:lnTo>
                    <a:lnTo>
                      <a:pt x="69" y="1820"/>
                    </a:lnTo>
                    <a:lnTo>
                      <a:pt x="114" y="1802"/>
                    </a:lnTo>
                    <a:lnTo>
                      <a:pt x="113" y="1801"/>
                    </a:lnTo>
                    <a:lnTo>
                      <a:pt x="81" y="1806"/>
                    </a:lnTo>
                    <a:lnTo>
                      <a:pt x="69" y="1815"/>
                    </a:lnTo>
                    <a:lnTo>
                      <a:pt x="62" y="1809"/>
                    </a:lnTo>
                    <a:lnTo>
                      <a:pt x="70" y="1804"/>
                    </a:lnTo>
                    <a:lnTo>
                      <a:pt x="63" y="1801"/>
                    </a:lnTo>
                    <a:lnTo>
                      <a:pt x="60" y="1802"/>
                    </a:lnTo>
                    <a:lnTo>
                      <a:pt x="56" y="1797"/>
                    </a:lnTo>
                    <a:lnTo>
                      <a:pt x="60" y="1790"/>
                    </a:lnTo>
                    <a:lnTo>
                      <a:pt x="81" y="1785"/>
                    </a:lnTo>
                    <a:lnTo>
                      <a:pt x="69" y="1785"/>
                    </a:lnTo>
                    <a:lnTo>
                      <a:pt x="76" y="1773"/>
                    </a:lnTo>
                    <a:lnTo>
                      <a:pt x="102" y="1760"/>
                    </a:lnTo>
                    <a:lnTo>
                      <a:pt x="77" y="1767"/>
                    </a:lnTo>
                    <a:lnTo>
                      <a:pt x="76" y="1760"/>
                    </a:lnTo>
                    <a:lnTo>
                      <a:pt x="84" y="1759"/>
                    </a:lnTo>
                    <a:lnTo>
                      <a:pt x="69" y="1757"/>
                    </a:lnTo>
                    <a:lnTo>
                      <a:pt x="70" y="1748"/>
                    </a:lnTo>
                    <a:lnTo>
                      <a:pt x="77" y="1743"/>
                    </a:lnTo>
                    <a:lnTo>
                      <a:pt x="88" y="1734"/>
                    </a:lnTo>
                    <a:lnTo>
                      <a:pt x="111" y="1725"/>
                    </a:lnTo>
                    <a:lnTo>
                      <a:pt x="104" y="1725"/>
                    </a:lnTo>
                    <a:lnTo>
                      <a:pt x="90" y="1729"/>
                    </a:lnTo>
                    <a:lnTo>
                      <a:pt x="98" y="1709"/>
                    </a:lnTo>
                    <a:lnTo>
                      <a:pt x="83" y="1732"/>
                    </a:lnTo>
                    <a:lnTo>
                      <a:pt x="83" y="1734"/>
                    </a:lnTo>
                    <a:lnTo>
                      <a:pt x="72" y="1746"/>
                    </a:lnTo>
                    <a:lnTo>
                      <a:pt x="62" y="1753"/>
                    </a:lnTo>
                    <a:lnTo>
                      <a:pt x="62" y="1739"/>
                    </a:lnTo>
                    <a:lnTo>
                      <a:pt x="81" y="1736"/>
                    </a:lnTo>
                    <a:lnTo>
                      <a:pt x="79" y="1732"/>
                    </a:lnTo>
                    <a:lnTo>
                      <a:pt x="60" y="1732"/>
                    </a:lnTo>
                    <a:lnTo>
                      <a:pt x="58" y="1723"/>
                    </a:lnTo>
                    <a:lnTo>
                      <a:pt x="53" y="1727"/>
                    </a:lnTo>
                    <a:lnTo>
                      <a:pt x="56" y="1736"/>
                    </a:lnTo>
                    <a:lnTo>
                      <a:pt x="42" y="1744"/>
                    </a:lnTo>
                    <a:lnTo>
                      <a:pt x="55" y="1739"/>
                    </a:lnTo>
                    <a:lnTo>
                      <a:pt x="58" y="1750"/>
                    </a:lnTo>
                    <a:lnTo>
                      <a:pt x="56" y="1753"/>
                    </a:lnTo>
                    <a:lnTo>
                      <a:pt x="46" y="1753"/>
                    </a:lnTo>
                    <a:lnTo>
                      <a:pt x="39" y="1764"/>
                    </a:lnTo>
                    <a:lnTo>
                      <a:pt x="40" y="1755"/>
                    </a:lnTo>
                    <a:lnTo>
                      <a:pt x="39" y="1730"/>
                    </a:lnTo>
                    <a:lnTo>
                      <a:pt x="28" y="1736"/>
                    </a:lnTo>
                    <a:lnTo>
                      <a:pt x="33" y="1737"/>
                    </a:lnTo>
                    <a:lnTo>
                      <a:pt x="33" y="1760"/>
                    </a:lnTo>
                    <a:lnTo>
                      <a:pt x="16" y="1760"/>
                    </a:lnTo>
                    <a:lnTo>
                      <a:pt x="11" y="1780"/>
                    </a:lnTo>
                    <a:lnTo>
                      <a:pt x="4" y="1778"/>
                    </a:lnTo>
                    <a:lnTo>
                      <a:pt x="9" y="1743"/>
                    </a:lnTo>
                    <a:lnTo>
                      <a:pt x="11" y="1727"/>
                    </a:lnTo>
                    <a:lnTo>
                      <a:pt x="9" y="1725"/>
                    </a:lnTo>
                    <a:lnTo>
                      <a:pt x="18" y="1715"/>
                    </a:lnTo>
                    <a:lnTo>
                      <a:pt x="18" y="1709"/>
                    </a:lnTo>
                    <a:lnTo>
                      <a:pt x="25" y="1706"/>
                    </a:lnTo>
                    <a:lnTo>
                      <a:pt x="28" y="1715"/>
                    </a:lnTo>
                    <a:lnTo>
                      <a:pt x="30" y="1708"/>
                    </a:lnTo>
                    <a:lnTo>
                      <a:pt x="28" y="1702"/>
                    </a:lnTo>
                    <a:lnTo>
                      <a:pt x="32" y="1697"/>
                    </a:lnTo>
                    <a:lnTo>
                      <a:pt x="35" y="1697"/>
                    </a:lnTo>
                    <a:lnTo>
                      <a:pt x="33" y="1722"/>
                    </a:lnTo>
                    <a:lnTo>
                      <a:pt x="32" y="1723"/>
                    </a:lnTo>
                    <a:lnTo>
                      <a:pt x="26" y="1727"/>
                    </a:lnTo>
                    <a:lnTo>
                      <a:pt x="26" y="1732"/>
                    </a:lnTo>
                    <a:lnTo>
                      <a:pt x="35" y="1723"/>
                    </a:lnTo>
                    <a:lnTo>
                      <a:pt x="37" y="1722"/>
                    </a:lnTo>
                    <a:lnTo>
                      <a:pt x="40" y="1704"/>
                    </a:lnTo>
                    <a:lnTo>
                      <a:pt x="53" y="1709"/>
                    </a:lnTo>
                    <a:lnTo>
                      <a:pt x="55" y="1716"/>
                    </a:lnTo>
                    <a:lnTo>
                      <a:pt x="56" y="1709"/>
                    </a:lnTo>
                    <a:lnTo>
                      <a:pt x="65" y="1708"/>
                    </a:lnTo>
                    <a:lnTo>
                      <a:pt x="65" y="1704"/>
                    </a:lnTo>
                    <a:lnTo>
                      <a:pt x="55" y="1708"/>
                    </a:lnTo>
                    <a:lnTo>
                      <a:pt x="55" y="1701"/>
                    </a:lnTo>
                    <a:lnTo>
                      <a:pt x="67" y="1695"/>
                    </a:lnTo>
                    <a:lnTo>
                      <a:pt x="77" y="1697"/>
                    </a:lnTo>
                    <a:lnTo>
                      <a:pt x="95" y="1683"/>
                    </a:lnTo>
                    <a:lnTo>
                      <a:pt x="69" y="1692"/>
                    </a:lnTo>
                    <a:lnTo>
                      <a:pt x="72" y="1678"/>
                    </a:lnTo>
                    <a:lnTo>
                      <a:pt x="63" y="1690"/>
                    </a:lnTo>
                    <a:lnTo>
                      <a:pt x="58" y="1683"/>
                    </a:lnTo>
                    <a:lnTo>
                      <a:pt x="55" y="1679"/>
                    </a:lnTo>
                    <a:lnTo>
                      <a:pt x="49" y="1681"/>
                    </a:lnTo>
                    <a:lnTo>
                      <a:pt x="49" y="1676"/>
                    </a:lnTo>
                    <a:lnTo>
                      <a:pt x="53" y="1674"/>
                    </a:lnTo>
                    <a:lnTo>
                      <a:pt x="58" y="1667"/>
                    </a:lnTo>
                    <a:lnTo>
                      <a:pt x="63" y="1665"/>
                    </a:lnTo>
                    <a:lnTo>
                      <a:pt x="67" y="1664"/>
                    </a:lnTo>
                    <a:lnTo>
                      <a:pt x="72" y="1665"/>
                    </a:lnTo>
                    <a:lnTo>
                      <a:pt x="76" y="1660"/>
                    </a:lnTo>
                    <a:lnTo>
                      <a:pt x="74" y="1655"/>
                    </a:lnTo>
                    <a:lnTo>
                      <a:pt x="76" y="1650"/>
                    </a:lnTo>
                    <a:lnTo>
                      <a:pt x="84" y="1643"/>
                    </a:lnTo>
                    <a:lnTo>
                      <a:pt x="98" y="1639"/>
                    </a:lnTo>
                    <a:lnTo>
                      <a:pt x="97" y="1637"/>
                    </a:lnTo>
                    <a:lnTo>
                      <a:pt x="98" y="1634"/>
                    </a:lnTo>
                    <a:lnTo>
                      <a:pt x="97" y="1634"/>
                    </a:lnTo>
                    <a:lnTo>
                      <a:pt x="95" y="1637"/>
                    </a:lnTo>
                    <a:lnTo>
                      <a:pt x="86" y="1641"/>
                    </a:lnTo>
                    <a:lnTo>
                      <a:pt x="90" y="1637"/>
                    </a:lnTo>
                    <a:lnTo>
                      <a:pt x="83" y="1629"/>
                    </a:lnTo>
                    <a:lnTo>
                      <a:pt x="84" y="1625"/>
                    </a:lnTo>
                    <a:lnTo>
                      <a:pt x="88" y="1625"/>
                    </a:lnTo>
                    <a:lnTo>
                      <a:pt x="97" y="1616"/>
                    </a:lnTo>
                    <a:lnTo>
                      <a:pt x="107" y="1607"/>
                    </a:lnTo>
                    <a:lnTo>
                      <a:pt x="105" y="1604"/>
                    </a:lnTo>
                    <a:lnTo>
                      <a:pt x="111" y="1602"/>
                    </a:lnTo>
                    <a:lnTo>
                      <a:pt x="118" y="1600"/>
                    </a:lnTo>
                    <a:lnTo>
                      <a:pt x="121" y="1593"/>
                    </a:lnTo>
                    <a:lnTo>
                      <a:pt x="127" y="1597"/>
                    </a:lnTo>
                    <a:lnTo>
                      <a:pt x="123" y="1607"/>
                    </a:lnTo>
                    <a:lnTo>
                      <a:pt x="123" y="1613"/>
                    </a:lnTo>
                    <a:lnTo>
                      <a:pt x="120" y="1620"/>
                    </a:lnTo>
                    <a:lnTo>
                      <a:pt x="120" y="1625"/>
                    </a:lnTo>
                    <a:lnTo>
                      <a:pt x="114" y="1643"/>
                    </a:lnTo>
                    <a:lnTo>
                      <a:pt x="116" y="1644"/>
                    </a:lnTo>
                    <a:lnTo>
                      <a:pt x="123" y="1629"/>
                    </a:lnTo>
                    <a:lnTo>
                      <a:pt x="125" y="1616"/>
                    </a:lnTo>
                    <a:lnTo>
                      <a:pt x="130" y="1604"/>
                    </a:lnTo>
                    <a:lnTo>
                      <a:pt x="135" y="1597"/>
                    </a:lnTo>
                    <a:lnTo>
                      <a:pt x="141" y="1590"/>
                    </a:lnTo>
                    <a:lnTo>
                      <a:pt x="151" y="1590"/>
                    </a:lnTo>
                    <a:lnTo>
                      <a:pt x="156" y="1590"/>
                    </a:lnTo>
                    <a:lnTo>
                      <a:pt x="160" y="1595"/>
                    </a:lnTo>
                    <a:lnTo>
                      <a:pt x="160" y="1588"/>
                    </a:lnTo>
                    <a:lnTo>
                      <a:pt x="156" y="1585"/>
                    </a:lnTo>
                    <a:lnTo>
                      <a:pt x="151" y="1586"/>
                    </a:lnTo>
                    <a:lnTo>
                      <a:pt x="142" y="1588"/>
                    </a:lnTo>
                    <a:lnTo>
                      <a:pt x="135" y="1590"/>
                    </a:lnTo>
                    <a:lnTo>
                      <a:pt x="130" y="1595"/>
                    </a:lnTo>
                    <a:lnTo>
                      <a:pt x="127" y="1590"/>
                    </a:lnTo>
                    <a:lnTo>
                      <a:pt x="134" y="1579"/>
                    </a:lnTo>
                    <a:lnTo>
                      <a:pt x="123" y="1590"/>
                    </a:lnTo>
                    <a:lnTo>
                      <a:pt x="118" y="1590"/>
                    </a:lnTo>
                    <a:lnTo>
                      <a:pt x="105" y="1595"/>
                    </a:lnTo>
                    <a:lnTo>
                      <a:pt x="102" y="1599"/>
                    </a:lnTo>
                    <a:lnTo>
                      <a:pt x="98" y="1599"/>
                    </a:lnTo>
                    <a:lnTo>
                      <a:pt x="98" y="1600"/>
                    </a:lnTo>
                    <a:lnTo>
                      <a:pt x="93" y="1600"/>
                    </a:lnTo>
                    <a:lnTo>
                      <a:pt x="93" y="1602"/>
                    </a:lnTo>
                    <a:lnTo>
                      <a:pt x="90" y="1604"/>
                    </a:lnTo>
                    <a:lnTo>
                      <a:pt x="93" y="1606"/>
                    </a:lnTo>
                    <a:lnTo>
                      <a:pt x="95" y="1606"/>
                    </a:lnTo>
                    <a:lnTo>
                      <a:pt x="95" y="1609"/>
                    </a:lnTo>
                    <a:lnTo>
                      <a:pt x="91" y="1609"/>
                    </a:lnTo>
                    <a:lnTo>
                      <a:pt x="90" y="1614"/>
                    </a:lnTo>
                    <a:lnTo>
                      <a:pt x="88" y="1620"/>
                    </a:lnTo>
                    <a:lnTo>
                      <a:pt x="77" y="1616"/>
                    </a:lnTo>
                    <a:lnTo>
                      <a:pt x="76" y="1625"/>
                    </a:lnTo>
                    <a:lnTo>
                      <a:pt x="70" y="1632"/>
                    </a:lnTo>
                    <a:lnTo>
                      <a:pt x="69" y="1643"/>
                    </a:lnTo>
                    <a:lnTo>
                      <a:pt x="69" y="1648"/>
                    </a:lnTo>
                    <a:lnTo>
                      <a:pt x="63" y="1657"/>
                    </a:lnTo>
                    <a:lnTo>
                      <a:pt x="56" y="1658"/>
                    </a:lnTo>
                    <a:lnTo>
                      <a:pt x="55" y="1653"/>
                    </a:lnTo>
                    <a:lnTo>
                      <a:pt x="47" y="1662"/>
                    </a:lnTo>
                    <a:lnTo>
                      <a:pt x="47" y="1667"/>
                    </a:lnTo>
                    <a:lnTo>
                      <a:pt x="46" y="1669"/>
                    </a:lnTo>
                    <a:lnTo>
                      <a:pt x="40" y="1671"/>
                    </a:lnTo>
                    <a:lnTo>
                      <a:pt x="37" y="1664"/>
                    </a:lnTo>
                    <a:lnTo>
                      <a:pt x="30" y="1657"/>
                    </a:lnTo>
                    <a:lnTo>
                      <a:pt x="30" y="1653"/>
                    </a:lnTo>
                    <a:lnTo>
                      <a:pt x="33" y="1655"/>
                    </a:lnTo>
                    <a:lnTo>
                      <a:pt x="37" y="1646"/>
                    </a:lnTo>
                    <a:lnTo>
                      <a:pt x="44" y="1646"/>
                    </a:lnTo>
                    <a:lnTo>
                      <a:pt x="53" y="1644"/>
                    </a:lnTo>
                    <a:lnTo>
                      <a:pt x="58" y="1644"/>
                    </a:lnTo>
                    <a:lnTo>
                      <a:pt x="62" y="1643"/>
                    </a:lnTo>
                    <a:lnTo>
                      <a:pt x="58" y="1643"/>
                    </a:lnTo>
                    <a:lnTo>
                      <a:pt x="55" y="1637"/>
                    </a:lnTo>
                    <a:lnTo>
                      <a:pt x="58" y="1636"/>
                    </a:lnTo>
                    <a:lnTo>
                      <a:pt x="56" y="1629"/>
                    </a:lnTo>
                    <a:lnTo>
                      <a:pt x="53" y="1627"/>
                    </a:lnTo>
                    <a:lnTo>
                      <a:pt x="47" y="1632"/>
                    </a:lnTo>
                    <a:lnTo>
                      <a:pt x="44" y="1630"/>
                    </a:lnTo>
                    <a:lnTo>
                      <a:pt x="46" y="1627"/>
                    </a:lnTo>
                    <a:lnTo>
                      <a:pt x="46" y="1623"/>
                    </a:lnTo>
                    <a:lnTo>
                      <a:pt x="49" y="1621"/>
                    </a:lnTo>
                    <a:lnTo>
                      <a:pt x="55" y="1620"/>
                    </a:lnTo>
                    <a:lnTo>
                      <a:pt x="58" y="1620"/>
                    </a:lnTo>
                    <a:lnTo>
                      <a:pt x="55" y="1616"/>
                    </a:lnTo>
                    <a:lnTo>
                      <a:pt x="49" y="1616"/>
                    </a:lnTo>
                    <a:lnTo>
                      <a:pt x="53" y="1606"/>
                    </a:lnTo>
                    <a:lnTo>
                      <a:pt x="53" y="1602"/>
                    </a:lnTo>
                    <a:lnTo>
                      <a:pt x="62" y="1599"/>
                    </a:lnTo>
                    <a:lnTo>
                      <a:pt x="65" y="1595"/>
                    </a:lnTo>
                    <a:lnTo>
                      <a:pt x="58" y="1595"/>
                    </a:lnTo>
                    <a:lnTo>
                      <a:pt x="56" y="1597"/>
                    </a:lnTo>
                    <a:lnTo>
                      <a:pt x="49" y="1606"/>
                    </a:lnTo>
                    <a:lnTo>
                      <a:pt x="46" y="1611"/>
                    </a:lnTo>
                    <a:lnTo>
                      <a:pt x="44" y="1616"/>
                    </a:lnTo>
                    <a:lnTo>
                      <a:pt x="42" y="1621"/>
                    </a:lnTo>
                    <a:lnTo>
                      <a:pt x="37" y="1627"/>
                    </a:lnTo>
                    <a:lnTo>
                      <a:pt x="33" y="1630"/>
                    </a:lnTo>
                    <a:lnTo>
                      <a:pt x="30" y="1630"/>
                    </a:lnTo>
                    <a:lnTo>
                      <a:pt x="21" y="1627"/>
                    </a:lnTo>
                    <a:lnTo>
                      <a:pt x="19" y="1623"/>
                    </a:lnTo>
                    <a:lnTo>
                      <a:pt x="21" y="1618"/>
                    </a:lnTo>
                    <a:lnTo>
                      <a:pt x="26" y="1614"/>
                    </a:lnTo>
                    <a:lnTo>
                      <a:pt x="28" y="1611"/>
                    </a:lnTo>
                    <a:lnTo>
                      <a:pt x="23" y="1614"/>
                    </a:lnTo>
                    <a:lnTo>
                      <a:pt x="19" y="1611"/>
                    </a:lnTo>
                    <a:lnTo>
                      <a:pt x="16" y="1611"/>
                    </a:lnTo>
                    <a:lnTo>
                      <a:pt x="12" y="1613"/>
                    </a:lnTo>
                    <a:lnTo>
                      <a:pt x="14" y="1618"/>
                    </a:lnTo>
                    <a:lnTo>
                      <a:pt x="12" y="1621"/>
                    </a:lnTo>
                    <a:lnTo>
                      <a:pt x="11" y="1620"/>
                    </a:lnTo>
                    <a:lnTo>
                      <a:pt x="4" y="1616"/>
                    </a:lnTo>
                    <a:lnTo>
                      <a:pt x="2" y="1613"/>
                    </a:lnTo>
                    <a:lnTo>
                      <a:pt x="2" y="1606"/>
                    </a:lnTo>
                    <a:lnTo>
                      <a:pt x="7" y="1604"/>
                    </a:lnTo>
                    <a:lnTo>
                      <a:pt x="9" y="1602"/>
                    </a:lnTo>
                    <a:lnTo>
                      <a:pt x="5" y="1600"/>
                    </a:lnTo>
                    <a:lnTo>
                      <a:pt x="2" y="1599"/>
                    </a:lnTo>
                    <a:lnTo>
                      <a:pt x="4" y="1593"/>
                    </a:lnTo>
                    <a:lnTo>
                      <a:pt x="4" y="1588"/>
                    </a:lnTo>
                    <a:lnTo>
                      <a:pt x="7" y="1592"/>
                    </a:lnTo>
                    <a:lnTo>
                      <a:pt x="11" y="1592"/>
                    </a:lnTo>
                    <a:lnTo>
                      <a:pt x="14" y="1592"/>
                    </a:lnTo>
                    <a:lnTo>
                      <a:pt x="19" y="1590"/>
                    </a:lnTo>
                    <a:lnTo>
                      <a:pt x="23" y="1590"/>
                    </a:lnTo>
                    <a:lnTo>
                      <a:pt x="26" y="1590"/>
                    </a:lnTo>
                    <a:lnTo>
                      <a:pt x="30" y="1588"/>
                    </a:lnTo>
                    <a:lnTo>
                      <a:pt x="28" y="1585"/>
                    </a:lnTo>
                    <a:lnTo>
                      <a:pt x="28" y="1583"/>
                    </a:lnTo>
                    <a:lnTo>
                      <a:pt x="26" y="1579"/>
                    </a:lnTo>
                    <a:lnTo>
                      <a:pt x="28" y="1576"/>
                    </a:lnTo>
                    <a:lnTo>
                      <a:pt x="32" y="1574"/>
                    </a:lnTo>
                    <a:lnTo>
                      <a:pt x="35" y="1574"/>
                    </a:lnTo>
                    <a:lnTo>
                      <a:pt x="33" y="1572"/>
                    </a:lnTo>
                    <a:lnTo>
                      <a:pt x="33" y="1571"/>
                    </a:lnTo>
                    <a:lnTo>
                      <a:pt x="35" y="1569"/>
                    </a:lnTo>
                    <a:lnTo>
                      <a:pt x="39" y="1567"/>
                    </a:lnTo>
                    <a:lnTo>
                      <a:pt x="44" y="1564"/>
                    </a:lnTo>
                    <a:lnTo>
                      <a:pt x="46" y="1562"/>
                    </a:lnTo>
                    <a:lnTo>
                      <a:pt x="49" y="1558"/>
                    </a:lnTo>
                    <a:lnTo>
                      <a:pt x="47" y="1556"/>
                    </a:lnTo>
                    <a:lnTo>
                      <a:pt x="44" y="1560"/>
                    </a:lnTo>
                    <a:lnTo>
                      <a:pt x="40" y="1560"/>
                    </a:lnTo>
                    <a:lnTo>
                      <a:pt x="37" y="1564"/>
                    </a:lnTo>
                    <a:lnTo>
                      <a:pt x="33" y="1565"/>
                    </a:lnTo>
                    <a:lnTo>
                      <a:pt x="30" y="1569"/>
                    </a:lnTo>
                    <a:lnTo>
                      <a:pt x="28" y="1569"/>
                    </a:lnTo>
                    <a:lnTo>
                      <a:pt x="21" y="1564"/>
                    </a:lnTo>
                    <a:lnTo>
                      <a:pt x="19" y="1558"/>
                    </a:lnTo>
                    <a:lnTo>
                      <a:pt x="16" y="1558"/>
                    </a:lnTo>
                    <a:lnTo>
                      <a:pt x="7" y="1549"/>
                    </a:lnTo>
                    <a:lnTo>
                      <a:pt x="4" y="1546"/>
                    </a:lnTo>
                    <a:lnTo>
                      <a:pt x="2" y="1541"/>
                    </a:lnTo>
                    <a:lnTo>
                      <a:pt x="7" y="1541"/>
                    </a:lnTo>
                    <a:lnTo>
                      <a:pt x="11" y="1544"/>
                    </a:lnTo>
                    <a:lnTo>
                      <a:pt x="14" y="1548"/>
                    </a:lnTo>
                    <a:lnTo>
                      <a:pt x="16" y="1551"/>
                    </a:lnTo>
                    <a:lnTo>
                      <a:pt x="16" y="1553"/>
                    </a:lnTo>
                    <a:lnTo>
                      <a:pt x="19" y="1549"/>
                    </a:lnTo>
                    <a:lnTo>
                      <a:pt x="23" y="1551"/>
                    </a:lnTo>
                    <a:lnTo>
                      <a:pt x="23" y="1553"/>
                    </a:lnTo>
                    <a:lnTo>
                      <a:pt x="25" y="1556"/>
                    </a:lnTo>
                    <a:lnTo>
                      <a:pt x="26" y="1558"/>
                    </a:lnTo>
                    <a:lnTo>
                      <a:pt x="26" y="1555"/>
                    </a:lnTo>
                    <a:lnTo>
                      <a:pt x="26" y="1553"/>
                    </a:lnTo>
                    <a:lnTo>
                      <a:pt x="25" y="1549"/>
                    </a:lnTo>
                    <a:lnTo>
                      <a:pt x="21" y="1546"/>
                    </a:lnTo>
                    <a:lnTo>
                      <a:pt x="18" y="1544"/>
                    </a:lnTo>
                    <a:lnTo>
                      <a:pt x="19" y="1542"/>
                    </a:lnTo>
                    <a:lnTo>
                      <a:pt x="21" y="1544"/>
                    </a:lnTo>
                    <a:lnTo>
                      <a:pt x="23" y="1542"/>
                    </a:lnTo>
                    <a:lnTo>
                      <a:pt x="21" y="1541"/>
                    </a:lnTo>
                    <a:lnTo>
                      <a:pt x="19" y="1541"/>
                    </a:lnTo>
                    <a:lnTo>
                      <a:pt x="16" y="1539"/>
                    </a:lnTo>
                    <a:lnTo>
                      <a:pt x="14" y="1535"/>
                    </a:lnTo>
                    <a:lnTo>
                      <a:pt x="11" y="1535"/>
                    </a:lnTo>
                    <a:lnTo>
                      <a:pt x="11" y="1539"/>
                    </a:lnTo>
                    <a:lnTo>
                      <a:pt x="4" y="1535"/>
                    </a:lnTo>
                    <a:lnTo>
                      <a:pt x="0" y="1532"/>
                    </a:lnTo>
                    <a:lnTo>
                      <a:pt x="11" y="1528"/>
                    </a:lnTo>
                    <a:lnTo>
                      <a:pt x="16" y="1530"/>
                    </a:lnTo>
                    <a:lnTo>
                      <a:pt x="21" y="1534"/>
                    </a:lnTo>
                    <a:lnTo>
                      <a:pt x="26" y="1535"/>
                    </a:lnTo>
                    <a:lnTo>
                      <a:pt x="28" y="1537"/>
                    </a:lnTo>
                    <a:lnTo>
                      <a:pt x="30" y="1532"/>
                    </a:lnTo>
                    <a:lnTo>
                      <a:pt x="25" y="1528"/>
                    </a:lnTo>
                    <a:lnTo>
                      <a:pt x="19" y="1527"/>
                    </a:lnTo>
                    <a:lnTo>
                      <a:pt x="16" y="1521"/>
                    </a:lnTo>
                    <a:lnTo>
                      <a:pt x="21" y="1518"/>
                    </a:lnTo>
                    <a:lnTo>
                      <a:pt x="23" y="1511"/>
                    </a:lnTo>
                    <a:lnTo>
                      <a:pt x="25" y="1506"/>
                    </a:lnTo>
                    <a:lnTo>
                      <a:pt x="21" y="1506"/>
                    </a:lnTo>
                    <a:lnTo>
                      <a:pt x="16" y="1504"/>
                    </a:lnTo>
                    <a:lnTo>
                      <a:pt x="14" y="1500"/>
                    </a:lnTo>
                    <a:lnTo>
                      <a:pt x="16" y="1493"/>
                    </a:lnTo>
                    <a:lnTo>
                      <a:pt x="23" y="1490"/>
                    </a:lnTo>
                    <a:lnTo>
                      <a:pt x="32" y="1491"/>
                    </a:lnTo>
                    <a:lnTo>
                      <a:pt x="37" y="1497"/>
                    </a:lnTo>
                    <a:lnTo>
                      <a:pt x="46" y="1502"/>
                    </a:lnTo>
                    <a:lnTo>
                      <a:pt x="51" y="1495"/>
                    </a:lnTo>
                    <a:lnTo>
                      <a:pt x="60" y="1490"/>
                    </a:lnTo>
                    <a:lnTo>
                      <a:pt x="72" y="1488"/>
                    </a:lnTo>
                    <a:lnTo>
                      <a:pt x="74" y="1491"/>
                    </a:lnTo>
                    <a:lnTo>
                      <a:pt x="79" y="1486"/>
                    </a:lnTo>
                    <a:lnTo>
                      <a:pt x="84" y="1486"/>
                    </a:lnTo>
                    <a:lnTo>
                      <a:pt x="90" y="1491"/>
                    </a:lnTo>
                    <a:lnTo>
                      <a:pt x="100" y="1490"/>
                    </a:lnTo>
                    <a:lnTo>
                      <a:pt x="104" y="1491"/>
                    </a:lnTo>
                    <a:lnTo>
                      <a:pt x="109" y="1493"/>
                    </a:lnTo>
                    <a:lnTo>
                      <a:pt x="111" y="1497"/>
                    </a:lnTo>
                    <a:lnTo>
                      <a:pt x="120" y="1497"/>
                    </a:lnTo>
                    <a:lnTo>
                      <a:pt x="127" y="1497"/>
                    </a:lnTo>
                    <a:lnTo>
                      <a:pt x="134" y="1488"/>
                    </a:lnTo>
                    <a:lnTo>
                      <a:pt x="149" y="1490"/>
                    </a:lnTo>
                    <a:lnTo>
                      <a:pt x="151" y="1498"/>
                    </a:lnTo>
                    <a:lnTo>
                      <a:pt x="158" y="1500"/>
                    </a:lnTo>
                    <a:lnTo>
                      <a:pt x="163" y="1493"/>
                    </a:lnTo>
                    <a:lnTo>
                      <a:pt x="167" y="1493"/>
                    </a:lnTo>
                    <a:lnTo>
                      <a:pt x="178" y="1491"/>
                    </a:lnTo>
                    <a:lnTo>
                      <a:pt x="174" y="1488"/>
                    </a:lnTo>
                    <a:lnTo>
                      <a:pt x="163" y="1491"/>
                    </a:lnTo>
                    <a:lnTo>
                      <a:pt x="156" y="1493"/>
                    </a:lnTo>
                    <a:lnTo>
                      <a:pt x="156" y="1488"/>
                    </a:lnTo>
                    <a:lnTo>
                      <a:pt x="162" y="1488"/>
                    </a:lnTo>
                    <a:lnTo>
                      <a:pt x="162" y="1483"/>
                    </a:lnTo>
                    <a:lnTo>
                      <a:pt x="151" y="1484"/>
                    </a:lnTo>
                    <a:lnTo>
                      <a:pt x="139" y="1481"/>
                    </a:lnTo>
                    <a:lnTo>
                      <a:pt x="127" y="1477"/>
                    </a:lnTo>
                    <a:lnTo>
                      <a:pt x="125" y="1488"/>
                    </a:lnTo>
                    <a:lnTo>
                      <a:pt x="120" y="1488"/>
                    </a:lnTo>
                    <a:lnTo>
                      <a:pt x="111" y="1490"/>
                    </a:lnTo>
                    <a:lnTo>
                      <a:pt x="104" y="1484"/>
                    </a:lnTo>
                    <a:lnTo>
                      <a:pt x="102" y="1481"/>
                    </a:lnTo>
                    <a:lnTo>
                      <a:pt x="100" y="1483"/>
                    </a:lnTo>
                    <a:lnTo>
                      <a:pt x="93" y="1484"/>
                    </a:lnTo>
                    <a:lnTo>
                      <a:pt x="88" y="1481"/>
                    </a:lnTo>
                    <a:lnTo>
                      <a:pt x="81" y="1481"/>
                    </a:lnTo>
                    <a:lnTo>
                      <a:pt x="72" y="1479"/>
                    </a:lnTo>
                    <a:lnTo>
                      <a:pt x="62" y="1479"/>
                    </a:lnTo>
                    <a:lnTo>
                      <a:pt x="55" y="1486"/>
                    </a:lnTo>
                    <a:lnTo>
                      <a:pt x="44" y="1491"/>
                    </a:lnTo>
                    <a:lnTo>
                      <a:pt x="39" y="1490"/>
                    </a:lnTo>
                    <a:lnTo>
                      <a:pt x="39" y="1484"/>
                    </a:lnTo>
                    <a:lnTo>
                      <a:pt x="30" y="1484"/>
                    </a:lnTo>
                    <a:lnTo>
                      <a:pt x="33" y="1481"/>
                    </a:lnTo>
                    <a:lnTo>
                      <a:pt x="28" y="1477"/>
                    </a:lnTo>
                    <a:lnTo>
                      <a:pt x="23" y="1476"/>
                    </a:lnTo>
                    <a:lnTo>
                      <a:pt x="21" y="1470"/>
                    </a:lnTo>
                    <a:lnTo>
                      <a:pt x="26" y="1470"/>
                    </a:lnTo>
                    <a:lnTo>
                      <a:pt x="32" y="1476"/>
                    </a:lnTo>
                    <a:lnTo>
                      <a:pt x="37" y="1474"/>
                    </a:lnTo>
                    <a:lnTo>
                      <a:pt x="28" y="1469"/>
                    </a:lnTo>
                    <a:lnTo>
                      <a:pt x="18" y="1467"/>
                    </a:lnTo>
                    <a:lnTo>
                      <a:pt x="23" y="1467"/>
                    </a:lnTo>
                    <a:lnTo>
                      <a:pt x="23" y="1463"/>
                    </a:lnTo>
                    <a:lnTo>
                      <a:pt x="18" y="1463"/>
                    </a:lnTo>
                    <a:lnTo>
                      <a:pt x="16" y="1462"/>
                    </a:lnTo>
                    <a:lnTo>
                      <a:pt x="16" y="1458"/>
                    </a:lnTo>
                    <a:lnTo>
                      <a:pt x="25" y="1456"/>
                    </a:lnTo>
                    <a:lnTo>
                      <a:pt x="32" y="1455"/>
                    </a:lnTo>
                    <a:lnTo>
                      <a:pt x="39" y="1453"/>
                    </a:lnTo>
                    <a:lnTo>
                      <a:pt x="33" y="1448"/>
                    </a:lnTo>
                    <a:lnTo>
                      <a:pt x="21" y="1448"/>
                    </a:lnTo>
                    <a:lnTo>
                      <a:pt x="19" y="1444"/>
                    </a:lnTo>
                    <a:lnTo>
                      <a:pt x="23" y="1442"/>
                    </a:lnTo>
                    <a:lnTo>
                      <a:pt x="28" y="1437"/>
                    </a:lnTo>
                    <a:lnTo>
                      <a:pt x="23" y="1439"/>
                    </a:lnTo>
                    <a:lnTo>
                      <a:pt x="16" y="1439"/>
                    </a:lnTo>
                    <a:lnTo>
                      <a:pt x="18" y="1435"/>
                    </a:lnTo>
                    <a:lnTo>
                      <a:pt x="23" y="1433"/>
                    </a:lnTo>
                    <a:lnTo>
                      <a:pt x="28" y="1432"/>
                    </a:lnTo>
                    <a:lnTo>
                      <a:pt x="33" y="1433"/>
                    </a:lnTo>
                    <a:lnTo>
                      <a:pt x="40" y="1432"/>
                    </a:lnTo>
                    <a:lnTo>
                      <a:pt x="47" y="1433"/>
                    </a:lnTo>
                    <a:lnTo>
                      <a:pt x="53" y="1437"/>
                    </a:lnTo>
                    <a:lnTo>
                      <a:pt x="60" y="1437"/>
                    </a:lnTo>
                    <a:lnTo>
                      <a:pt x="65" y="1435"/>
                    </a:lnTo>
                    <a:lnTo>
                      <a:pt x="69" y="1432"/>
                    </a:lnTo>
                    <a:lnTo>
                      <a:pt x="74" y="1432"/>
                    </a:lnTo>
                    <a:lnTo>
                      <a:pt x="77" y="1435"/>
                    </a:lnTo>
                    <a:lnTo>
                      <a:pt x="77" y="1432"/>
                    </a:lnTo>
                    <a:lnTo>
                      <a:pt x="72" y="1428"/>
                    </a:lnTo>
                    <a:lnTo>
                      <a:pt x="69" y="1430"/>
                    </a:lnTo>
                    <a:lnTo>
                      <a:pt x="62" y="1433"/>
                    </a:lnTo>
                    <a:lnTo>
                      <a:pt x="56" y="1433"/>
                    </a:lnTo>
                    <a:lnTo>
                      <a:pt x="53" y="1432"/>
                    </a:lnTo>
                    <a:lnTo>
                      <a:pt x="51" y="1430"/>
                    </a:lnTo>
                    <a:lnTo>
                      <a:pt x="46" y="1430"/>
                    </a:lnTo>
                    <a:lnTo>
                      <a:pt x="39" y="1426"/>
                    </a:lnTo>
                    <a:lnTo>
                      <a:pt x="32" y="1423"/>
                    </a:lnTo>
                    <a:lnTo>
                      <a:pt x="32" y="1419"/>
                    </a:lnTo>
                    <a:lnTo>
                      <a:pt x="35" y="1418"/>
                    </a:lnTo>
                    <a:lnTo>
                      <a:pt x="39" y="1421"/>
                    </a:lnTo>
                    <a:lnTo>
                      <a:pt x="40" y="1419"/>
                    </a:lnTo>
                    <a:lnTo>
                      <a:pt x="46" y="1419"/>
                    </a:lnTo>
                    <a:lnTo>
                      <a:pt x="42" y="1418"/>
                    </a:lnTo>
                    <a:lnTo>
                      <a:pt x="37" y="1414"/>
                    </a:lnTo>
                    <a:lnTo>
                      <a:pt x="33" y="1411"/>
                    </a:lnTo>
                    <a:lnTo>
                      <a:pt x="35" y="1407"/>
                    </a:lnTo>
                    <a:lnTo>
                      <a:pt x="33" y="1402"/>
                    </a:lnTo>
                    <a:lnTo>
                      <a:pt x="30" y="1402"/>
                    </a:lnTo>
                    <a:lnTo>
                      <a:pt x="21" y="1402"/>
                    </a:lnTo>
                    <a:lnTo>
                      <a:pt x="19" y="1397"/>
                    </a:lnTo>
                    <a:lnTo>
                      <a:pt x="21" y="1391"/>
                    </a:lnTo>
                    <a:lnTo>
                      <a:pt x="21" y="1386"/>
                    </a:lnTo>
                    <a:lnTo>
                      <a:pt x="26" y="1384"/>
                    </a:lnTo>
                    <a:lnTo>
                      <a:pt x="28" y="1386"/>
                    </a:lnTo>
                    <a:lnTo>
                      <a:pt x="30" y="1391"/>
                    </a:lnTo>
                    <a:lnTo>
                      <a:pt x="32" y="1391"/>
                    </a:lnTo>
                    <a:lnTo>
                      <a:pt x="37" y="1390"/>
                    </a:lnTo>
                    <a:lnTo>
                      <a:pt x="33" y="1386"/>
                    </a:lnTo>
                    <a:lnTo>
                      <a:pt x="46" y="1383"/>
                    </a:lnTo>
                    <a:lnTo>
                      <a:pt x="28" y="1383"/>
                    </a:lnTo>
                    <a:lnTo>
                      <a:pt x="33" y="1379"/>
                    </a:lnTo>
                    <a:lnTo>
                      <a:pt x="46" y="1375"/>
                    </a:lnTo>
                    <a:lnTo>
                      <a:pt x="44" y="1372"/>
                    </a:lnTo>
                    <a:lnTo>
                      <a:pt x="49" y="1372"/>
                    </a:lnTo>
                    <a:lnTo>
                      <a:pt x="44" y="1370"/>
                    </a:lnTo>
                    <a:lnTo>
                      <a:pt x="53" y="1363"/>
                    </a:lnTo>
                    <a:lnTo>
                      <a:pt x="72" y="1368"/>
                    </a:lnTo>
                    <a:lnTo>
                      <a:pt x="72" y="1377"/>
                    </a:lnTo>
                    <a:lnTo>
                      <a:pt x="84" y="1374"/>
                    </a:lnTo>
                    <a:lnTo>
                      <a:pt x="93" y="1377"/>
                    </a:lnTo>
                    <a:lnTo>
                      <a:pt x="91" y="1381"/>
                    </a:lnTo>
                    <a:lnTo>
                      <a:pt x="90" y="1384"/>
                    </a:lnTo>
                    <a:lnTo>
                      <a:pt x="86" y="1390"/>
                    </a:lnTo>
                    <a:lnTo>
                      <a:pt x="86" y="1395"/>
                    </a:lnTo>
                    <a:lnTo>
                      <a:pt x="91" y="1390"/>
                    </a:lnTo>
                    <a:lnTo>
                      <a:pt x="93" y="1384"/>
                    </a:lnTo>
                    <a:lnTo>
                      <a:pt x="95" y="1379"/>
                    </a:lnTo>
                    <a:lnTo>
                      <a:pt x="100" y="1375"/>
                    </a:lnTo>
                    <a:lnTo>
                      <a:pt x="98" y="1372"/>
                    </a:lnTo>
                    <a:lnTo>
                      <a:pt x="91" y="1372"/>
                    </a:lnTo>
                    <a:lnTo>
                      <a:pt x="84" y="1372"/>
                    </a:lnTo>
                    <a:lnTo>
                      <a:pt x="77" y="1372"/>
                    </a:lnTo>
                    <a:lnTo>
                      <a:pt x="77" y="1368"/>
                    </a:lnTo>
                    <a:lnTo>
                      <a:pt x="84" y="1368"/>
                    </a:lnTo>
                    <a:lnTo>
                      <a:pt x="95" y="1368"/>
                    </a:lnTo>
                    <a:lnTo>
                      <a:pt x="90" y="1367"/>
                    </a:lnTo>
                    <a:lnTo>
                      <a:pt x="81" y="1363"/>
                    </a:lnTo>
                    <a:lnTo>
                      <a:pt x="72" y="1365"/>
                    </a:lnTo>
                    <a:lnTo>
                      <a:pt x="63" y="1361"/>
                    </a:lnTo>
                    <a:lnTo>
                      <a:pt x="53" y="1360"/>
                    </a:lnTo>
                    <a:lnTo>
                      <a:pt x="46" y="1363"/>
                    </a:lnTo>
                    <a:lnTo>
                      <a:pt x="32" y="1360"/>
                    </a:lnTo>
                    <a:lnTo>
                      <a:pt x="26" y="1356"/>
                    </a:lnTo>
                    <a:lnTo>
                      <a:pt x="26" y="1354"/>
                    </a:lnTo>
                    <a:lnTo>
                      <a:pt x="30" y="1353"/>
                    </a:lnTo>
                    <a:lnTo>
                      <a:pt x="28" y="1349"/>
                    </a:lnTo>
                    <a:lnTo>
                      <a:pt x="23" y="1349"/>
                    </a:lnTo>
                    <a:lnTo>
                      <a:pt x="23" y="1344"/>
                    </a:lnTo>
                    <a:lnTo>
                      <a:pt x="26" y="1344"/>
                    </a:lnTo>
                    <a:lnTo>
                      <a:pt x="28" y="1347"/>
                    </a:lnTo>
                    <a:lnTo>
                      <a:pt x="33" y="1344"/>
                    </a:lnTo>
                    <a:lnTo>
                      <a:pt x="39" y="1354"/>
                    </a:lnTo>
                    <a:lnTo>
                      <a:pt x="47" y="1353"/>
                    </a:lnTo>
                    <a:lnTo>
                      <a:pt x="49" y="1347"/>
                    </a:lnTo>
                    <a:lnTo>
                      <a:pt x="55" y="1346"/>
                    </a:lnTo>
                    <a:lnTo>
                      <a:pt x="49" y="1344"/>
                    </a:lnTo>
                    <a:lnTo>
                      <a:pt x="47" y="1339"/>
                    </a:lnTo>
                    <a:lnTo>
                      <a:pt x="42" y="1335"/>
                    </a:lnTo>
                    <a:lnTo>
                      <a:pt x="33" y="1333"/>
                    </a:lnTo>
                    <a:lnTo>
                      <a:pt x="33" y="1330"/>
                    </a:lnTo>
                    <a:lnTo>
                      <a:pt x="37" y="1330"/>
                    </a:lnTo>
                    <a:lnTo>
                      <a:pt x="37" y="1328"/>
                    </a:lnTo>
                    <a:lnTo>
                      <a:pt x="35" y="1326"/>
                    </a:lnTo>
                    <a:lnTo>
                      <a:pt x="33" y="1323"/>
                    </a:lnTo>
                    <a:lnTo>
                      <a:pt x="40" y="1318"/>
                    </a:lnTo>
                    <a:lnTo>
                      <a:pt x="47" y="1325"/>
                    </a:lnTo>
                    <a:lnTo>
                      <a:pt x="47" y="1332"/>
                    </a:lnTo>
                    <a:lnTo>
                      <a:pt x="62" y="1346"/>
                    </a:lnTo>
                    <a:lnTo>
                      <a:pt x="65" y="1340"/>
                    </a:lnTo>
                    <a:lnTo>
                      <a:pt x="70" y="1342"/>
                    </a:lnTo>
                    <a:lnTo>
                      <a:pt x="69" y="1339"/>
                    </a:lnTo>
                    <a:lnTo>
                      <a:pt x="62" y="1335"/>
                    </a:lnTo>
                    <a:lnTo>
                      <a:pt x="58" y="1335"/>
                    </a:lnTo>
                    <a:lnTo>
                      <a:pt x="55" y="1332"/>
                    </a:lnTo>
                    <a:lnTo>
                      <a:pt x="60" y="1325"/>
                    </a:lnTo>
                    <a:lnTo>
                      <a:pt x="63" y="1323"/>
                    </a:lnTo>
                    <a:lnTo>
                      <a:pt x="67" y="1328"/>
                    </a:lnTo>
                    <a:lnTo>
                      <a:pt x="72" y="1328"/>
                    </a:lnTo>
                    <a:lnTo>
                      <a:pt x="74" y="1333"/>
                    </a:lnTo>
                    <a:lnTo>
                      <a:pt x="74" y="1337"/>
                    </a:lnTo>
                    <a:lnTo>
                      <a:pt x="77" y="1337"/>
                    </a:lnTo>
                    <a:lnTo>
                      <a:pt x="76" y="1328"/>
                    </a:lnTo>
                    <a:lnTo>
                      <a:pt x="84" y="1325"/>
                    </a:lnTo>
                    <a:lnTo>
                      <a:pt x="90" y="1325"/>
                    </a:lnTo>
                    <a:lnTo>
                      <a:pt x="93" y="1332"/>
                    </a:lnTo>
                    <a:lnTo>
                      <a:pt x="90" y="1339"/>
                    </a:lnTo>
                    <a:lnTo>
                      <a:pt x="84" y="1347"/>
                    </a:lnTo>
                    <a:lnTo>
                      <a:pt x="83" y="1351"/>
                    </a:lnTo>
                    <a:lnTo>
                      <a:pt x="91" y="1346"/>
                    </a:lnTo>
                    <a:lnTo>
                      <a:pt x="95" y="1339"/>
                    </a:lnTo>
                    <a:lnTo>
                      <a:pt x="97" y="1333"/>
                    </a:lnTo>
                    <a:lnTo>
                      <a:pt x="100" y="1339"/>
                    </a:lnTo>
                    <a:lnTo>
                      <a:pt x="100" y="1346"/>
                    </a:lnTo>
                    <a:lnTo>
                      <a:pt x="105" y="1342"/>
                    </a:lnTo>
                    <a:lnTo>
                      <a:pt x="118" y="1344"/>
                    </a:lnTo>
                    <a:lnTo>
                      <a:pt x="120" y="1342"/>
                    </a:lnTo>
                    <a:lnTo>
                      <a:pt x="109" y="1340"/>
                    </a:lnTo>
                    <a:lnTo>
                      <a:pt x="102" y="1335"/>
                    </a:lnTo>
                    <a:lnTo>
                      <a:pt x="93" y="1323"/>
                    </a:lnTo>
                    <a:lnTo>
                      <a:pt x="98" y="1321"/>
                    </a:lnTo>
                    <a:lnTo>
                      <a:pt x="97" y="1316"/>
                    </a:lnTo>
                    <a:lnTo>
                      <a:pt x="111" y="1307"/>
                    </a:lnTo>
                    <a:lnTo>
                      <a:pt x="121" y="1300"/>
                    </a:lnTo>
                    <a:lnTo>
                      <a:pt x="125" y="1305"/>
                    </a:lnTo>
                    <a:lnTo>
                      <a:pt x="128" y="1312"/>
                    </a:lnTo>
                    <a:lnTo>
                      <a:pt x="132" y="1319"/>
                    </a:lnTo>
                    <a:lnTo>
                      <a:pt x="134" y="1326"/>
                    </a:lnTo>
                    <a:lnTo>
                      <a:pt x="139" y="1335"/>
                    </a:lnTo>
                    <a:lnTo>
                      <a:pt x="142" y="1333"/>
                    </a:lnTo>
                    <a:lnTo>
                      <a:pt x="135" y="1319"/>
                    </a:lnTo>
                    <a:lnTo>
                      <a:pt x="132" y="1309"/>
                    </a:lnTo>
                    <a:lnTo>
                      <a:pt x="128" y="1302"/>
                    </a:lnTo>
                    <a:lnTo>
                      <a:pt x="130" y="1298"/>
                    </a:lnTo>
                    <a:lnTo>
                      <a:pt x="137" y="1296"/>
                    </a:lnTo>
                    <a:lnTo>
                      <a:pt x="142" y="1309"/>
                    </a:lnTo>
                    <a:lnTo>
                      <a:pt x="144" y="1309"/>
                    </a:lnTo>
                    <a:lnTo>
                      <a:pt x="141" y="1296"/>
                    </a:lnTo>
                    <a:lnTo>
                      <a:pt x="139" y="1291"/>
                    </a:lnTo>
                    <a:lnTo>
                      <a:pt x="127" y="1291"/>
                    </a:lnTo>
                    <a:lnTo>
                      <a:pt x="114" y="1295"/>
                    </a:lnTo>
                    <a:lnTo>
                      <a:pt x="109" y="1296"/>
                    </a:lnTo>
                    <a:lnTo>
                      <a:pt x="104" y="1291"/>
                    </a:lnTo>
                    <a:lnTo>
                      <a:pt x="109" y="1289"/>
                    </a:lnTo>
                    <a:lnTo>
                      <a:pt x="116" y="1289"/>
                    </a:lnTo>
                    <a:lnTo>
                      <a:pt x="123" y="1289"/>
                    </a:lnTo>
                    <a:lnTo>
                      <a:pt x="125" y="1286"/>
                    </a:lnTo>
                    <a:lnTo>
                      <a:pt x="114" y="1286"/>
                    </a:lnTo>
                    <a:lnTo>
                      <a:pt x="111" y="1282"/>
                    </a:lnTo>
                    <a:lnTo>
                      <a:pt x="123" y="1279"/>
                    </a:lnTo>
                    <a:lnTo>
                      <a:pt x="132" y="1279"/>
                    </a:lnTo>
                    <a:lnTo>
                      <a:pt x="142" y="1279"/>
                    </a:lnTo>
                    <a:lnTo>
                      <a:pt x="142" y="1275"/>
                    </a:lnTo>
                    <a:lnTo>
                      <a:pt x="123" y="1277"/>
                    </a:lnTo>
                    <a:lnTo>
                      <a:pt x="120" y="1270"/>
                    </a:lnTo>
                    <a:lnTo>
                      <a:pt x="132" y="1265"/>
                    </a:lnTo>
                    <a:lnTo>
                      <a:pt x="134" y="1268"/>
                    </a:lnTo>
                    <a:lnTo>
                      <a:pt x="135" y="1265"/>
                    </a:lnTo>
                    <a:lnTo>
                      <a:pt x="142" y="1265"/>
                    </a:lnTo>
                    <a:lnTo>
                      <a:pt x="146" y="1270"/>
                    </a:lnTo>
                    <a:lnTo>
                      <a:pt x="148" y="1265"/>
                    </a:lnTo>
                    <a:lnTo>
                      <a:pt x="158" y="1261"/>
                    </a:lnTo>
                    <a:lnTo>
                      <a:pt x="162" y="1265"/>
                    </a:lnTo>
                    <a:lnTo>
                      <a:pt x="167" y="1270"/>
                    </a:lnTo>
                    <a:lnTo>
                      <a:pt x="170" y="1265"/>
                    </a:lnTo>
                    <a:lnTo>
                      <a:pt x="179" y="1263"/>
                    </a:lnTo>
                    <a:lnTo>
                      <a:pt x="179" y="1279"/>
                    </a:lnTo>
                    <a:lnTo>
                      <a:pt x="183" y="1279"/>
                    </a:lnTo>
                    <a:lnTo>
                      <a:pt x="181" y="1268"/>
                    </a:lnTo>
                    <a:lnTo>
                      <a:pt x="195" y="1270"/>
                    </a:lnTo>
                    <a:lnTo>
                      <a:pt x="199" y="1270"/>
                    </a:lnTo>
                    <a:lnTo>
                      <a:pt x="200" y="1275"/>
                    </a:lnTo>
                    <a:lnTo>
                      <a:pt x="204" y="1281"/>
                    </a:lnTo>
                    <a:lnTo>
                      <a:pt x="207" y="1279"/>
                    </a:lnTo>
                    <a:lnTo>
                      <a:pt x="209" y="1288"/>
                    </a:lnTo>
                    <a:lnTo>
                      <a:pt x="213" y="1286"/>
                    </a:lnTo>
                    <a:lnTo>
                      <a:pt x="218" y="1281"/>
                    </a:lnTo>
                    <a:lnTo>
                      <a:pt x="227" y="1275"/>
                    </a:lnTo>
                    <a:lnTo>
                      <a:pt x="227" y="1272"/>
                    </a:lnTo>
                    <a:lnTo>
                      <a:pt x="221" y="1272"/>
                    </a:lnTo>
                    <a:lnTo>
                      <a:pt x="218" y="1275"/>
                    </a:lnTo>
                    <a:lnTo>
                      <a:pt x="213" y="1274"/>
                    </a:lnTo>
                    <a:lnTo>
                      <a:pt x="211" y="1268"/>
                    </a:lnTo>
                    <a:lnTo>
                      <a:pt x="209" y="1263"/>
                    </a:lnTo>
                    <a:lnTo>
                      <a:pt x="206" y="1256"/>
                    </a:lnTo>
                    <a:lnTo>
                      <a:pt x="206" y="1253"/>
                    </a:lnTo>
                    <a:lnTo>
                      <a:pt x="199" y="1253"/>
                    </a:lnTo>
                    <a:lnTo>
                      <a:pt x="185" y="1251"/>
                    </a:lnTo>
                    <a:lnTo>
                      <a:pt x="172" y="1251"/>
                    </a:lnTo>
                    <a:lnTo>
                      <a:pt x="172" y="1242"/>
                    </a:lnTo>
                    <a:lnTo>
                      <a:pt x="179" y="1237"/>
                    </a:lnTo>
                    <a:lnTo>
                      <a:pt x="190" y="1238"/>
                    </a:lnTo>
                    <a:lnTo>
                      <a:pt x="186" y="1233"/>
                    </a:lnTo>
                    <a:lnTo>
                      <a:pt x="176" y="1233"/>
                    </a:lnTo>
                    <a:lnTo>
                      <a:pt x="174" y="1228"/>
                    </a:lnTo>
                    <a:lnTo>
                      <a:pt x="170" y="1224"/>
                    </a:lnTo>
                    <a:lnTo>
                      <a:pt x="181" y="1214"/>
                    </a:lnTo>
                    <a:lnTo>
                      <a:pt x="197" y="1210"/>
                    </a:lnTo>
                    <a:lnTo>
                      <a:pt x="206" y="1219"/>
                    </a:lnTo>
                    <a:lnTo>
                      <a:pt x="209" y="1224"/>
                    </a:lnTo>
                    <a:lnTo>
                      <a:pt x="221" y="1221"/>
                    </a:lnTo>
                    <a:lnTo>
                      <a:pt x="228" y="1217"/>
                    </a:lnTo>
                    <a:lnTo>
                      <a:pt x="230" y="1212"/>
                    </a:lnTo>
                    <a:lnTo>
                      <a:pt x="223" y="1214"/>
                    </a:lnTo>
                    <a:lnTo>
                      <a:pt x="214" y="1219"/>
                    </a:lnTo>
                    <a:lnTo>
                      <a:pt x="207" y="1216"/>
                    </a:lnTo>
                    <a:lnTo>
                      <a:pt x="204" y="1212"/>
                    </a:lnTo>
                    <a:lnTo>
                      <a:pt x="209" y="1209"/>
                    </a:lnTo>
                    <a:lnTo>
                      <a:pt x="200" y="1209"/>
                    </a:lnTo>
                    <a:lnTo>
                      <a:pt x="202" y="1207"/>
                    </a:lnTo>
                    <a:lnTo>
                      <a:pt x="214" y="1205"/>
                    </a:lnTo>
                    <a:lnTo>
                      <a:pt x="216" y="1210"/>
                    </a:lnTo>
                    <a:lnTo>
                      <a:pt x="218" y="1202"/>
                    </a:lnTo>
                    <a:lnTo>
                      <a:pt x="223" y="1196"/>
                    </a:lnTo>
                    <a:lnTo>
                      <a:pt x="225" y="1207"/>
                    </a:lnTo>
                    <a:lnTo>
                      <a:pt x="227" y="1202"/>
                    </a:lnTo>
                    <a:lnTo>
                      <a:pt x="239" y="1198"/>
                    </a:lnTo>
                    <a:lnTo>
                      <a:pt x="237" y="1207"/>
                    </a:lnTo>
                    <a:lnTo>
                      <a:pt x="232" y="1209"/>
                    </a:lnTo>
                    <a:lnTo>
                      <a:pt x="234" y="1214"/>
                    </a:lnTo>
                    <a:lnTo>
                      <a:pt x="244" y="1207"/>
                    </a:lnTo>
                    <a:lnTo>
                      <a:pt x="244" y="1202"/>
                    </a:lnTo>
                    <a:lnTo>
                      <a:pt x="250" y="1198"/>
                    </a:lnTo>
                    <a:lnTo>
                      <a:pt x="253" y="1198"/>
                    </a:lnTo>
                    <a:lnTo>
                      <a:pt x="255" y="1205"/>
                    </a:lnTo>
                    <a:lnTo>
                      <a:pt x="260" y="1214"/>
                    </a:lnTo>
                    <a:lnTo>
                      <a:pt x="267" y="1221"/>
                    </a:lnTo>
                    <a:lnTo>
                      <a:pt x="265" y="1224"/>
                    </a:lnTo>
                    <a:lnTo>
                      <a:pt x="267" y="1230"/>
                    </a:lnTo>
                    <a:lnTo>
                      <a:pt x="281" y="1238"/>
                    </a:lnTo>
                    <a:lnTo>
                      <a:pt x="286" y="1233"/>
                    </a:lnTo>
                    <a:lnTo>
                      <a:pt x="278" y="1226"/>
                    </a:lnTo>
                    <a:lnTo>
                      <a:pt x="276" y="1223"/>
                    </a:lnTo>
                    <a:lnTo>
                      <a:pt x="269" y="1214"/>
                    </a:lnTo>
                    <a:lnTo>
                      <a:pt x="262" y="1207"/>
                    </a:lnTo>
                    <a:lnTo>
                      <a:pt x="257" y="1205"/>
                    </a:lnTo>
                    <a:lnTo>
                      <a:pt x="257" y="1195"/>
                    </a:lnTo>
                    <a:lnTo>
                      <a:pt x="264" y="1195"/>
                    </a:lnTo>
                    <a:lnTo>
                      <a:pt x="276" y="1195"/>
                    </a:lnTo>
                    <a:lnTo>
                      <a:pt x="285" y="1196"/>
                    </a:lnTo>
                    <a:lnTo>
                      <a:pt x="288" y="1202"/>
                    </a:lnTo>
                    <a:lnTo>
                      <a:pt x="292" y="1200"/>
                    </a:lnTo>
                    <a:lnTo>
                      <a:pt x="290" y="1189"/>
                    </a:lnTo>
                    <a:lnTo>
                      <a:pt x="279" y="1193"/>
                    </a:lnTo>
                    <a:lnTo>
                      <a:pt x="272" y="1191"/>
                    </a:lnTo>
                    <a:lnTo>
                      <a:pt x="265" y="1182"/>
                    </a:lnTo>
                    <a:lnTo>
                      <a:pt x="265" y="1177"/>
                    </a:lnTo>
                    <a:lnTo>
                      <a:pt x="271" y="1177"/>
                    </a:lnTo>
                    <a:lnTo>
                      <a:pt x="279" y="1175"/>
                    </a:lnTo>
                    <a:lnTo>
                      <a:pt x="283" y="1180"/>
                    </a:lnTo>
                    <a:lnTo>
                      <a:pt x="286" y="1187"/>
                    </a:lnTo>
                    <a:lnTo>
                      <a:pt x="290" y="1187"/>
                    </a:lnTo>
                    <a:lnTo>
                      <a:pt x="285" y="1177"/>
                    </a:lnTo>
                    <a:lnTo>
                      <a:pt x="283" y="1172"/>
                    </a:lnTo>
                    <a:lnTo>
                      <a:pt x="302" y="1166"/>
                    </a:lnTo>
                    <a:lnTo>
                      <a:pt x="295" y="1156"/>
                    </a:lnTo>
                    <a:lnTo>
                      <a:pt x="301" y="1154"/>
                    </a:lnTo>
                    <a:lnTo>
                      <a:pt x="309" y="1154"/>
                    </a:lnTo>
                    <a:lnTo>
                      <a:pt x="309" y="1158"/>
                    </a:lnTo>
                    <a:lnTo>
                      <a:pt x="315" y="1156"/>
                    </a:lnTo>
                    <a:lnTo>
                      <a:pt x="318" y="1158"/>
                    </a:lnTo>
                    <a:lnTo>
                      <a:pt x="316" y="1151"/>
                    </a:lnTo>
                    <a:lnTo>
                      <a:pt x="320" y="1149"/>
                    </a:lnTo>
                    <a:lnTo>
                      <a:pt x="322" y="1151"/>
                    </a:lnTo>
                    <a:lnTo>
                      <a:pt x="329" y="1163"/>
                    </a:lnTo>
                    <a:lnTo>
                      <a:pt x="323" y="1173"/>
                    </a:lnTo>
                    <a:lnTo>
                      <a:pt x="318" y="1177"/>
                    </a:lnTo>
                    <a:lnTo>
                      <a:pt x="320" y="1182"/>
                    </a:lnTo>
                    <a:lnTo>
                      <a:pt x="323" y="1175"/>
                    </a:lnTo>
                    <a:lnTo>
                      <a:pt x="330" y="1170"/>
                    </a:lnTo>
                    <a:lnTo>
                      <a:pt x="336" y="1168"/>
                    </a:lnTo>
                    <a:lnTo>
                      <a:pt x="343" y="1165"/>
                    </a:lnTo>
                    <a:lnTo>
                      <a:pt x="352" y="1161"/>
                    </a:lnTo>
                    <a:lnTo>
                      <a:pt x="352" y="1159"/>
                    </a:lnTo>
                    <a:lnTo>
                      <a:pt x="346" y="1163"/>
                    </a:lnTo>
                    <a:lnTo>
                      <a:pt x="337" y="1163"/>
                    </a:lnTo>
                    <a:lnTo>
                      <a:pt x="336" y="1165"/>
                    </a:lnTo>
                    <a:lnTo>
                      <a:pt x="330" y="1159"/>
                    </a:lnTo>
                    <a:lnTo>
                      <a:pt x="330" y="1156"/>
                    </a:lnTo>
                    <a:lnTo>
                      <a:pt x="339" y="1154"/>
                    </a:lnTo>
                    <a:lnTo>
                      <a:pt x="346" y="1152"/>
                    </a:lnTo>
                    <a:lnTo>
                      <a:pt x="352" y="1151"/>
                    </a:lnTo>
                    <a:lnTo>
                      <a:pt x="353" y="1147"/>
                    </a:lnTo>
                    <a:lnTo>
                      <a:pt x="344" y="1149"/>
                    </a:lnTo>
                    <a:lnTo>
                      <a:pt x="339" y="1145"/>
                    </a:lnTo>
                    <a:lnTo>
                      <a:pt x="339" y="1151"/>
                    </a:lnTo>
                    <a:lnTo>
                      <a:pt x="334" y="1151"/>
                    </a:lnTo>
                    <a:lnTo>
                      <a:pt x="330" y="1147"/>
                    </a:lnTo>
                    <a:lnTo>
                      <a:pt x="334" y="1144"/>
                    </a:lnTo>
                    <a:lnTo>
                      <a:pt x="344" y="1137"/>
                    </a:lnTo>
                    <a:lnTo>
                      <a:pt x="346" y="1137"/>
                    </a:lnTo>
                    <a:lnTo>
                      <a:pt x="346" y="1144"/>
                    </a:lnTo>
                    <a:lnTo>
                      <a:pt x="348" y="1140"/>
                    </a:lnTo>
                    <a:lnTo>
                      <a:pt x="352" y="1135"/>
                    </a:lnTo>
                    <a:lnTo>
                      <a:pt x="355" y="1135"/>
                    </a:lnTo>
                    <a:lnTo>
                      <a:pt x="359" y="1140"/>
                    </a:lnTo>
                    <a:lnTo>
                      <a:pt x="359" y="1133"/>
                    </a:lnTo>
                    <a:lnTo>
                      <a:pt x="355" y="1133"/>
                    </a:lnTo>
                    <a:lnTo>
                      <a:pt x="369" y="1124"/>
                    </a:lnTo>
                    <a:lnTo>
                      <a:pt x="371" y="1133"/>
                    </a:lnTo>
                    <a:lnTo>
                      <a:pt x="373" y="1137"/>
                    </a:lnTo>
                    <a:lnTo>
                      <a:pt x="376" y="1138"/>
                    </a:lnTo>
                    <a:lnTo>
                      <a:pt x="374" y="1142"/>
                    </a:lnTo>
                    <a:lnTo>
                      <a:pt x="378" y="1147"/>
                    </a:lnTo>
                    <a:lnTo>
                      <a:pt x="381" y="1151"/>
                    </a:lnTo>
                    <a:lnTo>
                      <a:pt x="385" y="1154"/>
                    </a:lnTo>
                    <a:lnTo>
                      <a:pt x="383" y="1163"/>
                    </a:lnTo>
                    <a:lnTo>
                      <a:pt x="380" y="1168"/>
                    </a:lnTo>
                    <a:lnTo>
                      <a:pt x="376" y="1170"/>
                    </a:lnTo>
                    <a:lnTo>
                      <a:pt x="374" y="1172"/>
                    </a:lnTo>
                    <a:lnTo>
                      <a:pt x="374" y="1175"/>
                    </a:lnTo>
                    <a:lnTo>
                      <a:pt x="378" y="1175"/>
                    </a:lnTo>
                    <a:lnTo>
                      <a:pt x="383" y="1170"/>
                    </a:lnTo>
                    <a:lnTo>
                      <a:pt x="390" y="1168"/>
                    </a:lnTo>
                    <a:lnTo>
                      <a:pt x="395" y="1172"/>
                    </a:lnTo>
                    <a:lnTo>
                      <a:pt x="401" y="1172"/>
                    </a:lnTo>
                    <a:lnTo>
                      <a:pt x="404" y="1172"/>
                    </a:lnTo>
                    <a:lnTo>
                      <a:pt x="404" y="1168"/>
                    </a:lnTo>
                    <a:lnTo>
                      <a:pt x="397" y="1168"/>
                    </a:lnTo>
                    <a:lnTo>
                      <a:pt x="392" y="1165"/>
                    </a:lnTo>
                    <a:lnTo>
                      <a:pt x="392" y="1159"/>
                    </a:lnTo>
                    <a:lnTo>
                      <a:pt x="397" y="1158"/>
                    </a:lnTo>
                    <a:lnTo>
                      <a:pt x="404" y="1154"/>
                    </a:lnTo>
                    <a:lnTo>
                      <a:pt x="411" y="1156"/>
                    </a:lnTo>
                    <a:lnTo>
                      <a:pt x="415" y="1156"/>
                    </a:lnTo>
                    <a:lnTo>
                      <a:pt x="418" y="1154"/>
                    </a:lnTo>
                    <a:lnTo>
                      <a:pt x="420" y="1154"/>
                    </a:lnTo>
                    <a:lnTo>
                      <a:pt x="422" y="1156"/>
                    </a:lnTo>
                    <a:lnTo>
                      <a:pt x="431" y="1154"/>
                    </a:lnTo>
                    <a:lnTo>
                      <a:pt x="439" y="1158"/>
                    </a:lnTo>
                    <a:lnTo>
                      <a:pt x="445" y="1156"/>
                    </a:lnTo>
                    <a:lnTo>
                      <a:pt x="446" y="1156"/>
                    </a:lnTo>
                    <a:lnTo>
                      <a:pt x="450" y="1152"/>
                    </a:lnTo>
                    <a:lnTo>
                      <a:pt x="443" y="1149"/>
                    </a:lnTo>
                    <a:lnTo>
                      <a:pt x="439" y="1145"/>
                    </a:lnTo>
                    <a:lnTo>
                      <a:pt x="441" y="1144"/>
                    </a:lnTo>
                    <a:lnTo>
                      <a:pt x="445" y="1140"/>
                    </a:lnTo>
                    <a:lnTo>
                      <a:pt x="448" y="1137"/>
                    </a:lnTo>
                    <a:lnTo>
                      <a:pt x="452" y="1131"/>
                    </a:lnTo>
                    <a:lnTo>
                      <a:pt x="450" y="1130"/>
                    </a:lnTo>
                    <a:lnTo>
                      <a:pt x="434" y="1140"/>
                    </a:lnTo>
                    <a:lnTo>
                      <a:pt x="436" y="1131"/>
                    </a:lnTo>
                    <a:lnTo>
                      <a:pt x="441" y="1128"/>
                    </a:lnTo>
                    <a:lnTo>
                      <a:pt x="448" y="1124"/>
                    </a:lnTo>
                    <a:lnTo>
                      <a:pt x="450" y="1119"/>
                    </a:lnTo>
                    <a:lnTo>
                      <a:pt x="459" y="1117"/>
                    </a:lnTo>
                    <a:lnTo>
                      <a:pt x="469" y="1114"/>
                    </a:lnTo>
                    <a:lnTo>
                      <a:pt x="471" y="1110"/>
                    </a:lnTo>
                    <a:lnTo>
                      <a:pt x="478" y="1110"/>
                    </a:lnTo>
                    <a:lnTo>
                      <a:pt x="483" y="1108"/>
                    </a:lnTo>
                    <a:lnTo>
                      <a:pt x="487" y="1107"/>
                    </a:lnTo>
                    <a:lnTo>
                      <a:pt x="485" y="1098"/>
                    </a:lnTo>
                    <a:lnTo>
                      <a:pt x="482" y="1098"/>
                    </a:lnTo>
                    <a:lnTo>
                      <a:pt x="478" y="1098"/>
                    </a:lnTo>
                    <a:lnTo>
                      <a:pt x="476" y="1093"/>
                    </a:lnTo>
                    <a:lnTo>
                      <a:pt x="469" y="1096"/>
                    </a:lnTo>
                    <a:lnTo>
                      <a:pt x="462" y="1094"/>
                    </a:lnTo>
                    <a:lnTo>
                      <a:pt x="464" y="1089"/>
                    </a:lnTo>
                    <a:lnTo>
                      <a:pt x="471" y="1086"/>
                    </a:lnTo>
                    <a:lnTo>
                      <a:pt x="471" y="1084"/>
                    </a:lnTo>
                    <a:lnTo>
                      <a:pt x="475" y="1079"/>
                    </a:lnTo>
                    <a:lnTo>
                      <a:pt x="483" y="1079"/>
                    </a:lnTo>
                    <a:lnTo>
                      <a:pt x="489" y="1079"/>
                    </a:lnTo>
                    <a:lnTo>
                      <a:pt x="490" y="1072"/>
                    </a:lnTo>
                    <a:lnTo>
                      <a:pt x="485" y="1072"/>
                    </a:lnTo>
                    <a:lnTo>
                      <a:pt x="475" y="1070"/>
                    </a:lnTo>
                    <a:lnTo>
                      <a:pt x="476" y="1065"/>
                    </a:lnTo>
                    <a:lnTo>
                      <a:pt x="482" y="1061"/>
                    </a:lnTo>
                    <a:lnTo>
                      <a:pt x="480" y="1059"/>
                    </a:lnTo>
                    <a:lnTo>
                      <a:pt x="471" y="1065"/>
                    </a:lnTo>
                    <a:lnTo>
                      <a:pt x="471" y="1072"/>
                    </a:lnTo>
                    <a:lnTo>
                      <a:pt x="469" y="1073"/>
                    </a:lnTo>
                    <a:lnTo>
                      <a:pt x="457" y="1080"/>
                    </a:lnTo>
                    <a:lnTo>
                      <a:pt x="448" y="1089"/>
                    </a:lnTo>
                    <a:lnTo>
                      <a:pt x="432" y="1096"/>
                    </a:lnTo>
                    <a:lnTo>
                      <a:pt x="429" y="1103"/>
                    </a:lnTo>
                    <a:lnTo>
                      <a:pt x="432" y="1101"/>
                    </a:lnTo>
                    <a:lnTo>
                      <a:pt x="436" y="1096"/>
                    </a:lnTo>
                    <a:lnTo>
                      <a:pt x="445" y="1096"/>
                    </a:lnTo>
                    <a:lnTo>
                      <a:pt x="452" y="1091"/>
                    </a:lnTo>
                    <a:lnTo>
                      <a:pt x="459" y="1093"/>
                    </a:lnTo>
                    <a:lnTo>
                      <a:pt x="460" y="1098"/>
                    </a:lnTo>
                    <a:lnTo>
                      <a:pt x="455" y="1103"/>
                    </a:lnTo>
                    <a:lnTo>
                      <a:pt x="452" y="1112"/>
                    </a:lnTo>
                    <a:lnTo>
                      <a:pt x="441" y="1117"/>
                    </a:lnTo>
                    <a:lnTo>
                      <a:pt x="432" y="1122"/>
                    </a:lnTo>
                    <a:lnTo>
                      <a:pt x="417" y="1137"/>
                    </a:lnTo>
                    <a:lnTo>
                      <a:pt x="401" y="1140"/>
                    </a:lnTo>
                    <a:lnTo>
                      <a:pt x="394" y="1147"/>
                    </a:lnTo>
                    <a:lnTo>
                      <a:pt x="385" y="1147"/>
                    </a:lnTo>
                    <a:lnTo>
                      <a:pt x="381" y="1140"/>
                    </a:lnTo>
                    <a:lnTo>
                      <a:pt x="381" y="1135"/>
                    </a:lnTo>
                    <a:lnTo>
                      <a:pt x="381" y="1133"/>
                    </a:lnTo>
                    <a:lnTo>
                      <a:pt x="378" y="1133"/>
                    </a:lnTo>
                    <a:lnTo>
                      <a:pt x="374" y="1122"/>
                    </a:lnTo>
                    <a:lnTo>
                      <a:pt x="376" y="1119"/>
                    </a:lnTo>
                    <a:lnTo>
                      <a:pt x="385" y="1115"/>
                    </a:lnTo>
                    <a:lnTo>
                      <a:pt x="392" y="1114"/>
                    </a:lnTo>
                    <a:lnTo>
                      <a:pt x="401" y="1105"/>
                    </a:lnTo>
                    <a:lnTo>
                      <a:pt x="387" y="1110"/>
                    </a:lnTo>
                    <a:lnTo>
                      <a:pt x="378" y="1114"/>
                    </a:lnTo>
                    <a:lnTo>
                      <a:pt x="367" y="1115"/>
                    </a:lnTo>
                    <a:lnTo>
                      <a:pt x="359" y="1121"/>
                    </a:lnTo>
                    <a:lnTo>
                      <a:pt x="357" y="1112"/>
                    </a:lnTo>
                    <a:lnTo>
                      <a:pt x="373" y="1107"/>
                    </a:lnTo>
                    <a:lnTo>
                      <a:pt x="359" y="1107"/>
                    </a:lnTo>
                    <a:lnTo>
                      <a:pt x="360" y="1103"/>
                    </a:lnTo>
                    <a:lnTo>
                      <a:pt x="367" y="1098"/>
                    </a:lnTo>
                    <a:lnTo>
                      <a:pt x="378" y="1096"/>
                    </a:lnTo>
                    <a:lnTo>
                      <a:pt x="380" y="1093"/>
                    </a:lnTo>
                    <a:lnTo>
                      <a:pt x="378" y="1093"/>
                    </a:lnTo>
                    <a:lnTo>
                      <a:pt x="383" y="1089"/>
                    </a:lnTo>
                    <a:lnTo>
                      <a:pt x="385" y="1091"/>
                    </a:lnTo>
                    <a:lnTo>
                      <a:pt x="397" y="1084"/>
                    </a:lnTo>
                    <a:lnTo>
                      <a:pt x="399" y="1084"/>
                    </a:lnTo>
                    <a:lnTo>
                      <a:pt x="404" y="1087"/>
                    </a:lnTo>
                    <a:lnTo>
                      <a:pt x="402" y="1080"/>
                    </a:lnTo>
                    <a:lnTo>
                      <a:pt x="402" y="1079"/>
                    </a:lnTo>
                    <a:lnTo>
                      <a:pt x="395" y="1082"/>
                    </a:lnTo>
                    <a:lnTo>
                      <a:pt x="395" y="1080"/>
                    </a:lnTo>
                    <a:lnTo>
                      <a:pt x="402" y="1073"/>
                    </a:lnTo>
                    <a:lnTo>
                      <a:pt x="392" y="1079"/>
                    </a:lnTo>
                    <a:lnTo>
                      <a:pt x="390" y="1077"/>
                    </a:lnTo>
                    <a:lnTo>
                      <a:pt x="390" y="1070"/>
                    </a:lnTo>
                    <a:lnTo>
                      <a:pt x="394" y="1066"/>
                    </a:lnTo>
                    <a:lnTo>
                      <a:pt x="392" y="1065"/>
                    </a:lnTo>
                    <a:lnTo>
                      <a:pt x="387" y="1068"/>
                    </a:lnTo>
                    <a:lnTo>
                      <a:pt x="385" y="1063"/>
                    </a:lnTo>
                    <a:lnTo>
                      <a:pt x="388" y="1061"/>
                    </a:lnTo>
                    <a:lnTo>
                      <a:pt x="392" y="1061"/>
                    </a:lnTo>
                    <a:lnTo>
                      <a:pt x="392" y="1059"/>
                    </a:lnTo>
                    <a:lnTo>
                      <a:pt x="395" y="1057"/>
                    </a:lnTo>
                    <a:lnTo>
                      <a:pt x="399" y="1063"/>
                    </a:lnTo>
                    <a:lnTo>
                      <a:pt x="408" y="1057"/>
                    </a:lnTo>
                    <a:lnTo>
                      <a:pt x="406" y="1056"/>
                    </a:lnTo>
                    <a:lnTo>
                      <a:pt x="402" y="1057"/>
                    </a:lnTo>
                    <a:lnTo>
                      <a:pt x="399" y="1056"/>
                    </a:lnTo>
                    <a:lnTo>
                      <a:pt x="399" y="1054"/>
                    </a:lnTo>
                    <a:lnTo>
                      <a:pt x="404" y="1050"/>
                    </a:lnTo>
                    <a:lnTo>
                      <a:pt x="402" y="1047"/>
                    </a:lnTo>
                    <a:lnTo>
                      <a:pt x="404" y="1043"/>
                    </a:lnTo>
                    <a:lnTo>
                      <a:pt x="413" y="1043"/>
                    </a:lnTo>
                    <a:lnTo>
                      <a:pt x="413" y="1047"/>
                    </a:lnTo>
                    <a:lnTo>
                      <a:pt x="417" y="1047"/>
                    </a:lnTo>
                    <a:lnTo>
                      <a:pt x="415" y="1043"/>
                    </a:lnTo>
                    <a:lnTo>
                      <a:pt x="409" y="1040"/>
                    </a:lnTo>
                    <a:lnTo>
                      <a:pt x="411" y="1036"/>
                    </a:lnTo>
                    <a:lnTo>
                      <a:pt x="415" y="1035"/>
                    </a:lnTo>
                    <a:lnTo>
                      <a:pt x="413" y="1031"/>
                    </a:lnTo>
                    <a:lnTo>
                      <a:pt x="418" y="1029"/>
                    </a:lnTo>
                    <a:lnTo>
                      <a:pt x="425" y="1029"/>
                    </a:lnTo>
                    <a:lnTo>
                      <a:pt x="425" y="1028"/>
                    </a:lnTo>
                    <a:lnTo>
                      <a:pt x="422" y="1028"/>
                    </a:lnTo>
                    <a:lnTo>
                      <a:pt x="420" y="1022"/>
                    </a:lnTo>
                    <a:lnTo>
                      <a:pt x="425" y="1017"/>
                    </a:lnTo>
                    <a:lnTo>
                      <a:pt x="427" y="1019"/>
                    </a:lnTo>
                    <a:lnTo>
                      <a:pt x="429" y="1014"/>
                    </a:lnTo>
                    <a:lnTo>
                      <a:pt x="431" y="1005"/>
                    </a:lnTo>
                    <a:lnTo>
                      <a:pt x="441" y="1003"/>
                    </a:lnTo>
                    <a:lnTo>
                      <a:pt x="445" y="999"/>
                    </a:lnTo>
                    <a:lnTo>
                      <a:pt x="453" y="998"/>
                    </a:lnTo>
                    <a:lnTo>
                      <a:pt x="457" y="994"/>
                    </a:lnTo>
                    <a:lnTo>
                      <a:pt x="452" y="987"/>
                    </a:lnTo>
                    <a:lnTo>
                      <a:pt x="457" y="984"/>
                    </a:lnTo>
                    <a:lnTo>
                      <a:pt x="462" y="989"/>
                    </a:lnTo>
                    <a:lnTo>
                      <a:pt x="464" y="998"/>
                    </a:lnTo>
                    <a:lnTo>
                      <a:pt x="471" y="1008"/>
                    </a:lnTo>
                    <a:lnTo>
                      <a:pt x="480" y="1010"/>
                    </a:lnTo>
                    <a:lnTo>
                      <a:pt x="478" y="1017"/>
                    </a:lnTo>
                    <a:lnTo>
                      <a:pt x="473" y="1022"/>
                    </a:lnTo>
                    <a:lnTo>
                      <a:pt x="475" y="1024"/>
                    </a:lnTo>
                    <a:lnTo>
                      <a:pt x="485" y="1010"/>
                    </a:lnTo>
                    <a:lnTo>
                      <a:pt x="490" y="1010"/>
                    </a:lnTo>
                    <a:lnTo>
                      <a:pt x="496" y="1005"/>
                    </a:lnTo>
                    <a:lnTo>
                      <a:pt x="506" y="1008"/>
                    </a:lnTo>
                    <a:lnTo>
                      <a:pt x="520" y="1008"/>
                    </a:lnTo>
                    <a:lnTo>
                      <a:pt x="522" y="1005"/>
                    </a:lnTo>
                    <a:lnTo>
                      <a:pt x="525" y="998"/>
                    </a:lnTo>
                    <a:lnTo>
                      <a:pt x="518" y="1001"/>
                    </a:lnTo>
                    <a:lnTo>
                      <a:pt x="517" y="1005"/>
                    </a:lnTo>
                    <a:lnTo>
                      <a:pt x="499" y="1001"/>
                    </a:lnTo>
                    <a:lnTo>
                      <a:pt x="489" y="1005"/>
                    </a:lnTo>
                    <a:lnTo>
                      <a:pt x="476" y="999"/>
                    </a:lnTo>
                    <a:lnTo>
                      <a:pt x="467" y="991"/>
                    </a:lnTo>
                    <a:lnTo>
                      <a:pt x="460" y="978"/>
                    </a:lnTo>
                    <a:lnTo>
                      <a:pt x="464" y="977"/>
                    </a:lnTo>
                    <a:lnTo>
                      <a:pt x="473" y="973"/>
                    </a:lnTo>
                    <a:lnTo>
                      <a:pt x="482" y="973"/>
                    </a:lnTo>
                    <a:lnTo>
                      <a:pt x="485" y="973"/>
                    </a:lnTo>
                    <a:lnTo>
                      <a:pt x="487" y="970"/>
                    </a:lnTo>
                    <a:lnTo>
                      <a:pt x="496" y="963"/>
                    </a:lnTo>
                    <a:lnTo>
                      <a:pt x="508" y="957"/>
                    </a:lnTo>
                    <a:lnTo>
                      <a:pt x="515" y="956"/>
                    </a:lnTo>
                    <a:lnTo>
                      <a:pt x="513" y="952"/>
                    </a:lnTo>
                    <a:lnTo>
                      <a:pt x="506" y="956"/>
                    </a:lnTo>
                    <a:lnTo>
                      <a:pt x="496" y="952"/>
                    </a:lnTo>
                    <a:lnTo>
                      <a:pt x="490" y="954"/>
                    </a:lnTo>
                    <a:lnTo>
                      <a:pt x="485" y="961"/>
                    </a:lnTo>
                    <a:lnTo>
                      <a:pt x="475" y="966"/>
                    </a:lnTo>
                    <a:lnTo>
                      <a:pt x="473" y="964"/>
                    </a:lnTo>
                    <a:lnTo>
                      <a:pt x="485" y="954"/>
                    </a:lnTo>
                    <a:lnTo>
                      <a:pt x="476" y="952"/>
                    </a:lnTo>
                    <a:lnTo>
                      <a:pt x="475" y="949"/>
                    </a:lnTo>
                    <a:lnTo>
                      <a:pt x="482" y="942"/>
                    </a:lnTo>
                    <a:lnTo>
                      <a:pt x="490" y="934"/>
                    </a:lnTo>
                    <a:lnTo>
                      <a:pt x="499" y="931"/>
                    </a:lnTo>
                    <a:lnTo>
                      <a:pt x="506" y="931"/>
                    </a:lnTo>
                    <a:lnTo>
                      <a:pt x="510" y="929"/>
                    </a:lnTo>
                    <a:lnTo>
                      <a:pt x="499" y="927"/>
                    </a:lnTo>
                    <a:lnTo>
                      <a:pt x="506" y="924"/>
                    </a:lnTo>
                    <a:lnTo>
                      <a:pt x="508" y="926"/>
                    </a:lnTo>
                    <a:lnTo>
                      <a:pt x="511" y="924"/>
                    </a:lnTo>
                    <a:lnTo>
                      <a:pt x="508" y="920"/>
                    </a:lnTo>
                    <a:lnTo>
                      <a:pt x="517" y="910"/>
                    </a:lnTo>
                    <a:lnTo>
                      <a:pt x="520" y="905"/>
                    </a:lnTo>
                    <a:lnTo>
                      <a:pt x="525" y="906"/>
                    </a:lnTo>
                    <a:lnTo>
                      <a:pt x="529" y="908"/>
                    </a:lnTo>
                    <a:lnTo>
                      <a:pt x="525" y="913"/>
                    </a:lnTo>
                    <a:lnTo>
                      <a:pt x="529" y="917"/>
                    </a:lnTo>
                    <a:lnTo>
                      <a:pt x="533" y="913"/>
                    </a:lnTo>
                    <a:lnTo>
                      <a:pt x="536" y="912"/>
                    </a:lnTo>
                    <a:lnTo>
                      <a:pt x="534" y="908"/>
                    </a:lnTo>
                    <a:lnTo>
                      <a:pt x="534" y="903"/>
                    </a:lnTo>
                    <a:lnTo>
                      <a:pt x="541" y="899"/>
                    </a:lnTo>
                    <a:lnTo>
                      <a:pt x="547" y="906"/>
                    </a:lnTo>
                    <a:lnTo>
                      <a:pt x="545" y="912"/>
                    </a:lnTo>
                    <a:lnTo>
                      <a:pt x="548" y="913"/>
                    </a:lnTo>
                    <a:lnTo>
                      <a:pt x="548" y="915"/>
                    </a:lnTo>
                    <a:lnTo>
                      <a:pt x="543" y="920"/>
                    </a:lnTo>
                    <a:lnTo>
                      <a:pt x="543" y="922"/>
                    </a:lnTo>
                    <a:lnTo>
                      <a:pt x="554" y="917"/>
                    </a:lnTo>
                    <a:lnTo>
                      <a:pt x="571" y="908"/>
                    </a:lnTo>
                    <a:lnTo>
                      <a:pt x="580" y="896"/>
                    </a:lnTo>
                    <a:lnTo>
                      <a:pt x="583" y="891"/>
                    </a:lnTo>
                    <a:lnTo>
                      <a:pt x="590" y="885"/>
                    </a:lnTo>
                    <a:lnTo>
                      <a:pt x="589" y="882"/>
                    </a:lnTo>
                    <a:lnTo>
                      <a:pt x="578" y="894"/>
                    </a:lnTo>
                    <a:lnTo>
                      <a:pt x="568" y="903"/>
                    </a:lnTo>
                    <a:lnTo>
                      <a:pt x="559" y="910"/>
                    </a:lnTo>
                    <a:lnTo>
                      <a:pt x="552" y="906"/>
                    </a:lnTo>
                    <a:lnTo>
                      <a:pt x="554" y="903"/>
                    </a:lnTo>
                    <a:lnTo>
                      <a:pt x="561" y="901"/>
                    </a:lnTo>
                    <a:lnTo>
                      <a:pt x="555" y="899"/>
                    </a:lnTo>
                    <a:lnTo>
                      <a:pt x="555" y="898"/>
                    </a:lnTo>
                    <a:lnTo>
                      <a:pt x="550" y="898"/>
                    </a:lnTo>
                    <a:lnTo>
                      <a:pt x="554" y="894"/>
                    </a:lnTo>
                    <a:lnTo>
                      <a:pt x="561" y="894"/>
                    </a:lnTo>
                    <a:lnTo>
                      <a:pt x="554" y="892"/>
                    </a:lnTo>
                    <a:lnTo>
                      <a:pt x="545" y="896"/>
                    </a:lnTo>
                    <a:lnTo>
                      <a:pt x="548" y="887"/>
                    </a:lnTo>
                    <a:lnTo>
                      <a:pt x="557" y="885"/>
                    </a:lnTo>
                    <a:lnTo>
                      <a:pt x="557" y="884"/>
                    </a:lnTo>
                    <a:lnTo>
                      <a:pt x="555" y="884"/>
                    </a:lnTo>
                    <a:lnTo>
                      <a:pt x="555" y="880"/>
                    </a:lnTo>
                    <a:lnTo>
                      <a:pt x="562" y="878"/>
                    </a:lnTo>
                    <a:lnTo>
                      <a:pt x="561" y="877"/>
                    </a:lnTo>
                    <a:lnTo>
                      <a:pt x="554" y="878"/>
                    </a:lnTo>
                    <a:lnTo>
                      <a:pt x="548" y="884"/>
                    </a:lnTo>
                    <a:lnTo>
                      <a:pt x="543" y="885"/>
                    </a:lnTo>
                    <a:lnTo>
                      <a:pt x="541" y="887"/>
                    </a:lnTo>
                    <a:lnTo>
                      <a:pt x="545" y="889"/>
                    </a:lnTo>
                    <a:lnTo>
                      <a:pt x="541" y="894"/>
                    </a:lnTo>
                    <a:lnTo>
                      <a:pt x="531" y="899"/>
                    </a:lnTo>
                    <a:lnTo>
                      <a:pt x="534" y="889"/>
                    </a:lnTo>
                    <a:lnTo>
                      <a:pt x="536" y="885"/>
                    </a:lnTo>
                    <a:lnTo>
                      <a:pt x="533" y="885"/>
                    </a:lnTo>
                    <a:lnTo>
                      <a:pt x="536" y="877"/>
                    </a:lnTo>
                    <a:lnTo>
                      <a:pt x="541" y="878"/>
                    </a:lnTo>
                    <a:lnTo>
                      <a:pt x="541" y="875"/>
                    </a:lnTo>
                    <a:lnTo>
                      <a:pt x="538" y="875"/>
                    </a:lnTo>
                    <a:lnTo>
                      <a:pt x="540" y="869"/>
                    </a:lnTo>
                    <a:lnTo>
                      <a:pt x="548" y="866"/>
                    </a:lnTo>
                    <a:lnTo>
                      <a:pt x="550" y="861"/>
                    </a:lnTo>
                    <a:lnTo>
                      <a:pt x="547" y="859"/>
                    </a:lnTo>
                    <a:lnTo>
                      <a:pt x="543" y="864"/>
                    </a:lnTo>
                    <a:lnTo>
                      <a:pt x="541" y="862"/>
                    </a:lnTo>
                    <a:lnTo>
                      <a:pt x="543" y="848"/>
                    </a:lnTo>
                    <a:lnTo>
                      <a:pt x="548" y="847"/>
                    </a:lnTo>
                    <a:lnTo>
                      <a:pt x="548" y="854"/>
                    </a:lnTo>
                    <a:lnTo>
                      <a:pt x="555" y="861"/>
                    </a:lnTo>
                    <a:lnTo>
                      <a:pt x="555" y="868"/>
                    </a:lnTo>
                    <a:lnTo>
                      <a:pt x="562" y="866"/>
                    </a:lnTo>
                    <a:lnTo>
                      <a:pt x="569" y="868"/>
                    </a:lnTo>
                    <a:lnTo>
                      <a:pt x="569" y="864"/>
                    </a:lnTo>
                    <a:lnTo>
                      <a:pt x="564" y="857"/>
                    </a:lnTo>
                    <a:lnTo>
                      <a:pt x="564" y="847"/>
                    </a:lnTo>
                    <a:lnTo>
                      <a:pt x="562" y="855"/>
                    </a:lnTo>
                    <a:lnTo>
                      <a:pt x="559" y="857"/>
                    </a:lnTo>
                    <a:lnTo>
                      <a:pt x="557" y="857"/>
                    </a:lnTo>
                    <a:lnTo>
                      <a:pt x="559" y="852"/>
                    </a:lnTo>
                    <a:lnTo>
                      <a:pt x="561" y="848"/>
                    </a:lnTo>
                    <a:lnTo>
                      <a:pt x="555" y="855"/>
                    </a:lnTo>
                    <a:lnTo>
                      <a:pt x="552" y="850"/>
                    </a:lnTo>
                    <a:lnTo>
                      <a:pt x="554" y="847"/>
                    </a:lnTo>
                    <a:lnTo>
                      <a:pt x="552" y="847"/>
                    </a:lnTo>
                    <a:lnTo>
                      <a:pt x="550" y="840"/>
                    </a:lnTo>
                    <a:lnTo>
                      <a:pt x="559" y="826"/>
                    </a:lnTo>
                    <a:lnTo>
                      <a:pt x="562" y="827"/>
                    </a:lnTo>
                    <a:lnTo>
                      <a:pt x="568" y="834"/>
                    </a:lnTo>
                    <a:lnTo>
                      <a:pt x="566" y="838"/>
                    </a:lnTo>
                    <a:lnTo>
                      <a:pt x="576" y="840"/>
                    </a:lnTo>
                    <a:lnTo>
                      <a:pt x="576" y="845"/>
                    </a:lnTo>
                    <a:lnTo>
                      <a:pt x="582" y="841"/>
                    </a:lnTo>
                    <a:lnTo>
                      <a:pt x="578" y="838"/>
                    </a:lnTo>
                    <a:lnTo>
                      <a:pt x="569" y="836"/>
                    </a:lnTo>
                    <a:lnTo>
                      <a:pt x="571" y="833"/>
                    </a:lnTo>
                    <a:lnTo>
                      <a:pt x="566" y="829"/>
                    </a:lnTo>
                    <a:lnTo>
                      <a:pt x="566" y="826"/>
                    </a:lnTo>
                    <a:lnTo>
                      <a:pt x="562" y="824"/>
                    </a:lnTo>
                    <a:lnTo>
                      <a:pt x="566" y="817"/>
                    </a:lnTo>
                    <a:lnTo>
                      <a:pt x="569" y="815"/>
                    </a:lnTo>
                    <a:lnTo>
                      <a:pt x="571" y="820"/>
                    </a:lnTo>
                    <a:lnTo>
                      <a:pt x="575" y="817"/>
                    </a:lnTo>
                    <a:lnTo>
                      <a:pt x="571" y="808"/>
                    </a:lnTo>
                    <a:lnTo>
                      <a:pt x="566" y="813"/>
                    </a:lnTo>
                    <a:lnTo>
                      <a:pt x="568" y="806"/>
                    </a:lnTo>
                    <a:lnTo>
                      <a:pt x="568" y="801"/>
                    </a:lnTo>
                    <a:lnTo>
                      <a:pt x="582" y="792"/>
                    </a:lnTo>
                    <a:lnTo>
                      <a:pt x="583" y="794"/>
                    </a:lnTo>
                    <a:lnTo>
                      <a:pt x="589" y="797"/>
                    </a:lnTo>
                    <a:lnTo>
                      <a:pt x="592" y="799"/>
                    </a:lnTo>
                    <a:lnTo>
                      <a:pt x="594" y="803"/>
                    </a:lnTo>
                    <a:lnTo>
                      <a:pt x="598" y="803"/>
                    </a:lnTo>
                    <a:lnTo>
                      <a:pt x="603" y="808"/>
                    </a:lnTo>
                    <a:lnTo>
                      <a:pt x="603" y="815"/>
                    </a:lnTo>
                    <a:lnTo>
                      <a:pt x="606" y="819"/>
                    </a:lnTo>
                    <a:lnTo>
                      <a:pt x="608" y="819"/>
                    </a:lnTo>
                    <a:lnTo>
                      <a:pt x="605" y="811"/>
                    </a:lnTo>
                    <a:lnTo>
                      <a:pt x="601" y="803"/>
                    </a:lnTo>
                    <a:lnTo>
                      <a:pt x="601" y="797"/>
                    </a:lnTo>
                    <a:lnTo>
                      <a:pt x="594" y="796"/>
                    </a:lnTo>
                    <a:lnTo>
                      <a:pt x="587" y="792"/>
                    </a:lnTo>
                    <a:lnTo>
                      <a:pt x="587" y="782"/>
                    </a:lnTo>
                    <a:lnTo>
                      <a:pt x="592" y="778"/>
                    </a:lnTo>
                    <a:lnTo>
                      <a:pt x="580" y="780"/>
                    </a:lnTo>
                    <a:lnTo>
                      <a:pt x="571" y="782"/>
                    </a:lnTo>
                    <a:lnTo>
                      <a:pt x="568" y="790"/>
                    </a:lnTo>
                    <a:lnTo>
                      <a:pt x="585" y="783"/>
                    </a:lnTo>
                    <a:lnTo>
                      <a:pt x="585" y="789"/>
                    </a:lnTo>
                    <a:lnTo>
                      <a:pt x="575" y="792"/>
                    </a:lnTo>
                    <a:lnTo>
                      <a:pt x="561" y="803"/>
                    </a:lnTo>
                    <a:lnTo>
                      <a:pt x="559" y="808"/>
                    </a:lnTo>
                    <a:lnTo>
                      <a:pt x="555" y="806"/>
                    </a:lnTo>
                    <a:lnTo>
                      <a:pt x="557" y="803"/>
                    </a:lnTo>
                    <a:lnTo>
                      <a:pt x="554" y="803"/>
                    </a:lnTo>
                    <a:lnTo>
                      <a:pt x="554" y="799"/>
                    </a:lnTo>
                    <a:lnTo>
                      <a:pt x="555" y="797"/>
                    </a:lnTo>
                    <a:lnTo>
                      <a:pt x="557" y="790"/>
                    </a:lnTo>
                    <a:lnTo>
                      <a:pt x="564" y="785"/>
                    </a:lnTo>
                    <a:lnTo>
                      <a:pt x="569" y="775"/>
                    </a:lnTo>
                    <a:lnTo>
                      <a:pt x="580" y="769"/>
                    </a:lnTo>
                    <a:lnTo>
                      <a:pt x="594" y="766"/>
                    </a:lnTo>
                    <a:lnTo>
                      <a:pt x="605" y="762"/>
                    </a:lnTo>
                    <a:lnTo>
                      <a:pt x="606" y="759"/>
                    </a:lnTo>
                    <a:lnTo>
                      <a:pt x="612" y="755"/>
                    </a:lnTo>
                    <a:lnTo>
                      <a:pt x="615" y="755"/>
                    </a:lnTo>
                    <a:lnTo>
                      <a:pt x="627" y="754"/>
                    </a:lnTo>
                    <a:lnTo>
                      <a:pt x="627" y="757"/>
                    </a:lnTo>
                    <a:lnTo>
                      <a:pt x="624" y="759"/>
                    </a:lnTo>
                    <a:lnTo>
                      <a:pt x="627" y="759"/>
                    </a:lnTo>
                    <a:lnTo>
                      <a:pt x="626" y="769"/>
                    </a:lnTo>
                    <a:lnTo>
                      <a:pt x="631" y="764"/>
                    </a:lnTo>
                    <a:lnTo>
                      <a:pt x="640" y="762"/>
                    </a:lnTo>
                    <a:lnTo>
                      <a:pt x="643" y="766"/>
                    </a:lnTo>
                    <a:lnTo>
                      <a:pt x="645" y="766"/>
                    </a:lnTo>
                    <a:lnTo>
                      <a:pt x="641" y="759"/>
                    </a:lnTo>
                    <a:lnTo>
                      <a:pt x="636" y="761"/>
                    </a:lnTo>
                    <a:lnTo>
                      <a:pt x="631" y="754"/>
                    </a:lnTo>
                    <a:lnTo>
                      <a:pt x="641" y="752"/>
                    </a:lnTo>
                    <a:lnTo>
                      <a:pt x="641" y="755"/>
                    </a:lnTo>
                    <a:lnTo>
                      <a:pt x="652" y="750"/>
                    </a:lnTo>
                    <a:lnTo>
                      <a:pt x="664" y="743"/>
                    </a:lnTo>
                    <a:lnTo>
                      <a:pt x="661" y="739"/>
                    </a:lnTo>
                    <a:lnTo>
                      <a:pt x="650" y="746"/>
                    </a:lnTo>
                    <a:lnTo>
                      <a:pt x="643" y="746"/>
                    </a:lnTo>
                    <a:lnTo>
                      <a:pt x="631" y="752"/>
                    </a:lnTo>
                    <a:lnTo>
                      <a:pt x="627" y="750"/>
                    </a:lnTo>
                    <a:lnTo>
                      <a:pt x="629" y="746"/>
                    </a:lnTo>
                    <a:lnTo>
                      <a:pt x="622" y="750"/>
                    </a:lnTo>
                    <a:lnTo>
                      <a:pt x="615" y="754"/>
                    </a:lnTo>
                    <a:lnTo>
                      <a:pt x="613" y="752"/>
                    </a:lnTo>
                    <a:lnTo>
                      <a:pt x="601" y="759"/>
                    </a:lnTo>
                    <a:lnTo>
                      <a:pt x="590" y="762"/>
                    </a:lnTo>
                    <a:lnTo>
                      <a:pt x="590" y="759"/>
                    </a:lnTo>
                    <a:lnTo>
                      <a:pt x="605" y="748"/>
                    </a:lnTo>
                    <a:lnTo>
                      <a:pt x="615" y="743"/>
                    </a:lnTo>
                    <a:lnTo>
                      <a:pt x="627" y="745"/>
                    </a:lnTo>
                    <a:lnTo>
                      <a:pt x="620" y="741"/>
                    </a:lnTo>
                    <a:lnTo>
                      <a:pt x="624" y="738"/>
                    </a:lnTo>
                    <a:lnTo>
                      <a:pt x="612" y="743"/>
                    </a:lnTo>
                    <a:lnTo>
                      <a:pt x="603" y="743"/>
                    </a:lnTo>
                    <a:lnTo>
                      <a:pt x="599" y="745"/>
                    </a:lnTo>
                    <a:lnTo>
                      <a:pt x="599" y="741"/>
                    </a:lnTo>
                    <a:lnTo>
                      <a:pt x="596" y="741"/>
                    </a:lnTo>
                    <a:lnTo>
                      <a:pt x="590" y="739"/>
                    </a:lnTo>
                    <a:lnTo>
                      <a:pt x="599" y="732"/>
                    </a:lnTo>
                    <a:lnTo>
                      <a:pt x="605" y="729"/>
                    </a:lnTo>
                    <a:lnTo>
                      <a:pt x="601" y="724"/>
                    </a:lnTo>
                    <a:lnTo>
                      <a:pt x="599" y="722"/>
                    </a:lnTo>
                    <a:lnTo>
                      <a:pt x="601" y="720"/>
                    </a:lnTo>
                    <a:lnTo>
                      <a:pt x="594" y="718"/>
                    </a:lnTo>
                    <a:lnTo>
                      <a:pt x="589" y="713"/>
                    </a:lnTo>
                    <a:lnTo>
                      <a:pt x="599" y="708"/>
                    </a:lnTo>
                    <a:lnTo>
                      <a:pt x="605" y="711"/>
                    </a:lnTo>
                    <a:lnTo>
                      <a:pt x="606" y="717"/>
                    </a:lnTo>
                    <a:lnTo>
                      <a:pt x="608" y="724"/>
                    </a:lnTo>
                    <a:lnTo>
                      <a:pt x="617" y="720"/>
                    </a:lnTo>
                    <a:lnTo>
                      <a:pt x="612" y="720"/>
                    </a:lnTo>
                    <a:lnTo>
                      <a:pt x="612" y="715"/>
                    </a:lnTo>
                    <a:lnTo>
                      <a:pt x="608" y="713"/>
                    </a:lnTo>
                    <a:lnTo>
                      <a:pt x="617" y="711"/>
                    </a:lnTo>
                    <a:lnTo>
                      <a:pt x="624" y="710"/>
                    </a:lnTo>
                    <a:lnTo>
                      <a:pt x="627" y="711"/>
                    </a:lnTo>
                    <a:lnTo>
                      <a:pt x="634" y="713"/>
                    </a:lnTo>
                    <a:lnTo>
                      <a:pt x="633" y="711"/>
                    </a:lnTo>
                    <a:lnTo>
                      <a:pt x="631" y="708"/>
                    </a:lnTo>
                    <a:lnTo>
                      <a:pt x="624" y="706"/>
                    </a:lnTo>
                    <a:lnTo>
                      <a:pt x="626" y="704"/>
                    </a:lnTo>
                    <a:lnTo>
                      <a:pt x="633" y="703"/>
                    </a:lnTo>
                    <a:lnTo>
                      <a:pt x="638" y="703"/>
                    </a:lnTo>
                    <a:lnTo>
                      <a:pt x="638" y="701"/>
                    </a:lnTo>
                    <a:lnTo>
                      <a:pt x="634" y="701"/>
                    </a:lnTo>
                    <a:lnTo>
                      <a:pt x="626" y="703"/>
                    </a:lnTo>
                    <a:lnTo>
                      <a:pt x="622" y="704"/>
                    </a:lnTo>
                    <a:lnTo>
                      <a:pt x="620" y="706"/>
                    </a:lnTo>
                    <a:lnTo>
                      <a:pt x="612" y="708"/>
                    </a:lnTo>
                    <a:lnTo>
                      <a:pt x="605" y="708"/>
                    </a:lnTo>
                    <a:lnTo>
                      <a:pt x="606" y="699"/>
                    </a:lnTo>
                    <a:lnTo>
                      <a:pt x="615" y="697"/>
                    </a:lnTo>
                    <a:lnTo>
                      <a:pt x="606" y="697"/>
                    </a:lnTo>
                    <a:lnTo>
                      <a:pt x="603" y="694"/>
                    </a:lnTo>
                    <a:lnTo>
                      <a:pt x="605" y="692"/>
                    </a:lnTo>
                    <a:lnTo>
                      <a:pt x="608" y="692"/>
                    </a:lnTo>
                    <a:lnTo>
                      <a:pt x="613" y="692"/>
                    </a:lnTo>
                    <a:lnTo>
                      <a:pt x="617" y="692"/>
                    </a:lnTo>
                    <a:lnTo>
                      <a:pt x="626" y="694"/>
                    </a:lnTo>
                    <a:lnTo>
                      <a:pt x="624" y="692"/>
                    </a:lnTo>
                    <a:lnTo>
                      <a:pt x="619" y="689"/>
                    </a:lnTo>
                    <a:lnTo>
                      <a:pt x="610" y="687"/>
                    </a:lnTo>
                    <a:lnTo>
                      <a:pt x="606" y="685"/>
                    </a:lnTo>
                    <a:lnTo>
                      <a:pt x="615" y="683"/>
                    </a:lnTo>
                    <a:lnTo>
                      <a:pt x="620" y="685"/>
                    </a:lnTo>
                    <a:lnTo>
                      <a:pt x="627" y="687"/>
                    </a:lnTo>
                    <a:lnTo>
                      <a:pt x="633" y="689"/>
                    </a:lnTo>
                    <a:lnTo>
                      <a:pt x="638" y="687"/>
                    </a:lnTo>
                    <a:lnTo>
                      <a:pt x="636" y="685"/>
                    </a:lnTo>
                    <a:lnTo>
                      <a:pt x="647" y="683"/>
                    </a:lnTo>
                    <a:lnTo>
                      <a:pt x="638" y="683"/>
                    </a:lnTo>
                    <a:lnTo>
                      <a:pt x="631" y="685"/>
                    </a:lnTo>
                    <a:lnTo>
                      <a:pt x="624" y="683"/>
                    </a:lnTo>
                    <a:lnTo>
                      <a:pt x="624" y="678"/>
                    </a:lnTo>
                    <a:lnTo>
                      <a:pt x="622" y="674"/>
                    </a:lnTo>
                    <a:lnTo>
                      <a:pt x="636" y="671"/>
                    </a:lnTo>
                    <a:lnTo>
                      <a:pt x="641" y="674"/>
                    </a:lnTo>
                    <a:lnTo>
                      <a:pt x="654" y="673"/>
                    </a:lnTo>
                    <a:lnTo>
                      <a:pt x="643" y="673"/>
                    </a:lnTo>
                    <a:lnTo>
                      <a:pt x="638" y="669"/>
                    </a:lnTo>
                    <a:lnTo>
                      <a:pt x="634" y="666"/>
                    </a:lnTo>
                    <a:lnTo>
                      <a:pt x="629" y="660"/>
                    </a:lnTo>
                    <a:lnTo>
                      <a:pt x="624" y="659"/>
                    </a:lnTo>
                    <a:lnTo>
                      <a:pt x="624" y="657"/>
                    </a:lnTo>
                    <a:lnTo>
                      <a:pt x="622" y="653"/>
                    </a:lnTo>
                    <a:lnTo>
                      <a:pt x="624" y="653"/>
                    </a:lnTo>
                    <a:lnTo>
                      <a:pt x="629" y="653"/>
                    </a:lnTo>
                    <a:lnTo>
                      <a:pt x="636" y="653"/>
                    </a:lnTo>
                    <a:lnTo>
                      <a:pt x="641" y="652"/>
                    </a:lnTo>
                    <a:lnTo>
                      <a:pt x="636" y="650"/>
                    </a:lnTo>
                    <a:lnTo>
                      <a:pt x="641" y="648"/>
                    </a:lnTo>
                    <a:lnTo>
                      <a:pt x="645" y="648"/>
                    </a:lnTo>
                    <a:lnTo>
                      <a:pt x="647" y="645"/>
                    </a:lnTo>
                    <a:lnTo>
                      <a:pt x="652" y="645"/>
                    </a:lnTo>
                    <a:lnTo>
                      <a:pt x="652" y="648"/>
                    </a:lnTo>
                    <a:lnTo>
                      <a:pt x="648" y="650"/>
                    </a:lnTo>
                    <a:lnTo>
                      <a:pt x="652" y="652"/>
                    </a:lnTo>
                    <a:lnTo>
                      <a:pt x="656" y="648"/>
                    </a:lnTo>
                    <a:lnTo>
                      <a:pt x="657" y="646"/>
                    </a:lnTo>
                    <a:lnTo>
                      <a:pt x="656" y="639"/>
                    </a:lnTo>
                    <a:lnTo>
                      <a:pt x="657" y="636"/>
                    </a:lnTo>
                    <a:lnTo>
                      <a:pt x="661" y="639"/>
                    </a:lnTo>
                    <a:lnTo>
                      <a:pt x="663" y="645"/>
                    </a:lnTo>
                    <a:lnTo>
                      <a:pt x="664" y="646"/>
                    </a:lnTo>
                    <a:lnTo>
                      <a:pt x="668" y="645"/>
                    </a:lnTo>
                    <a:lnTo>
                      <a:pt x="671" y="639"/>
                    </a:lnTo>
                    <a:lnTo>
                      <a:pt x="671" y="634"/>
                    </a:lnTo>
                    <a:lnTo>
                      <a:pt x="673" y="627"/>
                    </a:lnTo>
                    <a:lnTo>
                      <a:pt x="675" y="620"/>
                    </a:lnTo>
                    <a:lnTo>
                      <a:pt x="680" y="618"/>
                    </a:lnTo>
                    <a:lnTo>
                      <a:pt x="691" y="615"/>
                    </a:lnTo>
                    <a:lnTo>
                      <a:pt x="692" y="609"/>
                    </a:lnTo>
                    <a:lnTo>
                      <a:pt x="696" y="606"/>
                    </a:lnTo>
                    <a:lnTo>
                      <a:pt x="698" y="602"/>
                    </a:lnTo>
                    <a:lnTo>
                      <a:pt x="687" y="604"/>
                    </a:lnTo>
                    <a:lnTo>
                      <a:pt x="682" y="606"/>
                    </a:lnTo>
                    <a:lnTo>
                      <a:pt x="677" y="611"/>
                    </a:lnTo>
                    <a:lnTo>
                      <a:pt x="673" y="606"/>
                    </a:lnTo>
                    <a:lnTo>
                      <a:pt x="675" y="602"/>
                    </a:lnTo>
                    <a:lnTo>
                      <a:pt x="678" y="601"/>
                    </a:lnTo>
                    <a:lnTo>
                      <a:pt x="684" y="597"/>
                    </a:lnTo>
                    <a:lnTo>
                      <a:pt x="687" y="594"/>
                    </a:lnTo>
                    <a:lnTo>
                      <a:pt x="691" y="587"/>
                    </a:lnTo>
                    <a:lnTo>
                      <a:pt x="691" y="583"/>
                    </a:lnTo>
                    <a:lnTo>
                      <a:pt x="692" y="581"/>
                    </a:lnTo>
                    <a:lnTo>
                      <a:pt x="699" y="581"/>
                    </a:lnTo>
                    <a:lnTo>
                      <a:pt x="703" y="581"/>
                    </a:lnTo>
                    <a:lnTo>
                      <a:pt x="705" y="583"/>
                    </a:lnTo>
                    <a:lnTo>
                      <a:pt x="703" y="587"/>
                    </a:lnTo>
                    <a:lnTo>
                      <a:pt x="705" y="588"/>
                    </a:lnTo>
                    <a:lnTo>
                      <a:pt x="706" y="587"/>
                    </a:lnTo>
                    <a:lnTo>
                      <a:pt x="708" y="583"/>
                    </a:lnTo>
                    <a:lnTo>
                      <a:pt x="710" y="583"/>
                    </a:lnTo>
                    <a:lnTo>
                      <a:pt x="717" y="580"/>
                    </a:lnTo>
                    <a:lnTo>
                      <a:pt x="717" y="578"/>
                    </a:lnTo>
                    <a:lnTo>
                      <a:pt x="710" y="578"/>
                    </a:lnTo>
                    <a:lnTo>
                      <a:pt x="705" y="578"/>
                    </a:lnTo>
                    <a:lnTo>
                      <a:pt x="698" y="580"/>
                    </a:lnTo>
                    <a:lnTo>
                      <a:pt x="692" y="576"/>
                    </a:lnTo>
                    <a:lnTo>
                      <a:pt x="698" y="573"/>
                    </a:lnTo>
                    <a:lnTo>
                      <a:pt x="706" y="562"/>
                    </a:lnTo>
                    <a:lnTo>
                      <a:pt x="715" y="557"/>
                    </a:lnTo>
                    <a:lnTo>
                      <a:pt x="721" y="560"/>
                    </a:lnTo>
                    <a:lnTo>
                      <a:pt x="722" y="562"/>
                    </a:lnTo>
                    <a:lnTo>
                      <a:pt x="721" y="564"/>
                    </a:lnTo>
                    <a:lnTo>
                      <a:pt x="717" y="567"/>
                    </a:lnTo>
                    <a:lnTo>
                      <a:pt x="712" y="573"/>
                    </a:lnTo>
                    <a:lnTo>
                      <a:pt x="717" y="569"/>
                    </a:lnTo>
                    <a:lnTo>
                      <a:pt x="722" y="566"/>
                    </a:lnTo>
                    <a:lnTo>
                      <a:pt x="726" y="567"/>
                    </a:lnTo>
                    <a:lnTo>
                      <a:pt x="728" y="567"/>
                    </a:lnTo>
                    <a:lnTo>
                      <a:pt x="722" y="573"/>
                    </a:lnTo>
                    <a:lnTo>
                      <a:pt x="722" y="576"/>
                    </a:lnTo>
                    <a:lnTo>
                      <a:pt x="722" y="578"/>
                    </a:lnTo>
                    <a:lnTo>
                      <a:pt x="729" y="571"/>
                    </a:lnTo>
                    <a:lnTo>
                      <a:pt x="735" y="569"/>
                    </a:lnTo>
                    <a:lnTo>
                      <a:pt x="738" y="571"/>
                    </a:lnTo>
                    <a:lnTo>
                      <a:pt x="742" y="571"/>
                    </a:lnTo>
                    <a:lnTo>
                      <a:pt x="743" y="576"/>
                    </a:lnTo>
                    <a:lnTo>
                      <a:pt x="747" y="581"/>
                    </a:lnTo>
                    <a:lnTo>
                      <a:pt x="747" y="587"/>
                    </a:lnTo>
                    <a:lnTo>
                      <a:pt x="749" y="590"/>
                    </a:lnTo>
                    <a:lnTo>
                      <a:pt x="750" y="594"/>
                    </a:lnTo>
                    <a:lnTo>
                      <a:pt x="752" y="597"/>
                    </a:lnTo>
                    <a:lnTo>
                      <a:pt x="756" y="595"/>
                    </a:lnTo>
                    <a:lnTo>
                      <a:pt x="757" y="594"/>
                    </a:lnTo>
                    <a:lnTo>
                      <a:pt x="756" y="587"/>
                    </a:lnTo>
                    <a:lnTo>
                      <a:pt x="754" y="583"/>
                    </a:lnTo>
                    <a:lnTo>
                      <a:pt x="752" y="578"/>
                    </a:lnTo>
                    <a:lnTo>
                      <a:pt x="750" y="573"/>
                    </a:lnTo>
                    <a:lnTo>
                      <a:pt x="750" y="567"/>
                    </a:lnTo>
                    <a:lnTo>
                      <a:pt x="754" y="562"/>
                    </a:lnTo>
                    <a:lnTo>
                      <a:pt x="761" y="560"/>
                    </a:lnTo>
                    <a:lnTo>
                      <a:pt x="766" y="558"/>
                    </a:lnTo>
                    <a:lnTo>
                      <a:pt x="772" y="555"/>
                    </a:lnTo>
                    <a:lnTo>
                      <a:pt x="770" y="555"/>
                    </a:lnTo>
                    <a:lnTo>
                      <a:pt x="764" y="557"/>
                    </a:lnTo>
                    <a:lnTo>
                      <a:pt x="761" y="557"/>
                    </a:lnTo>
                    <a:lnTo>
                      <a:pt x="752" y="562"/>
                    </a:lnTo>
                    <a:lnTo>
                      <a:pt x="747" y="566"/>
                    </a:lnTo>
                    <a:lnTo>
                      <a:pt x="743" y="567"/>
                    </a:lnTo>
                    <a:lnTo>
                      <a:pt x="742" y="564"/>
                    </a:lnTo>
                    <a:lnTo>
                      <a:pt x="736" y="566"/>
                    </a:lnTo>
                    <a:lnTo>
                      <a:pt x="733" y="566"/>
                    </a:lnTo>
                    <a:lnTo>
                      <a:pt x="729" y="564"/>
                    </a:lnTo>
                    <a:lnTo>
                      <a:pt x="728" y="562"/>
                    </a:lnTo>
                    <a:lnTo>
                      <a:pt x="728" y="557"/>
                    </a:lnTo>
                    <a:lnTo>
                      <a:pt x="729" y="553"/>
                    </a:lnTo>
                    <a:lnTo>
                      <a:pt x="735" y="557"/>
                    </a:lnTo>
                    <a:lnTo>
                      <a:pt x="743" y="557"/>
                    </a:lnTo>
                    <a:lnTo>
                      <a:pt x="743" y="555"/>
                    </a:lnTo>
                    <a:lnTo>
                      <a:pt x="738" y="553"/>
                    </a:lnTo>
                    <a:lnTo>
                      <a:pt x="735" y="551"/>
                    </a:lnTo>
                    <a:lnTo>
                      <a:pt x="729" y="548"/>
                    </a:lnTo>
                    <a:lnTo>
                      <a:pt x="726" y="553"/>
                    </a:lnTo>
                    <a:lnTo>
                      <a:pt x="724" y="551"/>
                    </a:lnTo>
                    <a:lnTo>
                      <a:pt x="731" y="537"/>
                    </a:lnTo>
                    <a:lnTo>
                      <a:pt x="736" y="541"/>
                    </a:lnTo>
                    <a:lnTo>
                      <a:pt x="743" y="543"/>
                    </a:lnTo>
                    <a:lnTo>
                      <a:pt x="747" y="541"/>
                    </a:lnTo>
                    <a:lnTo>
                      <a:pt x="745" y="537"/>
                    </a:lnTo>
                    <a:lnTo>
                      <a:pt x="738" y="536"/>
                    </a:lnTo>
                    <a:lnTo>
                      <a:pt x="743" y="532"/>
                    </a:lnTo>
                    <a:lnTo>
                      <a:pt x="747" y="532"/>
                    </a:lnTo>
                    <a:lnTo>
                      <a:pt x="752" y="534"/>
                    </a:lnTo>
                    <a:lnTo>
                      <a:pt x="757" y="536"/>
                    </a:lnTo>
                    <a:lnTo>
                      <a:pt x="761" y="539"/>
                    </a:lnTo>
                    <a:lnTo>
                      <a:pt x="764" y="541"/>
                    </a:lnTo>
                    <a:lnTo>
                      <a:pt x="764" y="537"/>
                    </a:lnTo>
                    <a:lnTo>
                      <a:pt x="761" y="536"/>
                    </a:lnTo>
                    <a:lnTo>
                      <a:pt x="757" y="534"/>
                    </a:lnTo>
                    <a:lnTo>
                      <a:pt x="754" y="529"/>
                    </a:lnTo>
                    <a:lnTo>
                      <a:pt x="750" y="527"/>
                    </a:lnTo>
                    <a:lnTo>
                      <a:pt x="747" y="529"/>
                    </a:lnTo>
                    <a:lnTo>
                      <a:pt x="742" y="527"/>
                    </a:lnTo>
                    <a:lnTo>
                      <a:pt x="738" y="525"/>
                    </a:lnTo>
                    <a:lnTo>
                      <a:pt x="738" y="523"/>
                    </a:lnTo>
                    <a:lnTo>
                      <a:pt x="740" y="522"/>
                    </a:lnTo>
                    <a:lnTo>
                      <a:pt x="740" y="520"/>
                    </a:lnTo>
                    <a:lnTo>
                      <a:pt x="736" y="518"/>
                    </a:lnTo>
                    <a:lnTo>
                      <a:pt x="735" y="520"/>
                    </a:lnTo>
                    <a:lnTo>
                      <a:pt x="731" y="523"/>
                    </a:lnTo>
                    <a:lnTo>
                      <a:pt x="731" y="529"/>
                    </a:lnTo>
                    <a:lnTo>
                      <a:pt x="729" y="532"/>
                    </a:lnTo>
                    <a:lnTo>
                      <a:pt x="726" y="534"/>
                    </a:lnTo>
                    <a:lnTo>
                      <a:pt x="724" y="537"/>
                    </a:lnTo>
                    <a:lnTo>
                      <a:pt x="721" y="541"/>
                    </a:lnTo>
                    <a:lnTo>
                      <a:pt x="715" y="543"/>
                    </a:lnTo>
                    <a:lnTo>
                      <a:pt x="710" y="546"/>
                    </a:lnTo>
                    <a:lnTo>
                      <a:pt x="705" y="550"/>
                    </a:lnTo>
                    <a:lnTo>
                      <a:pt x="701" y="548"/>
                    </a:lnTo>
                    <a:lnTo>
                      <a:pt x="696" y="546"/>
                    </a:lnTo>
                    <a:lnTo>
                      <a:pt x="699" y="544"/>
                    </a:lnTo>
                    <a:lnTo>
                      <a:pt x="705" y="541"/>
                    </a:lnTo>
                    <a:lnTo>
                      <a:pt x="703" y="541"/>
                    </a:lnTo>
                    <a:lnTo>
                      <a:pt x="699" y="541"/>
                    </a:lnTo>
                    <a:lnTo>
                      <a:pt x="699" y="539"/>
                    </a:lnTo>
                    <a:lnTo>
                      <a:pt x="699" y="537"/>
                    </a:lnTo>
                    <a:lnTo>
                      <a:pt x="703" y="537"/>
                    </a:lnTo>
                    <a:lnTo>
                      <a:pt x="708" y="536"/>
                    </a:lnTo>
                    <a:lnTo>
                      <a:pt x="712" y="536"/>
                    </a:lnTo>
                    <a:lnTo>
                      <a:pt x="715" y="536"/>
                    </a:lnTo>
                    <a:lnTo>
                      <a:pt x="719" y="534"/>
                    </a:lnTo>
                    <a:lnTo>
                      <a:pt x="715" y="534"/>
                    </a:lnTo>
                    <a:lnTo>
                      <a:pt x="712" y="532"/>
                    </a:lnTo>
                    <a:lnTo>
                      <a:pt x="714" y="530"/>
                    </a:lnTo>
                    <a:lnTo>
                      <a:pt x="710" y="530"/>
                    </a:lnTo>
                    <a:lnTo>
                      <a:pt x="706" y="530"/>
                    </a:lnTo>
                    <a:lnTo>
                      <a:pt x="703" y="530"/>
                    </a:lnTo>
                    <a:lnTo>
                      <a:pt x="703" y="529"/>
                    </a:lnTo>
                    <a:lnTo>
                      <a:pt x="698" y="530"/>
                    </a:lnTo>
                    <a:lnTo>
                      <a:pt x="699" y="523"/>
                    </a:lnTo>
                    <a:lnTo>
                      <a:pt x="703" y="525"/>
                    </a:lnTo>
                    <a:lnTo>
                      <a:pt x="708" y="522"/>
                    </a:lnTo>
                    <a:lnTo>
                      <a:pt x="714" y="522"/>
                    </a:lnTo>
                    <a:lnTo>
                      <a:pt x="717" y="520"/>
                    </a:lnTo>
                    <a:lnTo>
                      <a:pt x="717" y="518"/>
                    </a:lnTo>
                    <a:lnTo>
                      <a:pt x="714" y="518"/>
                    </a:lnTo>
                    <a:lnTo>
                      <a:pt x="706" y="522"/>
                    </a:lnTo>
                    <a:lnTo>
                      <a:pt x="703" y="522"/>
                    </a:lnTo>
                    <a:lnTo>
                      <a:pt x="703" y="518"/>
                    </a:lnTo>
                    <a:lnTo>
                      <a:pt x="706" y="515"/>
                    </a:lnTo>
                    <a:lnTo>
                      <a:pt x="712" y="515"/>
                    </a:lnTo>
                    <a:lnTo>
                      <a:pt x="717" y="515"/>
                    </a:lnTo>
                    <a:lnTo>
                      <a:pt x="719" y="515"/>
                    </a:lnTo>
                    <a:lnTo>
                      <a:pt x="728" y="516"/>
                    </a:lnTo>
                    <a:lnTo>
                      <a:pt x="729" y="513"/>
                    </a:lnTo>
                    <a:lnTo>
                      <a:pt x="735" y="511"/>
                    </a:lnTo>
                    <a:lnTo>
                      <a:pt x="740" y="509"/>
                    </a:lnTo>
                    <a:lnTo>
                      <a:pt x="743" y="508"/>
                    </a:lnTo>
                    <a:lnTo>
                      <a:pt x="745" y="511"/>
                    </a:lnTo>
                    <a:lnTo>
                      <a:pt x="749" y="508"/>
                    </a:lnTo>
                    <a:lnTo>
                      <a:pt x="752" y="508"/>
                    </a:lnTo>
                    <a:lnTo>
                      <a:pt x="754" y="504"/>
                    </a:lnTo>
                    <a:lnTo>
                      <a:pt x="757" y="504"/>
                    </a:lnTo>
                    <a:lnTo>
                      <a:pt x="759" y="508"/>
                    </a:lnTo>
                    <a:lnTo>
                      <a:pt x="761" y="509"/>
                    </a:lnTo>
                    <a:lnTo>
                      <a:pt x="763" y="513"/>
                    </a:lnTo>
                    <a:lnTo>
                      <a:pt x="763" y="516"/>
                    </a:lnTo>
                    <a:lnTo>
                      <a:pt x="764" y="518"/>
                    </a:lnTo>
                    <a:lnTo>
                      <a:pt x="768" y="520"/>
                    </a:lnTo>
                    <a:lnTo>
                      <a:pt x="772" y="522"/>
                    </a:lnTo>
                    <a:lnTo>
                      <a:pt x="773" y="520"/>
                    </a:lnTo>
                    <a:lnTo>
                      <a:pt x="773" y="516"/>
                    </a:lnTo>
                    <a:lnTo>
                      <a:pt x="768" y="515"/>
                    </a:lnTo>
                    <a:lnTo>
                      <a:pt x="764" y="513"/>
                    </a:lnTo>
                    <a:lnTo>
                      <a:pt x="766" y="506"/>
                    </a:lnTo>
                    <a:lnTo>
                      <a:pt x="766" y="504"/>
                    </a:lnTo>
                    <a:lnTo>
                      <a:pt x="770" y="500"/>
                    </a:lnTo>
                    <a:lnTo>
                      <a:pt x="772" y="495"/>
                    </a:lnTo>
                    <a:lnTo>
                      <a:pt x="768" y="493"/>
                    </a:lnTo>
                    <a:lnTo>
                      <a:pt x="764" y="493"/>
                    </a:lnTo>
                    <a:lnTo>
                      <a:pt x="759" y="492"/>
                    </a:lnTo>
                    <a:lnTo>
                      <a:pt x="757" y="492"/>
                    </a:lnTo>
                    <a:lnTo>
                      <a:pt x="752" y="492"/>
                    </a:lnTo>
                    <a:lnTo>
                      <a:pt x="749" y="492"/>
                    </a:lnTo>
                    <a:lnTo>
                      <a:pt x="747" y="493"/>
                    </a:lnTo>
                    <a:lnTo>
                      <a:pt x="747" y="490"/>
                    </a:lnTo>
                    <a:lnTo>
                      <a:pt x="743" y="488"/>
                    </a:lnTo>
                    <a:lnTo>
                      <a:pt x="742" y="492"/>
                    </a:lnTo>
                    <a:lnTo>
                      <a:pt x="736" y="497"/>
                    </a:lnTo>
                    <a:lnTo>
                      <a:pt x="733" y="497"/>
                    </a:lnTo>
                    <a:lnTo>
                      <a:pt x="731" y="497"/>
                    </a:lnTo>
                    <a:lnTo>
                      <a:pt x="729" y="493"/>
                    </a:lnTo>
                    <a:lnTo>
                      <a:pt x="729" y="492"/>
                    </a:lnTo>
                    <a:lnTo>
                      <a:pt x="733" y="486"/>
                    </a:lnTo>
                    <a:lnTo>
                      <a:pt x="735" y="483"/>
                    </a:lnTo>
                    <a:lnTo>
                      <a:pt x="736" y="481"/>
                    </a:lnTo>
                    <a:lnTo>
                      <a:pt x="740" y="478"/>
                    </a:lnTo>
                    <a:lnTo>
                      <a:pt x="742" y="478"/>
                    </a:lnTo>
                    <a:lnTo>
                      <a:pt x="740" y="481"/>
                    </a:lnTo>
                    <a:lnTo>
                      <a:pt x="742" y="483"/>
                    </a:lnTo>
                    <a:lnTo>
                      <a:pt x="745" y="479"/>
                    </a:lnTo>
                    <a:lnTo>
                      <a:pt x="749" y="478"/>
                    </a:lnTo>
                    <a:lnTo>
                      <a:pt x="749" y="476"/>
                    </a:lnTo>
                    <a:lnTo>
                      <a:pt x="749" y="474"/>
                    </a:lnTo>
                    <a:lnTo>
                      <a:pt x="750" y="474"/>
                    </a:lnTo>
                    <a:lnTo>
                      <a:pt x="752" y="476"/>
                    </a:lnTo>
                    <a:lnTo>
                      <a:pt x="754" y="476"/>
                    </a:lnTo>
                    <a:lnTo>
                      <a:pt x="752" y="481"/>
                    </a:lnTo>
                    <a:lnTo>
                      <a:pt x="756" y="483"/>
                    </a:lnTo>
                    <a:lnTo>
                      <a:pt x="757" y="483"/>
                    </a:lnTo>
                    <a:lnTo>
                      <a:pt x="763" y="481"/>
                    </a:lnTo>
                    <a:lnTo>
                      <a:pt x="764" y="476"/>
                    </a:lnTo>
                    <a:lnTo>
                      <a:pt x="763" y="472"/>
                    </a:lnTo>
                    <a:lnTo>
                      <a:pt x="764" y="471"/>
                    </a:lnTo>
                    <a:lnTo>
                      <a:pt x="766" y="472"/>
                    </a:lnTo>
                    <a:lnTo>
                      <a:pt x="768" y="471"/>
                    </a:lnTo>
                    <a:lnTo>
                      <a:pt x="768" y="467"/>
                    </a:lnTo>
                    <a:lnTo>
                      <a:pt x="766" y="465"/>
                    </a:lnTo>
                    <a:lnTo>
                      <a:pt x="770" y="462"/>
                    </a:lnTo>
                    <a:lnTo>
                      <a:pt x="773" y="464"/>
                    </a:lnTo>
                    <a:lnTo>
                      <a:pt x="773" y="465"/>
                    </a:lnTo>
                    <a:lnTo>
                      <a:pt x="775" y="471"/>
                    </a:lnTo>
                    <a:lnTo>
                      <a:pt x="777" y="472"/>
                    </a:lnTo>
                    <a:lnTo>
                      <a:pt x="779" y="476"/>
                    </a:lnTo>
                    <a:lnTo>
                      <a:pt x="777" y="479"/>
                    </a:lnTo>
                    <a:lnTo>
                      <a:pt x="777" y="481"/>
                    </a:lnTo>
                    <a:lnTo>
                      <a:pt x="777" y="485"/>
                    </a:lnTo>
                    <a:lnTo>
                      <a:pt x="777" y="488"/>
                    </a:lnTo>
                    <a:lnTo>
                      <a:pt x="775" y="490"/>
                    </a:lnTo>
                    <a:lnTo>
                      <a:pt x="773" y="492"/>
                    </a:lnTo>
                    <a:lnTo>
                      <a:pt x="782" y="495"/>
                    </a:lnTo>
                    <a:lnTo>
                      <a:pt x="784" y="502"/>
                    </a:lnTo>
                    <a:lnTo>
                      <a:pt x="786" y="506"/>
                    </a:lnTo>
                    <a:lnTo>
                      <a:pt x="786" y="509"/>
                    </a:lnTo>
                    <a:lnTo>
                      <a:pt x="786" y="513"/>
                    </a:lnTo>
                    <a:lnTo>
                      <a:pt x="789" y="516"/>
                    </a:lnTo>
                    <a:lnTo>
                      <a:pt x="794" y="518"/>
                    </a:lnTo>
                    <a:lnTo>
                      <a:pt x="800" y="522"/>
                    </a:lnTo>
                    <a:lnTo>
                      <a:pt x="805" y="523"/>
                    </a:lnTo>
                    <a:lnTo>
                      <a:pt x="807" y="522"/>
                    </a:lnTo>
                    <a:lnTo>
                      <a:pt x="805" y="520"/>
                    </a:lnTo>
                    <a:lnTo>
                      <a:pt x="801" y="516"/>
                    </a:lnTo>
                    <a:lnTo>
                      <a:pt x="798" y="515"/>
                    </a:lnTo>
                    <a:lnTo>
                      <a:pt x="794" y="513"/>
                    </a:lnTo>
                    <a:lnTo>
                      <a:pt x="791" y="511"/>
                    </a:lnTo>
                    <a:lnTo>
                      <a:pt x="787" y="511"/>
                    </a:lnTo>
                    <a:lnTo>
                      <a:pt x="791" y="504"/>
                    </a:lnTo>
                    <a:lnTo>
                      <a:pt x="793" y="499"/>
                    </a:lnTo>
                    <a:lnTo>
                      <a:pt x="789" y="499"/>
                    </a:lnTo>
                    <a:lnTo>
                      <a:pt x="786" y="497"/>
                    </a:lnTo>
                    <a:lnTo>
                      <a:pt x="787" y="493"/>
                    </a:lnTo>
                    <a:lnTo>
                      <a:pt x="789" y="493"/>
                    </a:lnTo>
                    <a:lnTo>
                      <a:pt x="793" y="497"/>
                    </a:lnTo>
                    <a:lnTo>
                      <a:pt x="796" y="502"/>
                    </a:lnTo>
                    <a:lnTo>
                      <a:pt x="798" y="506"/>
                    </a:lnTo>
                    <a:lnTo>
                      <a:pt x="800" y="509"/>
                    </a:lnTo>
                    <a:lnTo>
                      <a:pt x="803" y="504"/>
                    </a:lnTo>
                    <a:lnTo>
                      <a:pt x="800" y="504"/>
                    </a:lnTo>
                    <a:lnTo>
                      <a:pt x="798" y="500"/>
                    </a:lnTo>
                    <a:lnTo>
                      <a:pt x="796" y="499"/>
                    </a:lnTo>
                    <a:lnTo>
                      <a:pt x="794" y="495"/>
                    </a:lnTo>
                    <a:lnTo>
                      <a:pt x="796" y="495"/>
                    </a:lnTo>
                    <a:lnTo>
                      <a:pt x="800" y="497"/>
                    </a:lnTo>
                    <a:lnTo>
                      <a:pt x="801" y="500"/>
                    </a:lnTo>
                    <a:lnTo>
                      <a:pt x="803" y="504"/>
                    </a:lnTo>
                    <a:lnTo>
                      <a:pt x="807" y="499"/>
                    </a:lnTo>
                    <a:lnTo>
                      <a:pt x="803" y="497"/>
                    </a:lnTo>
                    <a:lnTo>
                      <a:pt x="805" y="493"/>
                    </a:lnTo>
                    <a:lnTo>
                      <a:pt x="805" y="492"/>
                    </a:lnTo>
                    <a:lnTo>
                      <a:pt x="800" y="493"/>
                    </a:lnTo>
                    <a:lnTo>
                      <a:pt x="798" y="492"/>
                    </a:lnTo>
                    <a:lnTo>
                      <a:pt x="796" y="492"/>
                    </a:lnTo>
                    <a:lnTo>
                      <a:pt x="798" y="488"/>
                    </a:lnTo>
                    <a:lnTo>
                      <a:pt x="800" y="485"/>
                    </a:lnTo>
                    <a:lnTo>
                      <a:pt x="801" y="481"/>
                    </a:lnTo>
                    <a:lnTo>
                      <a:pt x="807" y="488"/>
                    </a:lnTo>
                    <a:lnTo>
                      <a:pt x="812" y="486"/>
                    </a:lnTo>
                    <a:lnTo>
                      <a:pt x="815" y="485"/>
                    </a:lnTo>
                    <a:lnTo>
                      <a:pt x="810" y="483"/>
                    </a:lnTo>
                    <a:lnTo>
                      <a:pt x="807" y="479"/>
                    </a:lnTo>
                    <a:lnTo>
                      <a:pt x="803" y="478"/>
                    </a:lnTo>
                    <a:lnTo>
                      <a:pt x="796" y="483"/>
                    </a:lnTo>
                    <a:lnTo>
                      <a:pt x="793" y="483"/>
                    </a:lnTo>
                    <a:lnTo>
                      <a:pt x="789" y="479"/>
                    </a:lnTo>
                    <a:lnTo>
                      <a:pt x="789" y="476"/>
                    </a:lnTo>
                    <a:lnTo>
                      <a:pt x="793" y="476"/>
                    </a:lnTo>
                    <a:lnTo>
                      <a:pt x="796" y="474"/>
                    </a:lnTo>
                    <a:lnTo>
                      <a:pt x="800" y="474"/>
                    </a:lnTo>
                    <a:lnTo>
                      <a:pt x="803" y="472"/>
                    </a:lnTo>
                    <a:lnTo>
                      <a:pt x="805" y="472"/>
                    </a:lnTo>
                    <a:lnTo>
                      <a:pt x="801" y="471"/>
                    </a:lnTo>
                    <a:lnTo>
                      <a:pt x="800" y="469"/>
                    </a:lnTo>
                    <a:lnTo>
                      <a:pt x="800" y="465"/>
                    </a:lnTo>
                    <a:lnTo>
                      <a:pt x="796" y="467"/>
                    </a:lnTo>
                    <a:lnTo>
                      <a:pt x="791" y="469"/>
                    </a:lnTo>
                    <a:lnTo>
                      <a:pt x="786" y="469"/>
                    </a:lnTo>
                    <a:lnTo>
                      <a:pt x="782" y="467"/>
                    </a:lnTo>
                    <a:lnTo>
                      <a:pt x="784" y="465"/>
                    </a:lnTo>
                    <a:lnTo>
                      <a:pt x="787" y="465"/>
                    </a:lnTo>
                    <a:lnTo>
                      <a:pt x="789" y="462"/>
                    </a:lnTo>
                    <a:lnTo>
                      <a:pt x="786" y="462"/>
                    </a:lnTo>
                    <a:lnTo>
                      <a:pt x="782" y="462"/>
                    </a:lnTo>
                    <a:lnTo>
                      <a:pt x="779" y="460"/>
                    </a:lnTo>
                    <a:lnTo>
                      <a:pt x="780" y="457"/>
                    </a:lnTo>
                    <a:lnTo>
                      <a:pt x="784" y="455"/>
                    </a:lnTo>
                    <a:lnTo>
                      <a:pt x="787" y="455"/>
                    </a:lnTo>
                    <a:lnTo>
                      <a:pt x="791" y="457"/>
                    </a:lnTo>
                    <a:lnTo>
                      <a:pt x="794" y="457"/>
                    </a:lnTo>
                    <a:lnTo>
                      <a:pt x="800" y="458"/>
                    </a:lnTo>
                    <a:lnTo>
                      <a:pt x="803" y="460"/>
                    </a:lnTo>
                    <a:lnTo>
                      <a:pt x="805" y="462"/>
                    </a:lnTo>
                    <a:lnTo>
                      <a:pt x="808" y="465"/>
                    </a:lnTo>
                    <a:lnTo>
                      <a:pt x="808" y="467"/>
                    </a:lnTo>
                    <a:lnTo>
                      <a:pt x="812" y="471"/>
                    </a:lnTo>
                    <a:lnTo>
                      <a:pt x="814" y="472"/>
                    </a:lnTo>
                    <a:lnTo>
                      <a:pt x="817" y="474"/>
                    </a:lnTo>
                    <a:lnTo>
                      <a:pt x="819" y="474"/>
                    </a:lnTo>
                    <a:lnTo>
                      <a:pt x="822" y="474"/>
                    </a:lnTo>
                    <a:lnTo>
                      <a:pt x="819" y="471"/>
                    </a:lnTo>
                    <a:lnTo>
                      <a:pt x="815" y="469"/>
                    </a:lnTo>
                    <a:lnTo>
                      <a:pt x="810" y="467"/>
                    </a:lnTo>
                    <a:lnTo>
                      <a:pt x="810" y="465"/>
                    </a:lnTo>
                    <a:lnTo>
                      <a:pt x="808" y="464"/>
                    </a:lnTo>
                    <a:lnTo>
                      <a:pt x="808" y="458"/>
                    </a:lnTo>
                    <a:lnTo>
                      <a:pt x="805" y="457"/>
                    </a:lnTo>
                    <a:lnTo>
                      <a:pt x="801" y="455"/>
                    </a:lnTo>
                    <a:lnTo>
                      <a:pt x="798" y="455"/>
                    </a:lnTo>
                    <a:lnTo>
                      <a:pt x="794" y="453"/>
                    </a:lnTo>
                    <a:lnTo>
                      <a:pt x="793" y="451"/>
                    </a:lnTo>
                    <a:lnTo>
                      <a:pt x="789" y="453"/>
                    </a:lnTo>
                    <a:lnTo>
                      <a:pt x="789" y="451"/>
                    </a:lnTo>
                    <a:lnTo>
                      <a:pt x="791" y="450"/>
                    </a:lnTo>
                    <a:lnTo>
                      <a:pt x="787" y="450"/>
                    </a:lnTo>
                    <a:lnTo>
                      <a:pt x="787" y="448"/>
                    </a:lnTo>
                    <a:lnTo>
                      <a:pt x="793" y="446"/>
                    </a:lnTo>
                    <a:lnTo>
                      <a:pt x="796" y="444"/>
                    </a:lnTo>
                    <a:lnTo>
                      <a:pt x="800" y="443"/>
                    </a:lnTo>
                    <a:lnTo>
                      <a:pt x="801" y="443"/>
                    </a:lnTo>
                    <a:lnTo>
                      <a:pt x="805" y="441"/>
                    </a:lnTo>
                    <a:lnTo>
                      <a:pt x="810" y="441"/>
                    </a:lnTo>
                    <a:lnTo>
                      <a:pt x="815" y="441"/>
                    </a:lnTo>
                    <a:lnTo>
                      <a:pt x="819" y="443"/>
                    </a:lnTo>
                    <a:lnTo>
                      <a:pt x="824" y="444"/>
                    </a:lnTo>
                    <a:lnTo>
                      <a:pt x="826" y="446"/>
                    </a:lnTo>
                    <a:lnTo>
                      <a:pt x="821" y="451"/>
                    </a:lnTo>
                    <a:lnTo>
                      <a:pt x="826" y="450"/>
                    </a:lnTo>
                    <a:lnTo>
                      <a:pt x="829" y="446"/>
                    </a:lnTo>
                    <a:lnTo>
                      <a:pt x="835" y="444"/>
                    </a:lnTo>
                    <a:lnTo>
                      <a:pt x="835" y="443"/>
                    </a:lnTo>
                    <a:lnTo>
                      <a:pt x="837" y="443"/>
                    </a:lnTo>
                    <a:lnTo>
                      <a:pt x="840" y="441"/>
                    </a:lnTo>
                    <a:lnTo>
                      <a:pt x="842" y="443"/>
                    </a:lnTo>
                    <a:lnTo>
                      <a:pt x="845" y="444"/>
                    </a:lnTo>
                    <a:lnTo>
                      <a:pt x="847" y="443"/>
                    </a:lnTo>
                    <a:lnTo>
                      <a:pt x="849" y="439"/>
                    </a:lnTo>
                    <a:lnTo>
                      <a:pt x="851" y="435"/>
                    </a:lnTo>
                    <a:lnTo>
                      <a:pt x="854" y="437"/>
                    </a:lnTo>
                    <a:lnTo>
                      <a:pt x="856" y="437"/>
                    </a:lnTo>
                    <a:lnTo>
                      <a:pt x="858" y="434"/>
                    </a:lnTo>
                    <a:lnTo>
                      <a:pt x="859" y="432"/>
                    </a:lnTo>
                    <a:lnTo>
                      <a:pt x="868" y="434"/>
                    </a:lnTo>
                    <a:lnTo>
                      <a:pt x="870" y="435"/>
                    </a:lnTo>
                    <a:lnTo>
                      <a:pt x="872" y="432"/>
                    </a:lnTo>
                    <a:lnTo>
                      <a:pt x="870" y="428"/>
                    </a:lnTo>
                    <a:lnTo>
                      <a:pt x="865" y="428"/>
                    </a:lnTo>
                    <a:lnTo>
                      <a:pt x="859" y="430"/>
                    </a:lnTo>
                    <a:lnTo>
                      <a:pt x="863" y="427"/>
                    </a:lnTo>
                    <a:lnTo>
                      <a:pt x="863" y="421"/>
                    </a:lnTo>
                    <a:lnTo>
                      <a:pt x="863" y="420"/>
                    </a:lnTo>
                    <a:lnTo>
                      <a:pt x="858" y="421"/>
                    </a:lnTo>
                    <a:lnTo>
                      <a:pt x="854" y="423"/>
                    </a:lnTo>
                    <a:lnTo>
                      <a:pt x="851" y="427"/>
                    </a:lnTo>
                    <a:lnTo>
                      <a:pt x="845" y="430"/>
                    </a:lnTo>
                    <a:lnTo>
                      <a:pt x="835" y="434"/>
                    </a:lnTo>
                    <a:lnTo>
                      <a:pt x="831" y="432"/>
                    </a:lnTo>
                    <a:lnTo>
                      <a:pt x="833" y="430"/>
                    </a:lnTo>
                    <a:lnTo>
                      <a:pt x="835" y="430"/>
                    </a:lnTo>
                    <a:lnTo>
                      <a:pt x="833" y="427"/>
                    </a:lnTo>
                    <a:lnTo>
                      <a:pt x="833" y="425"/>
                    </a:lnTo>
                    <a:lnTo>
                      <a:pt x="828" y="423"/>
                    </a:lnTo>
                    <a:lnTo>
                      <a:pt x="826" y="427"/>
                    </a:lnTo>
                    <a:lnTo>
                      <a:pt x="826" y="428"/>
                    </a:lnTo>
                    <a:lnTo>
                      <a:pt x="822" y="432"/>
                    </a:lnTo>
                    <a:lnTo>
                      <a:pt x="817" y="434"/>
                    </a:lnTo>
                    <a:lnTo>
                      <a:pt x="815" y="434"/>
                    </a:lnTo>
                    <a:lnTo>
                      <a:pt x="808" y="435"/>
                    </a:lnTo>
                    <a:lnTo>
                      <a:pt x="803" y="437"/>
                    </a:lnTo>
                    <a:lnTo>
                      <a:pt x="803" y="435"/>
                    </a:lnTo>
                    <a:lnTo>
                      <a:pt x="801" y="434"/>
                    </a:lnTo>
                    <a:lnTo>
                      <a:pt x="801" y="432"/>
                    </a:lnTo>
                    <a:lnTo>
                      <a:pt x="798" y="430"/>
                    </a:lnTo>
                    <a:lnTo>
                      <a:pt x="798" y="428"/>
                    </a:lnTo>
                    <a:lnTo>
                      <a:pt x="798" y="425"/>
                    </a:lnTo>
                    <a:lnTo>
                      <a:pt x="800" y="423"/>
                    </a:lnTo>
                    <a:lnTo>
                      <a:pt x="787" y="420"/>
                    </a:lnTo>
                    <a:lnTo>
                      <a:pt x="784" y="420"/>
                    </a:lnTo>
                    <a:lnTo>
                      <a:pt x="782" y="420"/>
                    </a:lnTo>
                    <a:lnTo>
                      <a:pt x="780" y="423"/>
                    </a:lnTo>
                    <a:lnTo>
                      <a:pt x="779" y="423"/>
                    </a:lnTo>
                    <a:lnTo>
                      <a:pt x="777" y="421"/>
                    </a:lnTo>
                    <a:lnTo>
                      <a:pt x="775" y="421"/>
                    </a:lnTo>
                    <a:lnTo>
                      <a:pt x="773" y="423"/>
                    </a:lnTo>
                    <a:lnTo>
                      <a:pt x="773" y="427"/>
                    </a:lnTo>
                    <a:lnTo>
                      <a:pt x="773" y="428"/>
                    </a:lnTo>
                    <a:lnTo>
                      <a:pt x="772" y="432"/>
                    </a:lnTo>
                    <a:lnTo>
                      <a:pt x="772" y="435"/>
                    </a:lnTo>
                    <a:lnTo>
                      <a:pt x="770" y="439"/>
                    </a:lnTo>
                    <a:lnTo>
                      <a:pt x="770" y="443"/>
                    </a:lnTo>
                    <a:lnTo>
                      <a:pt x="768" y="444"/>
                    </a:lnTo>
                    <a:lnTo>
                      <a:pt x="764" y="446"/>
                    </a:lnTo>
                    <a:lnTo>
                      <a:pt x="763" y="446"/>
                    </a:lnTo>
                    <a:lnTo>
                      <a:pt x="763" y="444"/>
                    </a:lnTo>
                    <a:lnTo>
                      <a:pt x="763" y="441"/>
                    </a:lnTo>
                    <a:lnTo>
                      <a:pt x="763" y="437"/>
                    </a:lnTo>
                    <a:lnTo>
                      <a:pt x="763" y="434"/>
                    </a:lnTo>
                    <a:lnTo>
                      <a:pt x="761" y="435"/>
                    </a:lnTo>
                    <a:lnTo>
                      <a:pt x="761" y="437"/>
                    </a:lnTo>
                    <a:lnTo>
                      <a:pt x="759" y="441"/>
                    </a:lnTo>
                    <a:lnTo>
                      <a:pt x="759" y="437"/>
                    </a:lnTo>
                    <a:lnTo>
                      <a:pt x="756" y="441"/>
                    </a:lnTo>
                    <a:lnTo>
                      <a:pt x="757" y="443"/>
                    </a:lnTo>
                    <a:lnTo>
                      <a:pt x="757" y="446"/>
                    </a:lnTo>
                    <a:lnTo>
                      <a:pt x="756" y="446"/>
                    </a:lnTo>
                    <a:lnTo>
                      <a:pt x="754" y="446"/>
                    </a:lnTo>
                    <a:lnTo>
                      <a:pt x="752" y="446"/>
                    </a:lnTo>
                    <a:lnTo>
                      <a:pt x="752" y="450"/>
                    </a:lnTo>
                    <a:lnTo>
                      <a:pt x="752" y="451"/>
                    </a:lnTo>
                    <a:lnTo>
                      <a:pt x="750" y="453"/>
                    </a:lnTo>
                    <a:lnTo>
                      <a:pt x="749" y="455"/>
                    </a:lnTo>
                    <a:lnTo>
                      <a:pt x="749" y="457"/>
                    </a:lnTo>
                    <a:lnTo>
                      <a:pt x="745" y="457"/>
                    </a:lnTo>
                    <a:lnTo>
                      <a:pt x="745" y="453"/>
                    </a:lnTo>
                    <a:lnTo>
                      <a:pt x="742" y="455"/>
                    </a:lnTo>
                    <a:lnTo>
                      <a:pt x="740" y="451"/>
                    </a:lnTo>
                    <a:lnTo>
                      <a:pt x="738" y="453"/>
                    </a:lnTo>
                    <a:lnTo>
                      <a:pt x="735" y="453"/>
                    </a:lnTo>
                    <a:lnTo>
                      <a:pt x="731" y="453"/>
                    </a:lnTo>
                    <a:lnTo>
                      <a:pt x="729" y="451"/>
                    </a:lnTo>
                    <a:lnTo>
                      <a:pt x="733" y="448"/>
                    </a:lnTo>
                    <a:lnTo>
                      <a:pt x="736" y="444"/>
                    </a:lnTo>
                    <a:lnTo>
                      <a:pt x="740" y="441"/>
                    </a:lnTo>
                    <a:lnTo>
                      <a:pt x="743" y="435"/>
                    </a:lnTo>
                    <a:lnTo>
                      <a:pt x="747" y="432"/>
                    </a:lnTo>
                    <a:lnTo>
                      <a:pt x="743" y="430"/>
                    </a:lnTo>
                    <a:lnTo>
                      <a:pt x="742" y="432"/>
                    </a:lnTo>
                    <a:lnTo>
                      <a:pt x="743" y="434"/>
                    </a:lnTo>
                    <a:lnTo>
                      <a:pt x="742" y="435"/>
                    </a:lnTo>
                    <a:lnTo>
                      <a:pt x="736" y="441"/>
                    </a:lnTo>
                    <a:lnTo>
                      <a:pt x="735" y="443"/>
                    </a:lnTo>
                    <a:lnTo>
                      <a:pt x="731" y="446"/>
                    </a:lnTo>
                    <a:lnTo>
                      <a:pt x="729" y="448"/>
                    </a:lnTo>
                    <a:lnTo>
                      <a:pt x="726" y="448"/>
                    </a:lnTo>
                    <a:lnTo>
                      <a:pt x="724" y="451"/>
                    </a:lnTo>
                    <a:lnTo>
                      <a:pt x="722" y="453"/>
                    </a:lnTo>
                    <a:lnTo>
                      <a:pt x="722" y="455"/>
                    </a:lnTo>
                    <a:lnTo>
                      <a:pt x="719" y="457"/>
                    </a:lnTo>
                    <a:lnTo>
                      <a:pt x="717" y="458"/>
                    </a:lnTo>
                    <a:lnTo>
                      <a:pt x="715" y="460"/>
                    </a:lnTo>
                    <a:lnTo>
                      <a:pt x="712" y="458"/>
                    </a:lnTo>
                    <a:lnTo>
                      <a:pt x="714" y="453"/>
                    </a:lnTo>
                    <a:lnTo>
                      <a:pt x="717" y="448"/>
                    </a:lnTo>
                    <a:lnTo>
                      <a:pt x="719" y="446"/>
                    </a:lnTo>
                    <a:lnTo>
                      <a:pt x="721" y="441"/>
                    </a:lnTo>
                    <a:lnTo>
                      <a:pt x="722" y="437"/>
                    </a:lnTo>
                    <a:lnTo>
                      <a:pt x="726" y="437"/>
                    </a:lnTo>
                    <a:lnTo>
                      <a:pt x="731" y="435"/>
                    </a:lnTo>
                    <a:lnTo>
                      <a:pt x="733" y="437"/>
                    </a:lnTo>
                    <a:lnTo>
                      <a:pt x="733" y="435"/>
                    </a:lnTo>
                    <a:lnTo>
                      <a:pt x="729" y="435"/>
                    </a:lnTo>
                    <a:lnTo>
                      <a:pt x="726" y="435"/>
                    </a:lnTo>
                    <a:lnTo>
                      <a:pt x="724" y="434"/>
                    </a:lnTo>
                    <a:lnTo>
                      <a:pt x="724" y="432"/>
                    </a:lnTo>
                    <a:lnTo>
                      <a:pt x="724" y="430"/>
                    </a:lnTo>
                    <a:lnTo>
                      <a:pt x="726" y="432"/>
                    </a:lnTo>
                    <a:lnTo>
                      <a:pt x="729" y="432"/>
                    </a:lnTo>
                    <a:lnTo>
                      <a:pt x="731" y="432"/>
                    </a:lnTo>
                    <a:lnTo>
                      <a:pt x="729" y="430"/>
                    </a:lnTo>
                    <a:lnTo>
                      <a:pt x="728" y="430"/>
                    </a:lnTo>
                    <a:lnTo>
                      <a:pt x="726" y="428"/>
                    </a:lnTo>
                    <a:lnTo>
                      <a:pt x="724" y="428"/>
                    </a:lnTo>
                    <a:lnTo>
                      <a:pt x="722" y="428"/>
                    </a:lnTo>
                    <a:lnTo>
                      <a:pt x="721" y="427"/>
                    </a:lnTo>
                    <a:lnTo>
                      <a:pt x="721" y="425"/>
                    </a:lnTo>
                    <a:lnTo>
                      <a:pt x="722" y="423"/>
                    </a:lnTo>
                    <a:lnTo>
                      <a:pt x="724" y="423"/>
                    </a:lnTo>
                    <a:lnTo>
                      <a:pt x="726" y="423"/>
                    </a:lnTo>
                    <a:lnTo>
                      <a:pt x="728" y="423"/>
                    </a:lnTo>
                    <a:lnTo>
                      <a:pt x="728" y="420"/>
                    </a:lnTo>
                    <a:lnTo>
                      <a:pt x="731" y="420"/>
                    </a:lnTo>
                    <a:lnTo>
                      <a:pt x="735" y="416"/>
                    </a:lnTo>
                    <a:lnTo>
                      <a:pt x="736" y="414"/>
                    </a:lnTo>
                    <a:lnTo>
                      <a:pt x="740" y="413"/>
                    </a:lnTo>
                    <a:lnTo>
                      <a:pt x="738" y="411"/>
                    </a:lnTo>
                    <a:lnTo>
                      <a:pt x="736" y="409"/>
                    </a:lnTo>
                    <a:lnTo>
                      <a:pt x="736" y="407"/>
                    </a:lnTo>
                    <a:lnTo>
                      <a:pt x="736" y="406"/>
                    </a:lnTo>
                    <a:lnTo>
                      <a:pt x="735" y="404"/>
                    </a:lnTo>
                    <a:lnTo>
                      <a:pt x="733" y="407"/>
                    </a:lnTo>
                    <a:lnTo>
                      <a:pt x="729" y="411"/>
                    </a:lnTo>
                    <a:lnTo>
                      <a:pt x="726" y="413"/>
                    </a:lnTo>
                    <a:lnTo>
                      <a:pt x="722" y="416"/>
                    </a:lnTo>
                    <a:lnTo>
                      <a:pt x="719" y="418"/>
                    </a:lnTo>
                    <a:lnTo>
                      <a:pt x="715" y="420"/>
                    </a:lnTo>
                    <a:lnTo>
                      <a:pt x="714" y="421"/>
                    </a:lnTo>
                    <a:lnTo>
                      <a:pt x="706" y="421"/>
                    </a:lnTo>
                    <a:lnTo>
                      <a:pt x="705" y="423"/>
                    </a:lnTo>
                    <a:lnTo>
                      <a:pt x="708" y="425"/>
                    </a:lnTo>
                    <a:lnTo>
                      <a:pt x="708" y="427"/>
                    </a:lnTo>
                    <a:lnTo>
                      <a:pt x="706" y="430"/>
                    </a:lnTo>
                    <a:lnTo>
                      <a:pt x="701" y="430"/>
                    </a:lnTo>
                    <a:lnTo>
                      <a:pt x="696" y="432"/>
                    </a:lnTo>
                    <a:lnTo>
                      <a:pt x="694" y="432"/>
                    </a:lnTo>
                    <a:lnTo>
                      <a:pt x="689" y="430"/>
                    </a:lnTo>
                    <a:lnTo>
                      <a:pt x="687" y="425"/>
                    </a:lnTo>
                    <a:lnTo>
                      <a:pt x="687" y="423"/>
                    </a:lnTo>
                    <a:lnTo>
                      <a:pt x="691" y="420"/>
                    </a:lnTo>
                    <a:lnTo>
                      <a:pt x="692" y="421"/>
                    </a:lnTo>
                    <a:lnTo>
                      <a:pt x="698" y="423"/>
                    </a:lnTo>
                    <a:lnTo>
                      <a:pt x="699" y="423"/>
                    </a:lnTo>
                    <a:lnTo>
                      <a:pt x="701" y="420"/>
                    </a:lnTo>
                    <a:lnTo>
                      <a:pt x="701" y="418"/>
                    </a:lnTo>
                    <a:lnTo>
                      <a:pt x="699" y="416"/>
                    </a:lnTo>
                    <a:lnTo>
                      <a:pt x="698" y="416"/>
                    </a:lnTo>
                    <a:lnTo>
                      <a:pt x="696" y="414"/>
                    </a:lnTo>
                    <a:lnTo>
                      <a:pt x="698" y="413"/>
                    </a:lnTo>
                    <a:lnTo>
                      <a:pt x="703" y="411"/>
                    </a:lnTo>
                    <a:lnTo>
                      <a:pt x="708" y="409"/>
                    </a:lnTo>
                    <a:lnTo>
                      <a:pt x="712" y="407"/>
                    </a:lnTo>
                    <a:lnTo>
                      <a:pt x="715" y="404"/>
                    </a:lnTo>
                    <a:lnTo>
                      <a:pt x="717" y="402"/>
                    </a:lnTo>
                    <a:lnTo>
                      <a:pt x="719" y="400"/>
                    </a:lnTo>
                    <a:lnTo>
                      <a:pt x="717" y="399"/>
                    </a:lnTo>
                    <a:lnTo>
                      <a:pt x="714" y="399"/>
                    </a:lnTo>
                    <a:lnTo>
                      <a:pt x="712" y="397"/>
                    </a:lnTo>
                    <a:lnTo>
                      <a:pt x="712" y="399"/>
                    </a:lnTo>
                    <a:lnTo>
                      <a:pt x="714" y="402"/>
                    </a:lnTo>
                    <a:lnTo>
                      <a:pt x="708" y="404"/>
                    </a:lnTo>
                    <a:lnTo>
                      <a:pt x="706" y="402"/>
                    </a:lnTo>
                    <a:lnTo>
                      <a:pt x="703" y="407"/>
                    </a:lnTo>
                    <a:lnTo>
                      <a:pt x="699" y="409"/>
                    </a:lnTo>
                    <a:lnTo>
                      <a:pt x="698" y="404"/>
                    </a:lnTo>
                    <a:lnTo>
                      <a:pt x="696" y="409"/>
                    </a:lnTo>
                    <a:lnTo>
                      <a:pt x="692" y="411"/>
                    </a:lnTo>
                    <a:lnTo>
                      <a:pt x="689" y="407"/>
                    </a:lnTo>
                    <a:lnTo>
                      <a:pt x="689" y="411"/>
                    </a:lnTo>
                    <a:lnTo>
                      <a:pt x="687" y="413"/>
                    </a:lnTo>
                    <a:lnTo>
                      <a:pt x="687" y="414"/>
                    </a:lnTo>
                    <a:lnTo>
                      <a:pt x="685" y="416"/>
                    </a:lnTo>
                    <a:lnTo>
                      <a:pt x="680" y="420"/>
                    </a:lnTo>
                    <a:lnTo>
                      <a:pt x="675" y="418"/>
                    </a:lnTo>
                    <a:lnTo>
                      <a:pt x="673" y="414"/>
                    </a:lnTo>
                    <a:lnTo>
                      <a:pt x="673" y="411"/>
                    </a:lnTo>
                    <a:lnTo>
                      <a:pt x="671" y="411"/>
                    </a:lnTo>
                    <a:lnTo>
                      <a:pt x="673" y="409"/>
                    </a:lnTo>
                    <a:lnTo>
                      <a:pt x="673" y="407"/>
                    </a:lnTo>
                    <a:lnTo>
                      <a:pt x="677" y="407"/>
                    </a:lnTo>
                    <a:lnTo>
                      <a:pt x="675" y="406"/>
                    </a:lnTo>
                    <a:lnTo>
                      <a:pt x="675" y="402"/>
                    </a:lnTo>
                    <a:lnTo>
                      <a:pt x="678" y="402"/>
                    </a:lnTo>
                    <a:lnTo>
                      <a:pt x="682" y="402"/>
                    </a:lnTo>
                    <a:lnTo>
                      <a:pt x="684" y="400"/>
                    </a:lnTo>
                    <a:lnTo>
                      <a:pt x="678" y="400"/>
                    </a:lnTo>
                    <a:lnTo>
                      <a:pt x="675" y="397"/>
                    </a:lnTo>
                    <a:lnTo>
                      <a:pt x="675" y="395"/>
                    </a:lnTo>
                    <a:lnTo>
                      <a:pt x="678" y="395"/>
                    </a:lnTo>
                    <a:lnTo>
                      <a:pt x="680" y="393"/>
                    </a:lnTo>
                    <a:lnTo>
                      <a:pt x="682" y="392"/>
                    </a:lnTo>
                    <a:lnTo>
                      <a:pt x="684" y="392"/>
                    </a:lnTo>
                    <a:lnTo>
                      <a:pt x="684" y="395"/>
                    </a:lnTo>
                    <a:lnTo>
                      <a:pt x="684" y="397"/>
                    </a:lnTo>
                    <a:lnTo>
                      <a:pt x="685" y="400"/>
                    </a:lnTo>
                    <a:lnTo>
                      <a:pt x="685" y="397"/>
                    </a:lnTo>
                    <a:lnTo>
                      <a:pt x="687" y="395"/>
                    </a:lnTo>
                    <a:lnTo>
                      <a:pt x="685" y="393"/>
                    </a:lnTo>
                    <a:lnTo>
                      <a:pt x="687" y="390"/>
                    </a:lnTo>
                    <a:lnTo>
                      <a:pt x="687" y="388"/>
                    </a:lnTo>
                    <a:lnTo>
                      <a:pt x="691" y="388"/>
                    </a:lnTo>
                    <a:lnTo>
                      <a:pt x="691" y="392"/>
                    </a:lnTo>
                    <a:lnTo>
                      <a:pt x="689" y="393"/>
                    </a:lnTo>
                    <a:lnTo>
                      <a:pt x="689" y="397"/>
                    </a:lnTo>
                    <a:lnTo>
                      <a:pt x="691" y="397"/>
                    </a:lnTo>
                    <a:lnTo>
                      <a:pt x="692" y="395"/>
                    </a:lnTo>
                    <a:lnTo>
                      <a:pt x="696" y="395"/>
                    </a:lnTo>
                    <a:lnTo>
                      <a:pt x="698" y="393"/>
                    </a:lnTo>
                    <a:lnTo>
                      <a:pt x="701" y="393"/>
                    </a:lnTo>
                    <a:lnTo>
                      <a:pt x="701" y="397"/>
                    </a:lnTo>
                    <a:lnTo>
                      <a:pt x="705" y="393"/>
                    </a:lnTo>
                    <a:lnTo>
                      <a:pt x="703" y="392"/>
                    </a:lnTo>
                    <a:lnTo>
                      <a:pt x="705" y="390"/>
                    </a:lnTo>
                    <a:lnTo>
                      <a:pt x="701" y="386"/>
                    </a:lnTo>
                    <a:lnTo>
                      <a:pt x="703" y="385"/>
                    </a:lnTo>
                    <a:lnTo>
                      <a:pt x="706" y="386"/>
                    </a:lnTo>
                    <a:lnTo>
                      <a:pt x="708" y="388"/>
                    </a:lnTo>
                    <a:lnTo>
                      <a:pt x="708" y="392"/>
                    </a:lnTo>
                    <a:lnTo>
                      <a:pt x="710" y="388"/>
                    </a:lnTo>
                    <a:lnTo>
                      <a:pt x="710" y="385"/>
                    </a:lnTo>
                    <a:lnTo>
                      <a:pt x="714" y="385"/>
                    </a:lnTo>
                    <a:lnTo>
                      <a:pt x="715" y="388"/>
                    </a:lnTo>
                    <a:lnTo>
                      <a:pt x="717" y="392"/>
                    </a:lnTo>
                    <a:lnTo>
                      <a:pt x="717" y="388"/>
                    </a:lnTo>
                    <a:lnTo>
                      <a:pt x="715" y="385"/>
                    </a:lnTo>
                    <a:lnTo>
                      <a:pt x="714" y="381"/>
                    </a:lnTo>
                    <a:lnTo>
                      <a:pt x="712" y="379"/>
                    </a:lnTo>
                    <a:lnTo>
                      <a:pt x="710" y="376"/>
                    </a:lnTo>
                    <a:lnTo>
                      <a:pt x="710" y="370"/>
                    </a:lnTo>
                    <a:lnTo>
                      <a:pt x="710" y="365"/>
                    </a:lnTo>
                    <a:lnTo>
                      <a:pt x="714" y="363"/>
                    </a:lnTo>
                    <a:lnTo>
                      <a:pt x="717" y="363"/>
                    </a:lnTo>
                    <a:lnTo>
                      <a:pt x="717" y="367"/>
                    </a:lnTo>
                    <a:lnTo>
                      <a:pt x="717" y="370"/>
                    </a:lnTo>
                    <a:lnTo>
                      <a:pt x="719" y="372"/>
                    </a:lnTo>
                    <a:lnTo>
                      <a:pt x="721" y="376"/>
                    </a:lnTo>
                    <a:lnTo>
                      <a:pt x="724" y="376"/>
                    </a:lnTo>
                    <a:lnTo>
                      <a:pt x="726" y="379"/>
                    </a:lnTo>
                    <a:lnTo>
                      <a:pt x="724" y="383"/>
                    </a:lnTo>
                    <a:lnTo>
                      <a:pt x="722" y="388"/>
                    </a:lnTo>
                    <a:lnTo>
                      <a:pt x="726" y="385"/>
                    </a:lnTo>
                    <a:lnTo>
                      <a:pt x="728" y="383"/>
                    </a:lnTo>
                    <a:lnTo>
                      <a:pt x="729" y="385"/>
                    </a:lnTo>
                    <a:lnTo>
                      <a:pt x="731" y="388"/>
                    </a:lnTo>
                    <a:lnTo>
                      <a:pt x="729" y="392"/>
                    </a:lnTo>
                    <a:lnTo>
                      <a:pt x="726" y="392"/>
                    </a:lnTo>
                    <a:lnTo>
                      <a:pt x="728" y="395"/>
                    </a:lnTo>
                    <a:lnTo>
                      <a:pt x="726" y="397"/>
                    </a:lnTo>
                    <a:lnTo>
                      <a:pt x="729" y="399"/>
                    </a:lnTo>
                    <a:lnTo>
                      <a:pt x="731" y="400"/>
                    </a:lnTo>
                    <a:lnTo>
                      <a:pt x="733" y="402"/>
                    </a:lnTo>
                    <a:lnTo>
                      <a:pt x="735" y="400"/>
                    </a:lnTo>
                    <a:lnTo>
                      <a:pt x="738" y="400"/>
                    </a:lnTo>
                    <a:lnTo>
                      <a:pt x="738" y="399"/>
                    </a:lnTo>
                    <a:lnTo>
                      <a:pt x="736" y="397"/>
                    </a:lnTo>
                    <a:lnTo>
                      <a:pt x="735" y="393"/>
                    </a:lnTo>
                    <a:lnTo>
                      <a:pt x="736" y="390"/>
                    </a:lnTo>
                    <a:lnTo>
                      <a:pt x="738" y="388"/>
                    </a:lnTo>
                    <a:lnTo>
                      <a:pt x="742" y="386"/>
                    </a:lnTo>
                    <a:lnTo>
                      <a:pt x="743" y="386"/>
                    </a:lnTo>
                    <a:lnTo>
                      <a:pt x="747" y="388"/>
                    </a:lnTo>
                    <a:lnTo>
                      <a:pt x="749" y="386"/>
                    </a:lnTo>
                    <a:lnTo>
                      <a:pt x="747" y="385"/>
                    </a:lnTo>
                    <a:lnTo>
                      <a:pt x="743" y="383"/>
                    </a:lnTo>
                    <a:lnTo>
                      <a:pt x="742" y="381"/>
                    </a:lnTo>
                    <a:lnTo>
                      <a:pt x="742" y="379"/>
                    </a:lnTo>
                    <a:lnTo>
                      <a:pt x="743" y="378"/>
                    </a:lnTo>
                    <a:lnTo>
                      <a:pt x="745" y="376"/>
                    </a:lnTo>
                    <a:lnTo>
                      <a:pt x="745" y="372"/>
                    </a:lnTo>
                    <a:lnTo>
                      <a:pt x="747" y="369"/>
                    </a:lnTo>
                    <a:lnTo>
                      <a:pt x="745" y="367"/>
                    </a:lnTo>
                    <a:lnTo>
                      <a:pt x="743" y="363"/>
                    </a:lnTo>
                    <a:lnTo>
                      <a:pt x="740" y="362"/>
                    </a:lnTo>
                    <a:lnTo>
                      <a:pt x="740" y="360"/>
                    </a:lnTo>
                    <a:lnTo>
                      <a:pt x="740" y="358"/>
                    </a:lnTo>
                    <a:lnTo>
                      <a:pt x="740" y="353"/>
                    </a:lnTo>
                    <a:lnTo>
                      <a:pt x="742" y="351"/>
                    </a:lnTo>
                    <a:lnTo>
                      <a:pt x="743" y="346"/>
                    </a:lnTo>
                    <a:lnTo>
                      <a:pt x="749" y="344"/>
                    </a:lnTo>
                    <a:lnTo>
                      <a:pt x="752" y="342"/>
                    </a:lnTo>
                    <a:lnTo>
                      <a:pt x="754" y="339"/>
                    </a:lnTo>
                    <a:lnTo>
                      <a:pt x="756" y="335"/>
                    </a:lnTo>
                    <a:lnTo>
                      <a:pt x="757" y="332"/>
                    </a:lnTo>
                    <a:lnTo>
                      <a:pt x="756" y="330"/>
                    </a:lnTo>
                    <a:lnTo>
                      <a:pt x="770" y="320"/>
                    </a:lnTo>
                    <a:lnTo>
                      <a:pt x="773" y="321"/>
                    </a:lnTo>
                    <a:lnTo>
                      <a:pt x="777" y="321"/>
                    </a:lnTo>
                    <a:lnTo>
                      <a:pt x="777" y="325"/>
                    </a:lnTo>
                    <a:lnTo>
                      <a:pt x="773" y="328"/>
                    </a:lnTo>
                    <a:lnTo>
                      <a:pt x="772" y="335"/>
                    </a:lnTo>
                    <a:lnTo>
                      <a:pt x="770" y="339"/>
                    </a:lnTo>
                    <a:lnTo>
                      <a:pt x="768" y="344"/>
                    </a:lnTo>
                    <a:lnTo>
                      <a:pt x="763" y="349"/>
                    </a:lnTo>
                    <a:lnTo>
                      <a:pt x="759" y="356"/>
                    </a:lnTo>
                    <a:lnTo>
                      <a:pt x="756" y="360"/>
                    </a:lnTo>
                    <a:lnTo>
                      <a:pt x="752" y="363"/>
                    </a:lnTo>
                    <a:lnTo>
                      <a:pt x="747" y="365"/>
                    </a:lnTo>
                    <a:lnTo>
                      <a:pt x="750" y="369"/>
                    </a:lnTo>
                    <a:lnTo>
                      <a:pt x="756" y="367"/>
                    </a:lnTo>
                    <a:lnTo>
                      <a:pt x="759" y="367"/>
                    </a:lnTo>
                    <a:lnTo>
                      <a:pt x="761" y="370"/>
                    </a:lnTo>
                    <a:lnTo>
                      <a:pt x="764" y="376"/>
                    </a:lnTo>
                    <a:lnTo>
                      <a:pt x="764" y="379"/>
                    </a:lnTo>
                    <a:lnTo>
                      <a:pt x="764" y="383"/>
                    </a:lnTo>
                    <a:lnTo>
                      <a:pt x="763" y="386"/>
                    </a:lnTo>
                    <a:lnTo>
                      <a:pt x="763" y="390"/>
                    </a:lnTo>
                    <a:lnTo>
                      <a:pt x="761" y="395"/>
                    </a:lnTo>
                    <a:lnTo>
                      <a:pt x="764" y="392"/>
                    </a:lnTo>
                    <a:lnTo>
                      <a:pt x="766" y="390"/>
                    </a:lnTo>
                    <a:lnTo>
                      <a:pt x="770" y="392"/>
                    </a:lnTo>
                    <a:lnTo>
                      <a:pt x="768" y="397"/>
                    </a:lnTo>
                    <a:lnTo>
                      <a:pt x="768" y="400"/>
                    </a:lnTo>
                    <a:lnTo>
                      <a:pt x="766" y="404"/>
                    </a:lnTo>
                    <a:lnTo>
                      <a:pt x="764" y="406"/>
                    </a:lnTo>
                    <a:lnTo>
                      <a:pt x="763" y="407"/>
                    </a:lnTo>
                    <a:lnTo>
                      <a:pt x="764" y="409"/>
                    </a:lnTo>
                    <a:lnTo>
                      <a:pt x="770" y="406"/>
                    </a:lnTo>
                    <a:lnTo>
                      <a:pt x="772" y="400"/>
                    </a:lnTo>
                    <a:lnTo>
                      <a:pt x="772" y="395"/>
                    </a:lnTo>
                    <a:lnTo>
                      <a:pt x="775" y="397"/>
                    </a:lnTo>
                    <a:lnTo>
                      <a:pt x="782" y="397"/>
                    </a:lnTo>
                    <a:lnTo>
                      <a:pt x="784" y="393"/>
                    </a:lnTo>
                    <a:lnTo>
                      <a:pt x="780" y="392"/>
                    </a:lnTo>
                    <a:lnTo>
                      <a:pt x="777" y="390"/>
                    </a:lnTo>
                    <a:lnTo>
                      <a:pt x="773" y="390"/>
                    </a:lnTo>
                    <a:lnTo>
                      <a:pt x="773" y="386"/>
                    </a:lnTo>
                    <a:lnTo>
                      <a:pt x="775" y="381"/>
                    </a:lnTo>
                    <a:lnTo>
                      <a:pt x="779" y="379"/>
                    </a:lnTo>
                    <a:lnTo>
                      <a:pt x="782" y="381"/>
                    </a:lnTo>
                    <a:lnTo>
                      <a:pt x="784" y="383"/>
                    </a:lnTo>
                    <a:lnTo>
                      <a:pt x="786" y="383"/>
                    </a:lnTo>
                    <a:lnTo>
                      <a:pt x="787" y="379"/>
                    </a:lnTo>
                    <a:lnTo>
                      <a:pt x="784" y="378"/>
                    </a:lnTo>
                    <a:lnTo>
                      <a:pt x="782" y="372"/>
                    </a:lnTo>
                    <a:lnTo>
                      <a:pt x="787" y="374"/>
                    </a:lnTo>
                    <a:lnTo>
                      <a:pt x="791" y="378"/>
                    </a:lnTo>
                    <a:lnTo>
                      <a:pt x="794" y="379"/>
                    </a:lnTo>
                    <a:lnTo>
                      <a:pt x="798" y="379"/>
                    </a:lnTo>
                    <a:lnTo>
                      <a:pt x="800" y="383"/>
                    </a:lnTo>
                    <a:lnTo>
                      <a:pt x="801" y="385"/>
                    </a:lnTo>
                    <a:lnTo>
                      <a:pt x="803" y="386"/>
                    </a:lnTo>
                    <a:lnTo>
                      <a:pt x="805" y="392"/>
                    </a:lnTo>
                    <a:lnTo>
                      <a:pt x="803" y="395"/>
                    </a:lnTo>
                    <a:lnTo>
                      <a:pt x="805" y="397"/>
                    </a:lnTo>
                    <a:lnTo>
                      <a:pt x="805" y="402"/>
                    </a:lnTo>
                    <a:lnTo>
                      <a:pt x="803" y="406"/>
                    </a:lnTo>
                    <a:lnTo>
                      <a:pt x="805" y="407"/>
                    </a:lnTo>
                    <a:lnTo>
                      <a:pt x="812" y="406"/>
                    </a:lnTo>
                    <a:lnTo>
                      <a:pt x="815" y="404"/>
                    </a:lnTo>
                    <a:lnTo>
                      <a:pt x="821" y="402"/>
                    </a:lnTo>
                    <a:lnTo>
                      <a:pt x="824" y="399"/>
                    </a:lnTo>
                    <a:lnTo>
                      <a:pt x="828" y="399"/>
                    </a:lnTo>
                    <a:lnTo>
                      <a:pt x="833" y="399"/>
                    </a:lnTo>
                    <a:lnTo>
                      <a:pt x="837" y="397"/>
                    </a:lnTo>
                    <a:lnTo>
                      <a:pt x="842" y="395"/>
                    </a:lnTo>
                    <a:lnTo>
                      <a:pt x="845" y="393"/>
                    </a:lnTo>
                    <a:lnTo>
                      <a:pt x="849" y="395"/>
                    </a:lnTo>
                    <a:lnTo>
                      <a:pt x="851" y="393"/>
                    </a:lnTo>
                    <a:lnTo>
                      <a:pt x="852" y="395"/>
                    </a:lnTo>
                    <a:lnTo>
                      <a:pt x="854" y="399"/>
                    </a:lnTo>
                    <a:lnTo>
                      <a:pt x="858" y="400"/>
                    </a:lnTo>
                    <a:lnTo>
                      <a:pt x="859" y="402"/>
                    </a:lnTo>
                    <a:lnTo>
                      <a:pt x="861" y="400"/>
                    </a:lnTo>
                    <a:lnTo>
                      <a:pt x="859" y="397"/>
                    </a:lnTo>
                    <a:lnTo>
                      <a:pt x="856" y="393"/>
                    </a:lnTo>
                    <a:lnTo>
                      <a:pt x="854" y="392"/>
                    </a:lnTo>
                    <a:lnTo>
                      <a:pt x="852" y="390"/>
                    </a:lnTo>
                    <a:lnTo>
                      <a:pt x="849" y="392"/>
                    </a:lnTo>
                    <a:lnTo>
                      <a:pt x="845" y="393"/>
                    </a:lnTo>
                    <a:lnTo>
                      <a:pt x="844" y="388"/>
                    </a:lnTo>
                    <a:lnTo>
                      <a:pt x="849" y="385"/>
                    </a:lnTo>
                    <a:lnTo>
                      <a:pt x="852" y="381"/>
                    </a:lnTo>
                    <a:lnTo>
                      <a:pt x="856" y="383"/>
                    </a:lnTo>
                    <a:lnTo>
                      <a:pt x="859" y="385"/>
                    </a:lnTo>
                    <a:lnTo>
                      <a:pt x="865" y="386"/>
                    </a:lnTo>
                    <a:lnTo>
                      <a:pt x="868" y="388"/>
                    </a:lnTo>
                    <a:lnTo>
                      <a:pt x="872" y="390"/>
                    </a:lnTo>
                    <a:lnTo>
                      <a:pt x="875" y="390"/>
                    </a:lnTo>
                    <a:lnTo>
                      <a:pt x="875" y="388"/>
                    </a:lnTo>
                    <a:lnTo>
                      <a:pt x="873" y="385"/>
                    </a:lnTo>
                    <a:lnTo>
                      <a:pt x="872" y="385"/>
                    </a:lnTo>
                    <a:lnTo>
                      <a:pt x="866" y="385"/>
                    </a:lnTo>
                    <a:lnTo>
                      <a:pt x="863" y="385"/>
                    </a:lnTo>
                    <a:lnTo>
                      <a:pt x="861" y="383"/>
                    </a:lnTo>
                    <a:lnTo>
                      <a:pt x="856" y="381"/>
                    </a:lnTo>
                    <a:lnTo>
                      <a:pt x="861" y="376"/>
                    </a:lnTo>
                    <a:lnTo>
                      <a:pt x="865" y="372"/>
                    </a:lnTo>
                    <a:lnTo>
                      <a:pt x="866" y="370"/>
                    </a:lnTo>
                    <a:lnTo>
                      <a:pt x="870" y="372"/>
                    </a:lnTo>
                    <a:lnTo>
                      <a:pt x="868" y="374"/>
                    </a:lnTo>
                    <a:lnTo>
                      <a:pt x="873" y="374"/>
                    </a:lnTo>
                    <a:lnTo>
                      <a:pt x="875" y="376"/>
                    </a:lnTo>
                    <a:lnTo>
                      <a:pt x="875" y="372"/>
                    </a:lnTo>
                    <a:lnTo>
                      <a:pt x="873" y="370"/>
                    </a:lnTo>
                    <a:lnTo>
                      <a:pt x="870" y="369"/>
                    </a:lnTo>
                    <a:lnTo>
                      <a:pt x="870" y="367"/>
                    </a:lnTo>
                    <a:lnTo>
                      <a:pt x="868" y="365"/>
                    </a:lnTo>
                    <a:lnTo>
                      <a:pt x="865" y="369"/>
                    </a:lnTo>
                    <a:lnTo>
                      <a:pt x="861" y="370"/>
                    </a:lnTo>
                    <a:lnTo>
                      <a:pt x="858" y="370"/>
                    </a:lnTo>
                    <a:lnTo>
                      <a:pt x="856" y="372"/>
                    </a:lnTo>
                    <a:lnTo>
                      <a:pt x="854" y="370"/>
                    </a:lnTo>
                    <a:lnTo>
                      <a:pt x="854" y="367"/>
                    </a:lnTo>
                    <a:lnTo>
                      <a:pt x="856" y="362"/>
                    </a:lnTo>
                    <a:lnTo>
                      <a:pt x="859" y="363"/>
                    </a:lnTo>
                    <a:lnTo>
                      <a:pt x="859" y="360"/>
                    </a:lnTo>
                    <a:lnTo>
                      <a:pt x="856" y="360"/>
                    </a:lnTo>
                    <a:lnTo>
                      <a:pt x="856" y="358"/>
                    </a:lnTo>
                    <a:lnTo>
                      <a:pt x="858" y="355"/>
                    </a:lnTo>
                    <a:lnTo>
                      <a:pt x="861" y="351"/>
                    </a:lnTo>
                    <a:lnTo>
                      <a:pt x="863" y="348"/>
                    </a:lnTo>
                    <a:lnTo>
                      <a:pt x="865" y="346"/>
                    </a:lnTo>
                    <a:lnTo>
                      <a:pt x="863" y="344"/>
                    </a:lnTo>
                    <a:lnTo>
                      <a:pt x="866" y="341"/>
                    </a:lnTo>
                    <a:lnTo>
                      <a:pt x="870" y="341"/>
                    </a:lnTo>
                    <a:lnTo>
                      <a:pt x="875" y="339"/>
                    </a:lnTo>
                    <a:lnTo>
                      <a:pt x="880" y="335"/>
                    </a:lnTo>
                    <a:lnTo>
                      <a:pt x="886" y="335"/>
                    </a:lnTo>
                    <a:lnTo>
                      <a:pt x="886" y="337"/>
                    </a:lnTo>
                    <a:lnTo>
                      <a:pt x="893" y="334"/>
                    </a:lnTo>
                    <a:lnTo>
                      <a:pt x="889" y="332"/>
                    </a:lnTo>
                    <a:lnTo>
                      <a:pt x="886" y="332"/>
                    </a:lnTo>
                    <a:lnTo>
                      <a:pt x="886" y="328"/>
                    </a:lnTo>
                    <a:lnTo>
                      <a:pt x="886" y="325"/>
                    </a:lnTo>
                    <a:lnTo>
                      <a:pt x="884" y="325"/>
                    </a:lnTo>
                    <a:lnTo>
                      <a:pt x="880" y="325"/>
                    </a:lnTo>
                    <a:lnTo>
                      <a:pt x="880" y="323"/>
                    </a:lnTo>
                    <a:lnTo>
                      <a:pt x="880" y="318"/>
                    </a:lnTo>
                    <a:lnTo>
                      <a:pt x="880" y="314"/>
                    </a:lnTo>
                    <a:lnTo>
                      <a:pt x="884" y="312"/>
                    </a:lnTo>
                    <a:lnTo>
                      <a:pt x="887" y="311"/>
                    </a:lnTo>
                    <a:lnTo>
                      <a:pt x="887" y="307"/>
                    </a:lnTo>
                    <a:lnTo>
                      <a:pt x="886" y="304"/>
                    </a:lnTo>
                    <a:lnTo>
                      <a:pt x="891" y="304"/>
                    </a:lnTo>
                    <a:lnTo>
                      <a:pt x="893" y="302"/>
                    </a:lnTo>
                    <a:lnTo>
                      <a:pt x="891" y="298"/>
                    </a:lnTo>
                    <a:lnTo>
                      <a:pt x="891" y="297"/>
                    </a:lnTo>
                    <a:lnTo>
                      <a:pt x="891" y="293"/>
                    </a:lnTo>
                    <a:lnTo>
                      <a:pt x="895" y="291"/>
                    </a:lnTo>
                    <a:lnTo>
                      <a:pt x="896" y="290"/>
                    </a:lnTo>
                    <a:lnTo>
                      <a:pt x="900" y="293"/>
                    </a:lnTo>
                    <a:lnTo>
                      <a:pt x="903" y="295"/>
                    </a:lnTo>
                    <a:lnTo>
                      <a:pt x="902" y="300"/>
                    </a:lnTo>
                    <a:lnTo>
                      <a:pt x="900" y="304"/>
                    </a:lnTo>
                    <a:lnTo>
                      <a:pt x="896" y="307"/>
                    </a:lnTo>
                    <a:lnTo>
                      <a:pt x="895" y="312"/>
                    </a:lnTo>
                    <a:lnTo>
                      <a:pt x="895" y="318"/>
                    </a:lnTo>
                    <a:lnTo>
                      <a:pt x="896" y="316"/>
                    </a:lnTo>
                    <a:lnTo>
                      <a:pt x="898" y="312"/>
                    </a:lnTo>
                    <a:lnTo>
                      <a:pt x="900" y="309"/>
                    </a:lnTo>
                    <a:lnTo>
                      <a:pt x="902" y="305"/>
                    </a:lnTo>
                    <a:lnTo>
                      <a:pt x="903" y="304"/>
                    </a:lnTo>
                    <a:lnTo>
                      <a:pt x="907" y="302"/>
                    </a:lnTo>
                    <a:lnTo>
                      <a:pt x="909" y="302"/>
                    </a:lnTo>
                    <a:lnTo>
                      <a:pt x="910" y="305"/>
                    </a:lnTo>
                    <a:lnTo>
                      <a:pt x="910" y="311"/>
                    </a:lnTo>
                    <a:lnTo>
                      <a:pt x="912" y="316"/>
                    </a:lnTo>
                    <a:lnTo>
                      <a:pt x="910" y="321"/>
                    </a:lnTo>
                    <a:lnTo>
                      <a:pt x="912" y="325"/>
                    </a:lnTo>
                    <a:lnTo>
                      <a:pt x="916" y="328"/>
                    </a:lnTo>
                    <a:lnTo>
                      <a:pt x="919" y="327"/>
                    </a:lnTo>
                    <a:lnTo>
                      <a:pt x="917" y="323"/>
                    </a:lnTo>
                    <a:lnTo>
                      <a:pt x="916" y="320"/>
                    </a:lnTo>
                    <a:lnTo>
                      <a:pt x="916" y="316"/>
                    </a:lnTo>
                    <a:lnTo>
                      <a:pt x="917" y="314"/>
                    </a:lnTo>
                    <a:lnTo>
                      <a:pt x="917" y="312"/>
                    </a:lnTo>
                    <a:lnTo>
                      <a:pt x="923" y="309"/>
                    </a:lnTo>
                    <a:lnTo>
                      <a:pt x="926" y="309"/>
                    </a:lnTo>
                    <a:lnTo>
                      <a:pt x="928" y="309"/>
                    </a:lnTo>
                    <a:lnTo>
                      <a:pt x="931" y="309"/>
                    </a:lnTo>
                    <a:lnTo>
                      <a:pt x="935" y="309"/>
                    </a:lnTo>
                    <a:lnTo>
                      <a:pt x="937" y="312"/>
                    </a:lnTo>
                    <a:lnTo>
                      <a:pt x="942" y="311"/>
                    </a:lnTo>
                    <a:lnTo>
                      <a:pt x="940" y="309"/>
                    </a:lnTo>
                    <a:lnTo>
                      <a:pt x="938" y="305"/>
                    </a:lnTo>
                    <a:lnTo>
                      <a:pt x="933" y="305"/>
                    </a:lnTo>
                    <a:lnTo>
                      <a:pt x="930" y="304"/>
                    </a:lnTo>
                    <a:lnTo>
                      <a:pt x="923" y="304"/>
                    </a:lnTo>
                    <a:lnTo>
                      <a:pt x="919" y="302"/>
                    </a:lnTo>
                    <a:lnTo>
                      <a:pt x="917" y="297"/>
                    </a:lnTo>
                    <a:lnTo>
                      <a:pt x="910" y="295"/>
                    </a:lnTo>
                    <a:lnTo>
                      <a:pt x="909" y="291"/>
                    </a:lnTo>
                    <a:lnTo>
                      <a:pt x="909" y="288"/>
                    </a:lnTo>
                    <a:lnTo>
                      <a:pt x="907" y="284"/>
                    </a:lnTo>
                    <a:lnTo>
                      <a:pt x="917" y="281"/>
                    </a:lnTo>
                    <a:lnTo>
                      <a:pt x="923" y="279"/>
                    </a:lnTo>
                    <a:lnTo>
                      <a:pt x="928" y="279"/>
                    </a:lnTo>
                    <a:lnTo>
                      <a:pt x="930" y="284"/>
                    </a:lnTo>
                    <a:lnTo>
                      <a:pt x="935" y="290"/>
                    </a:lnTo>
                    <a:lnTo>
                      <a:pt x="937" y="295"/>
                    </a:lnTo>
                    <a:lnTo>
                      <a:pt x="940" y="300"/>
                    </a:lnTo>
                    <a:lnTo>
                      <a:pt x="945" y="304"/>
                    </a:lnTo>
                    <a:lnTo>
                      <a:pt x="954" y="304"/>
                    </a:lnTo>
                    <a:lnTo>
                      <a:pt x="958" y="304"/>
                    </a:lnTo>
                    <a:lnTo>
                      <a:pt x="961" y="305"/>
                    </a:lnTo>
                    <a:lnTo>
                      <a:pt x="960" y="309"/>
                    </a:lnTo>
                    <a:lnTo>
                      <a:pt x="958" y="312"/>
                    </a:lnTo>
                    <a:lnTo>
                      <a:pt x="956" y="316"/>
                    </a:lnTo>
                    <a:lnTo>
                      <a:pt x="958" y="320"/>
                    </a:lnTo>
                    <a:lnTo>
                      <a:pt x="961" y="320"/>
                    </a:lnTo>
                    <a:lnTo>
                      <a:pt x="965" y="318"/>
                    </a:lnTo>
                    <a:lnTo>
                      <a:pt x="972" y="320"/>
                    </a:lnTo>
                    <a:lnTo>
                      <a:pt x="977" y="320"/>
                    </a:lnTo>
                    <a:lnTo>
                      <a:pt x="975" y="318"/>
                    </a:lnTo>
                    <a:lnTo>
                      <a:pt x="972" y="316"/>
                    </a:lnTo>
                    <a:lnTo>
                      <a:pt x="968" y="314"/>
                    </a:lnTo>
                    <a:lnTo>
                      <a:pt x="967" y="311"/>
                    </a:lnTo>
                    <a:lnTo>
                      <a:pt x="967" y="307"/>
                    </a:lnTo>
                    <a:lnTo>
                      <a:pt x="961" y="300"/>
                    </a:lnTo>
                    <a:lnTo>
                      <a:pt x="956" y="298"/>
                    </a:lnTo>
                    <a:lnTo>
                      <a:pt x="953" y="298"/>
                    </a:lnTo>
                    <a:lnTo>
                      <a:pt x="945" y="298"/>
                    </a:lnTo>
                    <a:lnTo>
                      <a:pt x="944" y="297"/>
                    </a:lnTo>
                    <a:lnTo>
                      <a:pt x="942" y="293"/>
                    </a:lnTo>
                    <a:lnTo>
                      <a:pt x="940" y="290"/>
                    </a:lnTo>
                    <a:lnTo>
                      <a:pt x="938" y="286"/>
                    </a:lnTo>
                    <a:lnTo>
                      <a:pt x="940" y="283"/>
                    </a:lnTo>
                    <a:lnTo>
                      <a:pt x="938" y="279"/>
                    </a:lnTo>
                    <a:lnTo>
                      <a:pt x="935" y="277"/>
                    </a:lnTo>
                    <a:lnTo>
                      <a:pt x="935" y="272"/>
                    </a:lnTo>
                    <a:lnTo>
                      <a:pt x="933" y="270"/>
                    </a:lnTo>
                    <a:lnTo>
                      <a:pt x="937" y="265"/>
                    </a:lnTo>
                    <a:lnTo>
                      <a:pt x="938" y="263"/>
                    </a:lnTo>
                    <a:lnTo>
                      <a:pt x="940" y="260"/>
                    </a:lnTo>
                    <a:lnTo>
                      <a:pt x="942" y="256"/>
                    </a:lnTo>
                    <a:lnTo>
                      <a:pt x="944" y="255"/>
                    </a:lnTo>
                    <a:lnTo>
                      <a:pt x="945" y="251"/>
                    </a:lnTo>
                    <a:lnTo>
                      <a:pt x="949" y="246"/>
                    </a:lnTo>
                    <a:lnTo>
                      <a:pt x="956" y="244"/>
                    </a:lnTo>
                    <a:lnTo>
                      <a:pt x="960" y="242"/>
                    </a:lnTo>
                    <a:lnTo>
                      <a:pt x="967" y="240"/>
                    </a:lnTo>
                    <a:lnTo>
                      <a:pt x="972" y="240"/>
                    </a:lnTo>
                    <a:lnTo>
                      <a:pt x="977" y="239"/>
                    </a:lnTo>
                    <a:lnTo>
                      <a:pt x="979" y="240"/>
                    </a:lnTo>
                    <a:lnTo>
                      <a:pt x="977" y="244"/>
                    </a:lnTo>
                    <a:lnTo>
                      <a:pt x="977" y="247"/>
                    </a:lnTo>
                    <a:lnTo>
                      <a:pt x="975" y="253"/>
                    </a:lnTo>
                    <a:lnTo>
                      <a:pt x="975" y="256"/>
                    </a:lnTo>
                    <a:lnTo>
                      <a:pt x="977" y="258"/>
                    </a:lnTo>
                    <a:lnTo>
                      <a:pt x="979" y="260"/>
                    </a:lnTo>
                    <a:lnTo>
                      <a:pt x="981" y="263"/>
                    </a:lnTo>
                    <a:lnTo>
                      <a:pt x="977" y="269"/>
                    </a:lnTo>
                    <a:lnTo>
                      <a:pt x="977" y="272"/>
                    </a:lnTo>
                    <a:lnTo>
                      <a:pt x="977" y="276"/>
                    </a:lnTo>
                    <a:lnTo>
                      <a:pt x="977" y="279"/>
                    </a:lnTo>
                    <a:lnTo>
                      <a:pt x="979" y="281"/>
                    </a:lnTo>
                    <a:lnTo>
                      <a:pt x="982" y="283"/>
                    </a:lnTo>
                    <a:lnTo>
                      <a:pt x="984" y="277"/>
                    </a:lnTo>
                    <a:lnTo>
                      <a:pt x="982" y="274"/>
                    </a:lnTo>
                    <a:lnTo>
                      <a:pt x="982" y="270"/>
                    </a:lnTo>
                    <a:lnTo>
                      <a:pt x="982" y="267"/>
                    </a:lnTo>
                    <a:lnTo>
                      <a:pt x="989" y="267"/>
                    </a:lnTo>
                    <a:lnTo>
                      <a:pt x="993" y="267"/>
                    </a:lnTo>
                    <a:lnTo>
                      <a:pt x="998" y="269"/>
                    </a:lnTo>
                    <a:lnTo>
                      <a:pt x="1002" y="269"/>
                    </a:lnTo>
                    <a:lnTo>
                      <a:pt x="1003" y="267"/>
                    </a:lnTo>
                    <a:lnTo>
                      <a:pt x="1003" y="265"/>
                    </a:lnTo>
                    <a:lnTo>
                      <a:pt x="998" y="265"/>
                    </a:lnTo>
                    <a:lnTo>
                      <a:pt x="993" y="263"/>
                    </a:lnTo>
                    <a:lnTo>
                      <a:pt x="989" y="262"/>
                    </a:lnTo>
                    <a:lnTo>
                      <a:pt x="986" y="262"/>
                    </a:lnTo>
                    <a:lnTo>
                      <a:pt x="982" y="256"/>
                    </a:lnTo>
                    <a:lnTo>
                      <a:pt x="984" y="253"/>
                    </a:lnTo>
                    <a:lnTo>
                      <a:pt x="988" y="247"/>
                    </a:lnTo>
                    <a:lnTo>
                      <a:pt x="988" y="244"/>
                    </a:lnTo>
                    <a:lnTo>
                      <a:pt x="988" y="242"/>
                    </a:lnTo>
                    <a:lnTo>
                      <a:pt x="989" y="237"/>
                    </a:lnTo>
                    <a:lnTo>
                      <a:pt x="995" y="233"/>
                    </a:lnTo>
                    <a:lnTo>
                      <a:pt x="995" y="239"/>
                    </a:lnTo>
                    <a:lnTo>
                      <a:pt x="993" y="244"/>
                    </a:lnTo>
                    <a:lnTo>
                      <a:pt x="996" y="237"/>
                    </a:lnTo>
                    <a:lnTo>
                      <a:pt x="998" y="232"/>
                    </a:lnTo>
                    <a:lnTo>
                      <a:pt x="1002" y="226"/>
                    </a:lnTo>
                    <a:lnTo>
                      <a:pt x="1002" y="221"/>
                    </a:lnTo>
                    <a:lnTo>
                      <a:pt x="1002" y="219"/>
                    </a:lnTo>
                    <a:lnTo>
                      <a:pt x="1005" y="216"/>
                    </a:lnTo>
                    <a:lnTo>
                      <a:pt x="1007" y="214"/>
                    </a:lnTo>
                    <a:lnTo>
                      <a:pt x="1009" y="218"/>
                    </a:lnTo>
                    <a:lnTo>
                      <a:pt x="1014" y="221"/>
                    </a:lnTo>
                    <a:lnTo>
                      <a:pt x="1016" y="225"/>
                    </a:lnTo>
                    <a:lnTo>
                      <a:pt x="1012" y="233"/>
                    </a:lnTo>
                    <a:lnTo>
                      <a:pt x="1010" y="240"/>
                    </a:lnTo>
                    <a:lnTo>
                      <a:pt x="1010" y="249"/>
                    </a:lnTo>
                    <a:lnTo>
                      <a:pt x="1010" y="255"/>
                    </a:lnTo>
                    <a:lnTo>
                      <a:pt x="1018" y="256"/>
                    </a:lnTo>
                    <a:lnTo>
                      <a:pt x="1018" y="262"/>
                    </a:lnTo>
                    <a:lnTo>
                      <a:pt x="1014" y="265"/>
                    </a:lnTo>
                    <a:lnTo>
                      <a:pt x="1012" y="267"/>
                    </a:lnTo>
                    <a:lnTo>
                      <a:pt x="1012" y="274"/>
                    </a:lnTo>
                    <a:lnTo>
                      <a:pt x="1012" y="277"/>
                    </a:lnTo>
                    <a:lnTo>
                      <a:pt x="1010" y="281"/>
                    </a:lnTo>
                    <a:lnTo>
                      <a:pt x="1009" y="286"/>
                    </a:lnTo>
                    <a:lnTo>
                      <a:pt x="1009" y="290"/>
                    </a:lnTo>
                    <a:lnTo>
                      <a:pt x="1002" y="297"/>
                    </a:lnTo>
                    <a:lnTo>
                      <a:pt x="998" y="300"/>
                    </a:lnTo>
                    <a:lnTo>
                      <a:pt x="995" y="309"/>
                    </a:lnTo>
                    <a:lnTo>
                      <a:pt x="998" y="309"/>
                    </a:lnTo>
                    <a:lnTo>
                      <a:pt x="1002" y="304"/>
                    </a:lnTo>
                    <a:lnTo>
                      <a:pt x="1007" y="297"/>
                    </a:lnTo>
                    <a:lnTo>
                      <a:pt x="1014" y="291"/>
                    </a:lnTo>
                    <a:lnTo>
                      <a:pt x="1016" y="293"/>
                    </a:lnTo>
                    <a:lnTo>
                      <a:pt x="1018" y="279"/>
                    </a:lnTo>
                    <a:lnTo>
                      <a:pt x="1019" y="274"/>
                    </a:lnTo>
                    <a:lnTo>
                      <a:pt x="1019" y="272"/>
                    </a:lnTo>
                    <a:lnTo>
                      <a:pt x="1019" y="265"/>
                    </a:lnTo>
                    <a:lnTo>
                      <a:pt x="1023" y="267"/>
                    </a:lnTo>
                    <a:lnTo>
                      <a:pt x="1028" y="267"/>
                    </a:lnTo>
                    <a:lnTo>
                      <a:pt x="1030" y="272"/>
                    </a:lnTo>
                    <a:lnTo>
                      <a:pt x="1033" y="274"/>
                    </a:lnTo>
                    <a:lnTo>
                      <a:pt x="1039" y="274"/>
                    </a:lnTo>
                    <a:lnTo>
                      <a:pt x="1040" y="276"/>
                    </a:lnTo>
                    <a:lnTo>
                      <a:pt x="1046" y="276"/>
                    </a:lnTo>
                    <a:lnTo>
                      <a:pt x="1047" y="274"/>
                    </a:lnTo>
                    <a:lnTo>
                      <a:pt x="1044" y="270"/>
                    </a:lnTo>
                    <a:lnTo>
                      <a:pt x="1042" y="269"/>
                    </a:lnTo>
                    <a:lnTo>
                      <a:pt x="1037" y="270"/>
                    </a:lnTo>
                    <a:lnTo>
                      <a:pt x="1035" y="267"/>
                    </a:lnTo>
                    <a:lnTo>
                      <a:pt x="1033" y="262"/>
                    </a:lnTo>
                    <a:lnTo>
                      <a:pt x="1030" y="260"/>
                    </a:lnTo>
                    <a:lnTo>
                      <a:pt x="1026" y="258"/>
                    </a:lnTo>
                    <a:lnTo>
                      <a:pt x="1026" y="253"/>
                    </a:lnTo>
                    <a:lnTo>
                      <a:pt x="1026" y="249"/>
                    </a:lnTo>
                    <a:lnTo>
                      <a:pt x="1026" y="246"/>
                    </a:lnTo>
                    <a:lnTo>
                      <a:pt x="1025" y="240"/>
                    </a:lnTo>
                    <a:lnTo>
                      <a:pt x="1028" y="239"/>
                    </a:lnTo>
                    <a:lnTo>
                      <a:pt x="1033" y="237"/>
                    </a:lnTo>
                    <a:lnTo>
                      <a:pt x="1035" y="237"/>
                    </a:lnTo>
                    <a:lnTo>
                      <a:pt x="1040" y="233"/>
                    </a:lnTo>
                    <a:lnTo>
                      <a:pt x="1040" y="232"/>
                    </a:lnTo>
                    <a:lnTo>
                      <a:pt x="1040" y="226"/>
                    </a:lnTo>
                    <a:lnTo>
                      <a:pt x="1037" y="225"/>
                    </a:lnTo>
                    <a:lnTo>
                      <a:pt x="1040" y="221"/>
                    </a:lnTo>
                    <a:lnTo>
                      <a:pt x="1044" y="218"/>
                    </a:lnTo>
                    <a:lnTo>
                      <a:pt x="1047" y="216"/>
                    </a:lnTo>
                    <a:lnTo>
                      <a:pt x="1051" y="212"/>
                    </a:lnTo>
                    <a:lnTo>
                      <a:pt x="1053" y="211"/>
                    </a:lnTo>
                    <a:lnTo>
                      <a:pt x="1054" y="212"/>
                    </a:lnTo>
                    <a:lnTo>
                      <a:pt x="1053" y="214"/>
                    </a:lnTo>
                    <a:lnTo>
                      <a:pt x="1051" y="218"/>
                    </a:lnTo>
                    <a:lnTo>
                      <a:pt x="1047" y="221"/>
                    </a:lnTo>
                    <a:lnTo>
                      <a:pt x="1044" y="226"/>
                    </a:lnTo>
                    <a:lnTo>
                      <a:pt x="1049" y="226"/>
                    </a:lnTo>
                    <a:lnTo>
                      <a:pt x="1047" y="230"/>
                    </a:lnTo>
                    <a:lnTo>
                      <a:pt x="1049" y="233"/>
                    </a:lnTo>
                    <a:lnTo>
                      <a:pt x="1054" y="228"/>
                    </a:lnTo>
                    <a:lnTo>
                      <a:pt x="1056" y="225"/>
                    </a:lnTo>
                    <a:lnTo>
                      <a:pt x="1054" y="221"/>
                    </a:lnTo>
                    <a:lnTo>
                      <a:pt x="1060" y="219"/>
                    </a:lnTo>
                    <a:lnTo>
                      <a:pt x="1061" y="221"/>
                    </a:lnTo>
                    <a:lnTo>
                      <a:pt x="1061" y="223"/>
                    </a:lnTo>
                    <a:lnTo>
                      <a:pt x="1058" y="226"/>
                    </a:lnTo>
                    <a:lnTo>
                      <a:pt x="1058" y="232"/>
                    </a:lnTo>
                    <a:lnTo>
                      <a:pt x="1063" y="228"/>
                    </a:lnTo>
                    <a:lnTo>
                      <a:pt x="1067" y="225"/>
                    </a:lnTo>
                    <a:lnTo>
                      <a:pt x="1067" y="223"/>
                    </a:lnTo>
                    <a:lnTo>
                      <a:pt x="1065" y="218"/>
                    </a:lnTo>
                    <a:lnTo>
                      <a:pt x="1068" y="218"/>
                    </a:lnTo>
                    <a:lnTo>
                      <a:pt x="1068" y="216"/>
                    </a:lnTo>
                    <a:lnTo>
                      <a:pt x="1063" y="214"/>
                    </a:lnTo>
                    <a:lnTo>
                      <a:pt x="1063" y="211"/>
                    </a:lnTo>
                    <a:lnTo>
                      <a:pt x="1063" y="205"/>
                    </a:lnTo>
                    <a:lnTo>
                      <a:pt x="1067" y="200"/>
                    </a:lnTo>
                    <a:lnTo>
                      <a:pt x="1070" y="200"/>
                    </a:lnTo>
                    <a:lnTo>
                      <a:pt x="1077" y="202"/>
                    </a:lnTo>
                    <a:lnTo>
                      <a:pt x="1077" y="204"/>
                    </a:lnTo>
                    <a:lnTo>
                      <a:pt x="1084" y="207"/>
                    </a:lnTo>
                    <a:lnTo>
                      <a:pt x="1088" y="211"/>
                    </a:lnTo>
                    <a:lnTo>
                      <a:pt x="1091" y="216"/>
                    </a:lnTo>
                    <a:lnTo>
                      <a:pt x="1098" y="218"/>
                    </a:lnTo>
                    <a:lnTo>
                      <a:pt x="1104" y="221"/>
                    </a:lnTo>
                    <a:lnTo>
                      <a:pt x="1107" y="221"/>
                    </a:lnTo>
                    <a:lnTo>
                      <a:pt x="1112" y="219"/>
                    </a:lnTo>
                    <a:lnTo>
                      <a:pt x="1111" y="216"/>
                    </a:lnTo>
                    <a:lnTo>
                      <a:pt x="1107" y="214"/>
                    </a:lnTo>
                    <a:lnTo>
                      <a:pt x="1105" y="209"/>
                    </a:lnTo>
                    <a:lnTo>
                      <a:pt x="1104" y="205"/>
                    </a:lnTo>
                    <a:lnTo>
                      <a:pt x="1105" y="202"/>
                    </a:lnTo>
                    <a:lnTo>
                      <a:pt x="1111" y="200"/>
                    </a:lnTo>
                    <a:lnTo>
                      <a:pt x="1112" y="198"/>
                    </a:lnTo>
                    <a:lnTo>
                      <a:pt x="1111" y="195"/>
                    </a:lnTo>
                    <a:lnTo>
                      <a:pt x="1104" y="197"/>
                    </a:lnTo>
                    <a:lnTo>
                      <a:pt x="1098" y="197"/>
                    </a:lnTo>
                    <a:lnTo>
                      <a:pt x="1097" y="195"/>
                    </a:lnTo>
                    <a:lnTo>
                      <a:pt x="1102" y="191"/>
                    </a:lnTo>
                    <a:lnTo>
                      <a:pt x="1105" y="190"/>
                    </a:lnTo>
                    <a:lnTo>
                      <a:pt x="1109" y="188"/>
                    </a:lnTo>
                    <a:lnTo>
                      <a:pt x="1111" y="184"/>
                    </a:lnTo>
                    <a:lnTo>
                      <a:pt x="1114" y="182"/>
                    </a:lnTo>
                    <a:lnTo>
                      <a:pt x="1105" y="188"/>
                    </a:lnTo>
                    <a:lnTo>
                      <a:pt x="1102" y="190"/>
                    </a:lnTo>
                    <a:lnTo>
                      <a:pt x="1097" y="190"/>
                    </a:lnTo>
                    <a:lnTo>
                      <a:pt x="1093" y="193"/>
                    </a:lnTo>
                    <a:lnTo>
                      <a:pt x="1091" y="191"/>
                    </a:lnTo>
                    <a:lnTo>
                      <a:pt x="1084" y="190"/>
                    </a:lnTo>
                    <a:lnTo>
                      <a:pt x="1086" y="188"/>
                    </a:lnTo>
                    <a:lnTo>
                      <a:pt x="1079" y="190"/>
                    </a:lnTo>
                    <a:lnTo>
                      <a:pt x="1077" y="188"/>
                    </a:lnTo>
                    <a:lnTo>
                      <a:pt x="1074" y="186"/>
                    </a:lnTo>
                    <a:lnTo>
                      <a:pt x="1074" y="182"/>
                    </a:lnTo>
                    <a:lnTo>
                      <a:pt x="1076" y="181"/>
                    </a:lnTo>
                    <a:lnTo>
                      <a:pt x="1077" y="179"/>
                    </a:lnTo>
                    <a:lnTo>
                      <a:pt x="1072" y="182"/>
                    </a:lnTo>
                    <a:lnTo>
                      <a:pt x="1067" y="181"/>
                    </a:lnTo>
                    <a:lnTo>
                      <a:pt x="1063" y="181"/>
                    </a:lnTo>
                    <a:lnTo>
                      <a:pt x="1061" y="179"/>
                    </a:lnTo>
                    <a:lnTo>
                      <a:pt x="1060" y="177"/>
                    </a:lnTo>
                    <a:lnTo>
                      <a:pt x="1060" y="174"/>
                    </a:lnTo>
                    <a:lnTo>
                      <a:pt x="1063" y="170"/>
                    </a:lnTo>
                    <a:lnTo>
                      <a:pt x="1067" y="168"/>
                    </a:lnTo>
                    <a:lnTo>
                      <a:pt x="1070" y="167"/>
                    </a:lnTo>
                    <a:lnTo>
                      <a:pt x="1072" y="172"/>
                    </a:lnTo>
                    <a:lnTo>
                      <a:pt x="1076" y="174"/>
                    </a:lnTo>
                    <a:lnTo>
                      <a:pt x="1074" y="163"/>
                    </a:lnTo>
                    <a:lnTo>
                      <a:pt x="1079" y="158"/>
                    </a:lnTo>
                    <a:lnTo>
                      <a:pt x="1079" y="163"/>
                    </a:lnTo>
                    <a:lnTo>
                      <a:pt x="1083" y="167"/>
                    </a:lnTo>
                    <a:lnTo>
                      <a:pt x="1084" y="167"/>
                    </a:lnTo>
                    <a:lnTo>
                      <a:pt x="1090" y="170"/>
                    </a:lnTo>
                    <a:lnTo>
                      <a:pt x="1091" y="174"/>
                    </a:lnTo>
                    <a:lnTo>
                      <a:pt x="1095" y="177"/>
                    </a:lnTo>
                    <a:lnTo>
                      <a:pt x="1095" y="172"/>
                    </a:lnTo>
                    <a:lnTo>
                      <a:pt x="1093" y="168"/>
                    </a:lnTo>
                    <a:lnTo>
                      <a:pt x="1091" y="165"/>
                    </a:lnTo>
                    <a:lnTo>
                      <a:pt x="1100" y="158"/>
                    </a:lnTo>
                    <a:lnTo>
                      <a:pt x="1102" y="156"/>
                    </a:lnTo>
                    <a:lnTo>
                      <a:pt x="1104" y="158"/>
                    </a:lnTo>
                    <a:lnTo>
                      <a:pt x="1102" y="161"/>
                    </a:lnTo>
                    <a:lnTo>
                      <a:pt x="1102" y="163"/>
                    </a:lnTo>
                    <a:lnTo>
                      <a:pt x="1107" y="156"/>
                    </a:lnTo>
                    <a:lnTo>
                      <a:pt x="1109" y="158"/>
                    </a:lnTo>
                    <a:lnTo>
                      <a:pt x="1109" y="167"/>
                    </a:lnTo>
                    <a:lnTo>
                      <a:pt x="1111" y="167"/>
                    </a:lnTo>
                    <a:lnTo>
                      <a:pt x="1112" y="160"/>
                    </a:lnTo>
                    <a:lnTo>
                      <a:pt x="1118" y="160"/>
                    </a:lnTo>
                    <a:lnTo>
                      <a:pt x="1121" y="160"/>
                    </a:lnTo>
                    <a:lnTo>
                      <a:pt x="1121" y="167"/>
                    </a:lnTo>
                    <a:lnTo>
                      <a:pt x="1121" y="175"/>
                    </a:lnTo>
                    <a:lnTo>
                      <a:pt x="1119" y="177"/>
                    </a:lnTo>
                    <a:lnTo>
                      <a:pt x="1119" y="179"/>
                    </a:lnTo>
                    <a:lnTo>
                      <a:pt x="1123" y="179"/>
                    </a:lnTo>
                    <a:lnTo>
                      <a:pt x="1126" y="179"/>
                    </a:lnTo>
                    <a:lnTo>
                      <a:pt x="1132" y="177"/>
                    </a:lnTo>
                    <a:lnTo>
                      <a:pt x="1135" y="179"/>
                    </a:lnTo>
                    <a:lnTo>
                      <a:pt x="1134" y="174"/>
                    </a:lnTo>
                    <a:lnTo>
                      <a:pt x="1130" y="174"/>
                    </a:lnTo>
                    <a:lnTo>
                      <a:pt x="1125" y="175"/>
                    </a:lnTo>
                    <a:lnTo>
                      <a:pt x="1125" y="172"/>
                    </a:lnTo>
                    <a:lnTo>
                      <a:pt x="1125" y="167"/>
                    </a:lnTo>
                    <a:lnTo>
                      <a:pt x="1125" y="161"/>
                    </a:lnTo>
                    <a:lnTo>
                      <a:pt x="1132" y="161"/>
                    </a:lnTo>
                    <a:lnTo>
                      <a:pt x="1135" y="163"/>
                    </a:lnTo>
                    <a:lnTo>
                      <a:pt x="1135" y="165"/>
                    </a:lnTo>
                    <a:lnTo>
                      <a:pt x="1137" y="163"/>
                    </a:lnTo>
                    <a:lnTo>
                      <a:pt x="1141" y="165"/>
                    </a:lnTo>
                    <a:lnTo>
                      <a:pt x="1141" y="167"/>
                    </a:lnTo>
                    <a:lnTo>
                      <a:pt x="1142" y="165"/>
                    </a:lnTo>
                    <a:lnTo>
                      <a:pt x="1149" y="165"/>
                    </a:lnTo>
                    <a:lnTo>
                      <a:pt x="1153" y="167"/>
                    </a:lnTo>
                    <a:lnTo>
                      <a:pt x="1156" y="165"/>
                    </a:lnTo>
                    <a:lnTo>
                      <a:pt x="1160" y="165"/>
                    </a:lnTo>
                    <a:lnTo>
                      <a:pt x="1162" y="167"/>
                    </a:lnTo>
                    <a:lnTo>
                      <a:pt x="1160" y="172"/>
                    </a:lnTo>
                    <a:lnTo>
                      <a:pt x="1158" y="175"/>
                    </a:lnTo>
                    <a:lnTo>
                      <a:pt x="1155" y="177"/>
                    </a:lnTo>
                    <a:lnTo>
                      <a:pt x="1151" y="181"/>
                    </a:lnTo>
                    <a:lnTo>
                      <a:pt x="1146" y="182"/>
                    </a:lnTo>
                    <a:lnTo>
                      <a:pt x="1139" y="184"/>
                    </a:lnTo>
                    <a:lnTo>
                      <a:pt x="1135" y="186"/>
                    </a:lnTo>
                    <a:lnTo>
                      <a:pt x="1132" y="186"/>
                    </a:lnTo>
                    <a:lnTo>
                      <a:pt x="1130" y="188"/>
                    </a:lnTo>
                    <a:lnTo>
                      <a:pt x="1126" y="191"/>
                    </a:lnTo>
                    <a:lnTo>
                      <a:pt x="1126" y="193"/>
                    </a:lnTo>
                    <a:lnTo>
                      <a:pt x="1132" y="190"/>
                    </a:lnTo>
                    <a:lnTo>
                      <a:pt x="1137" y="186"/>
                    </a:lnTo>
                    <a:lnTo>
                      <a:pt x="1146" y="184"/>
                    </a:lnTo>
                    <a:lnTo>
                      <a:pt x="1153" y="181"/>
                    </a:lnTo>
                    <a:lnTo>
                      <a:pt x="1158" y="179"/>
                    </a:lnTo>
                    <a:lnTo>
                      <a:pt x="1160" y="177"/>
                    </a:lnTo>
                    <a:lnTo>
                      <a:pt x="1163" y="174"/>
                    </a:lnTo>
                    <a:lnTo>
                      <a:pt x="1165" y="175"/>
                    </a:lnTo>
                    <a:lnTo>
                      <a:pt x="1165" y="182"/>
                    </a:lnTo>
                    <a:lnTo>
                      <a:pt x="1165" y="188"/>
                    </a:lnTo>
                    <a:lnTo>
                      <a:pt x="1170" y="188"/>
                    </a:lnTo>
                    <a:lnTo>
                      <a:pt x="1170" y="186"/>
                    </a:lnTo>
                    <a:lnTo>
                      <a:pt x="1172" y="191"/>
                    </a:lnTo>
                    <a:lnTo>
                      <a:pt x="1174" y="193"/>
                    </a:lnTo>
                    <a:lnTo>
                      <a:pt x="1176" y="195"/>
                    </a:lnTo>
                    <a:lnTo>
                      <a:pt x="1176" y="197"/>
                    </a:lnTo>
                    <a:lnTo>
                      <a:pt x="1172" y="198"/>
                    </a:lnTo>
                    <a:lnTo>
                      <a:pt x="1174" y="200"/>
                    </a:lnTo>
                    <a:lnTo>
                      <a:pt x="1177" y="198"/>
                    </a:lnTo>
                    <a:lnTo>
                      <a:pt x="1179" y="197"/>
                    </a:lnTo>
                    <a:lnTo>
                      <a:pt x="1181" y="193"/>
                    </a:lnTo>
                    <a:lnTo>
                      <a:pt x="1183" y="191"/>
                    </a:lnTo>
                    <a:lnTo>
                      <a:pt x="1184" y="191"/>
                    </a:lnTo>
                    <a:lnTo>
                      <a:pt x="1186" y="191"/>
                    </a:lnTo>
                    <a:lnTo>
                      <a:pt x="1190" y="191"/>
                    </a:lnTo>
                    <a:lnTo>
                      <a:pt x="1190" y="193"/>
                    </a:lnTo>
                    <a:lnTo>
                      <a:pt x="1193" y="191"/>
                    </a:lnTo>
                    <a:lnTo>
                      <a:pt x="1197" y="190"/>
                    </a:lnTo>
                    <a:lnTo>
                      <a:pt x="1197" y="186"/>
                    </a:lnTo>
                    <a:lnTo>
                      <a:pt x="1195" y="184"/>
                    </a:lnTo>
                    <a:lnTo>
                      <a:pt x="1188" y="186"/>
                    </a:lnTo>
                    <a:lnTo>
                      <a:pt x="1179" y="184"/>
                    </a:lnTo>
                    <a:lnTo>
                      <a:pt x="1179" y="182"/>
                    </a:lnTo>
                    <a:lnTo>
                      <a:pt x="1177" y="182"/>
                    </a:lnTo>
                    <a:lnTo>
                      <a:pt x="1176" y="181"/>
                    </a:lnTo>
                    <a:lnTo>
                      <a:pt x="1174" y="179"/>
                    </a:lnTo>
                    <a:lnTo>
                      <a:pt x="1176" y="177"/>
                    </a:lnTo>
                    <a:lnTo>
                      <a:pt x="1181" y="177"/>
                    </a:lnTo>
                    <a:lnTo>
                      <a:pt x="1183" y="175"/>
                    </a:lnTo>
                    <a:lnTo>
                      <a:pt x="1184" y="175"/>
                    </a:lnTo>
                    <a:lnTo>
                      <a:pt x="1186" y="172"/>
                    </a:lnTo>
                    <a:lnTo>
                      <a:pt x="1181" y="168"/>
                    </a:lnTo>
                    <a:lnTo>
                      <a:pt x="1179" y="167"/>
                    </a:lnTo>
                    <a:lnTo>
                      <a:pt x="1183" y="167"/>
                    </a:lnTo>
                    <a:lnTo>
                      <a:pt x="1183" y="163"/>
                    </a:lnTo>
                    <a:lnTo>
                      <a:pt x="1179" y="165"/>
                    </a:lnTo>
                    <a:lnTo>
                      <a:pt x="1176" y="163"/>
                    </a:lnTo>
                    <a:lnTo>
                      <a:pt x="1174" y="160"/>
                    </a:lnTo>
                    <a:lnTo>
                      <a:pt x="1176" y="160"/>
                    </a:lnTo>
                    <a:lnTo>
                      <a:pt x="1177" y="160"/>
                    </a:lnTo>
                    <a:lnTo>
                      <a:pt x="1183" y="160"/>
                    </a:lnTo>
                    <a:lnTo>
                      <a:pt x="1184" y="158"/>
                    </a:lnTo>
                    <a:lnTo>
                      <a:pt x="1188" y="158"/>
                    </a:lnTo>
                    <a:lnTo>
                      <a:pt x="1186" y="156"/>
                    </a:lnTo>
                    <a:lnTo>
                      <a:pt x="1183" y="156"/>
                    </a:lnTo>
                    <a:lnTo>
                      <a:pt x="1179" y="158"/>
                    </a:lnTo>
                    <a:lnTo>
                      <a:pt x="1177" y="158"/>
                    </a:lnTo>
                    <a:lnTo>
                      <a:pt x="1177" y="156"/>
                    </a:lnTo>
                    <a:lnTo>
                      <a:pt x="1179" y="154"/>
                    </a:lnTo>
                    <a:lnTo>
                      <a:pt x="1183" y="154"/>
                    </a:lnTo>
                    <a:lnTo>
                      <a:pt x="1184" y="154"/>
                    </a:lnTo>
                    <a:lnTo>
                      <a:pt x="1184" y="153"/>
                    </a:lnTo>
                    <a:lnTo>
                      <a:pt x="1184" y="151"/>
                    </a:lnTo>
                    <a:lnTo>
                      <a:pt x="1186" y="149"/>
                    </a:lnTo>
                    <a:lnTo>
                      <a:pt x="1188" y="149"/>
                    </a:lnTo>
                    <a:lnTo>
                      <a:pt x="1192" y="151"/>
                    </a:lnTo>
                    <a:lnTo>
                      <a:pt x="1193" y="149"/>
                    </a:lnTo>
                    <a:lnTo>
                      <a:pt x="1192" y="149"/>
                    </a:lnTo>
                    <a:lnTo>
                      <a:pt x="1190" y="147"/>
                    </a:lnTo>
                    <a:lnTo>
                      <a:pt x="1190" y="146"/>
                    </a:lnTo>
                    <a:lnTo>
                      <a:pt x="1190" y="144"/>
                    </a:lnTo>
                    <a:lnTo>
                      <a:pt x="1186" y="147"/>
                    </a:lnTo>
                    <a:lnTo>
                      <a:pt x="1186" y="146"/>
                    </a:lnTo>
                    <a:lnTo>
                      <a:pt x="1188" y="140"/>
                    </a:lnTo>
                    <a:lnTo>
                      <a:pt x="1192" y="139"/>
                    </a:lnTo>
                    <a:lnTo>
                      <a:pt x="1193" y="137"/>
                    </a:lnTo>
                    <a:lnTo>
                      <a:pt x="1197" y="132"/>
                    </a:lnTo>
                    <a:lnTo>
                      <a:pt x="1200" y="130"/>
                    </a:lnTo>
                    <a:lnTo>
                      <a:pt x="1204" y="126"/>
                    </a:lnTo>
                    <a:lnTo>
                      <a:pt x="1204" y="123"/>
                    </a:lnTo>
                    <a:lnTo>
                      <a:pt x="1209" y="119"/>
                    </a:lnTo>
                    <a:lnTo>
                      <a:pt x="1213" y="117"/>
                    </a:lnTo>
                    <a:lnTo>
                      <a:pt x="1214" y="117"/>
                    </a:lnTo>
                    <a:lnTo>
                      <a:pt x="1218" y="116"/>
                    </a:lnTo>
                    <a:lnTo>
                      <a:pt x="1225" y="119"/>
                    </a:lnTo>
                    <a:lnTo>
                      <a:pt x="1227" y="117"/>
                    </a:lnTo>
                    <a:lnTo>
                      <a:pt x="1230" y="119"/>
                    </a:lnTo>
                    <a:lnTo>
                      <a:pt x="1232" y="121"/>
                    </a:lnTo>
                    <a:lnTo>
                      <a:pt x="1234" y="121"/>
                    </a:lnTo>
                    <a:lnTo>
                      <a:pt x="1234" y="117"/>
                    </a:lnTo>
                    <a:lnTo>
                      <a:pt x="1230" y="116"/>
                    </a:lnTo>
                    <a:lnTo>
                      <a:pt x="1227" y="114"/>
                    </a:lnTo>
                    <a:lnTo>
                      <a:pt x="1221" y="112"/>
                    </a:lnTo>
                    <a:lnTo>
                      <a:pt x="1221" y="109"/>
                    </a:lnTo>
                    <a:lnTo>
                      <a:pt x="1223" y="107"/>
                    </a:lnTo>
                    <a:lnTo>
                      <a:pt x="1225" y="103"/>
                    </a:lnTo>
                    <a:lnTo>
                      <a:pt x="1227" y="103"/>
                    </a:lnTo>
                    <a:lnTo>
                      <a:pt x="1227" y="100"/>
                    </a:lnTo>
                    <a:lnTo>
                      <a:pt x="1225" y="98"/>
                    </a:lnTo>
                    <a:lnTo>
                      <a:pt x="1227" y="95"/>
                    </a:lnTo>
                    <a:lnTo>
                      <a:pt x="1228" y="93"/>
                    </a:lnTo>
                    <a:lnTo>
                      <a:pt x="1227" y="93"/>
                    </a:lnTo>
                    <a:lnTo>
                      <a:pt x="1230" y="91"/>
                    </a:lnTo>
                    <a:lnTo>
                      <a:pt x="1232" y="91"/>
                    </a:lnTo>
                    <a:lnTo>
                      <a:pt x="1232" y="89"/>
                    </a:lnTo>
                    <a:lnTo>
                      <a:pt x="1234" y="91"/>
                    </a:lnTo>
                    <a:lnTo>
                      <a:pt x="1237" y="91"/>
                    </a:lnTo>
                    <a:lnTo>
                      <a:pt x="1239" y="91"/>
                    </a:lnTo>
                    <a:lnTo>
                      <a:pt x="1239" y="93"/>
                    </a:lnTo>
                    <a:lnTo>
                      <a:pt x="1244" y="93"/>
                    </a:lnTo>
                    <a:lnTo>
                      <a:pt x="1246" y="96"/>
                    </a:lnTo>
                    <a:lnTo>
                      <a:pt x="1248" y="98"/>
                    </a:lnTo>
                    <a:lnTo>
                      <a:pt x="1251" y="96"/>
                    </a:lnTo>
                    <a:lnTo>
                      <a:pt x="1251" y="95"/>
                    </a:lnTo>
                    <a:lnTo>
                      <a:pt x="1249" y="93"/>
                    </a:lnTo>
                    <a:lnTo>
                      <a:pt x="1246" y="89"/>
                    </a:lnTo>
                    <a:lnTo>
                      <a:pt x="1246" y="88"/>
                    </a:lnTo>
                    <a:lnTo>
                      <a:pt x="1246" y="86"/>
                    </a:lnTo>
                    <a:lnTo>
                      <a:pt x="1244" y="86"/>
                    </a:lnTo>
                    <a:lnTo>
                      <a:pt x="1242" y="86"/>
                    </a:lnTo>
                    <a:lnTo>
                      <a:pt x="1241" y="82"/>
                    </a:lnTo>
                    <a:lnTo>
                      <a:pt x="1237" y="82"/>
                    </a:lnTo>
                    <a:lnTo>
                      <a:pt x="1232" y="82"/>
                    </a:lnTo>
                    <a:lnTo>
                      <a:pt x="1230" y="82"/>
                    </a:lnTo>
                    <a:lnTo>
                      <a:pt x="1228" y="81"/>
                    </a:lnTo>
                    <a:lnTo>
                      <a:pt x="1227" y="81"/>
                    </a:lnTo>
                    <a:lnTo>
                      <a:pt x="1225" y="81"/>
                    </a:lnTo>
                    <a:lnTo>
                      <a:pt x="1223" y="79"/>
                    </a:lnTo>
                    <a:lnTo>
                      <a:pt x="1225" y="77"/>
                    </a:lnTo>
                    <a:lnTo>
                      <a:pt x="1223" y="74"/>
                    </a:lnTo>
                    <a:lnTo>
                      <a:pt x="1221" y="72"/>
                    </a:lnTo>
                    <a:lnTo>
                      <a:pt x="1225" y="68"/>
                    </a:lnTo>
                    <a:lnTo>
                      <a:pt x="1227" y="70"/>
                    </a:lnTo>
                    <a:lnTo>
                      <a:pt x="1227" y="68"/>
                    </a:lnTo>
                    <a:lnTo>
                      <a:pt x="1228" y="67"/>
                    </a:lnTo>
                    <a:lnTo>
                      <a:pt x="1230" y="67"/>
                    </a:lnTo>
                    <a:lnTo>
                      <a:pt x="1230" y="70"/>
                    </a:lnTo>
                    <a:lnTo>
                      <a:pt x="1234" y="70"/>
                    </a:lnTo>
                    <a:lnTo>
                      <a:pt x="1234" y="72"/>
                    </a:lnTo>
                    <a:lnTo>
                      <a:pt x="1239" y="74"/>
                    </a:lnTo>
                    <a:lnTo>
                      <a:pt x="1242" y="75"/>
                    </a:lnTo>
                    <a:lnTo>
                      <a:pt x="1244" y="75"/>
                    </a:lnTo>
                    <a:lnTo>
                      <a:pt x="1244" y="74"/>
                    </a:lnTo>
                    <a:lnTo>
                      <a:pt x="1244" y="72"/>
                    </a:lnTo>
                    <a:lnTo>
                      <a:pt x="1241" y="72"/>
                    </a:lnTo>
                    <a:lnTo>
                      <a:pt x="1241" y="68"/>
                    </a:lnTo>
                    <a:lnTo>
                      <a:pt x="1239" y="67"/>
                    </a:lnTo>
                    <a:lnTo>
                      <a:pt x="1242" y="65"/>
                    </a:lnTo>
                    <a:lnTo>
                      <a:pt x="1246" y="65"/>
                    </a:lnTo>
                    <a:lnTo>
                      <a:pt x="1246" y="61"/>
                    </a:lnTo>
                    <a:lnTo>
                      <a:pt x="1244" y="63"/>
                    </a:lnTo>
                    <a:lnTo>
                      <a:pt x="1241" y="61"/>
                    </a:lnTo>
                    <a:lnTo>
                      <a:pt x="1239" y="61"/>
                    </a:lnTo>
                    <a:lnTo>
                      <a:pt x="1241" y="59"/>
                    </a:lnTo>
                    <a:lnTo>
                      <a:pt x="1241" y="58"/>
                    </a:lnTo>
                    <a:lnTo>
                      <a:pt x="1239" y="59"/>
                    </a:lnTo>
                    <a:lnTo>
                      <a:pt x="1237" y="58"/>
                    </a:lnTo>
                    <a:lnTo>
                      <a:pt x="1237" y="56"/>
                    </a:lnTo>
                    <a:lnTo>
                      <a:pt x="1237" y="54"/>
                    </a:lnTo>
                    <a:lnTo>
                      <a:pt x="1241" y="54"/>
                    </a:lnTo>
                    <a:lnTo>
                      <a:pt x="1239" y="52"/>
                    </a:lnTo>
                    <a:lnTo>
                      <a:pt x="1237" y="52"/>
                    </a:lnTo>
                    <a:lnTo>
                      <a:pt x="1237" y="51"/>
                    </a:lnTo>
                    <a:lnTo>
                      <a:pt x="1239" y="51"/>
                    </a:lnTo>
                    <a:lnTo>
                      <a:pt x="1242" y="49"/>
                    </a:lnTo>
                    <a:lnTo>
                      <a:pt x="1244" y="49"/>
                    </a:lnTo>
                    <a:lnTo>
                      <a:pt x="1244" y="51"/>
                    </a:lnTo>
                    <a:lnTo>
                      <a:pt x="1246" y="49"/>
                    </a:lnTo>
                    <a:lnTo>
                      <a:pt x="1249" y="47"/>
                    </a:lnTo>
                    <a:lnTo>
                      <a:pt x="1249" y="49"/>
                    </a:lnTo>
                    <a:lnTo>
                      <a:pt x="1249" y="51"/>
                    </a:lnTo>
                    <a:lnTo>
                      <a:pt x="1251" y="52"/>
                    </a:lnTo>
                    <a:lnTo>
                      <a:pt x="1253" y="52"/>
                    </a:lnTo>
                    <a:lnTo>
                      <a:pt x="1253" y="54"/>
                    </a:lnTo>
                    <a:lnTo>
                      <a:pt x="1255" y="56"/>
                    </a:lnTo>
                    <a:lnTo>
                      <a:pt x="1253" y="56"/>
                    </a:lnTo>
                    <a:lnTo>
                      <a:pt x="1253" y="58"/>
                    </a:lnTo>
                    <a:lnTo>
                      <a:pt x="1255" y="56"/>
                    </a:lnTo>
                    <a:lnTo>
                      <a:pt x="1257" y="56"/>
                    </a:lnTo>
                    <a:lnTo>
                      <a:pt x="1257" y="54"/>
                    </a:lnTo>
                    <a:lnTo>
                      <a:pt x="1258" y="56"/>
                    </a:lnTo>
                    <a:lnTo>
                      <a:pt x="1258" y="58"/>
                    </a:lnTo>
                    <a:lnTo>
                      <a:pt x="1260" y="56"/>
                    </a:lnTo>
                    <a:lnTo>
                      <a:pt x="1258" y="54"/>
                    </a:lnTo>
                    <a:lnTo>
                      <a:pt x="1260" y="51"/>
                    </a:lnTo>
                    <a:lnTo>
                      <a:pt x="1260" y="47"/>
                    </a:lnTo>
                    <a:lnTo>
                      <a:pt x="1262" y="47"/>
                    </a:lnTo>
                    <a:lnTo>
                      <a:pt x="1264" y="47"/>
                    </a:lnTo>
                    <a:lnTo>
                      <a:pt x="1264" y="52"/>
                    </a:lnTo>
                    <a:lnTo>
                      <a:pt x="1260" y="59"/>
                    </a:lnTo>
                    <a:lnTo>
                      <a:pt x="1265" y="61"/>
                    </a:lnTo>
                    <a:lnTo>
                      <a:pt x="1267" y="56"/>
                    </a:lnTo>
                    <a:lnTo>
                      <a:pt x="1271" y="52"/>
                    </a:lnTo>
                    <a:lnTo>
                      <a:pt x="1274" y="56"/>
                    </a:lnTo>
                    <a:lnTo>
                      <a:pt x="1274" y="54"/>
                    </a:lnTo>
                    <a:lnTo>
                      <a:pt x="1278" y="59"/>
                    </a:lnTo>
                    <a:lnTo>
                      <a:pt x="1278" y="67"/>
                    </a:lnTo>
                    <a:lnTo>
                      <a:pt x="1283" y="65"/>
                    </a:lnTo>
                    <a:lnTo>
                      <a:pt x="1285" y="63"/>
                    </a:lnTo>
                    <a:lnTo>
                      <a:pt x="1285" y="58"/>
                    </a:lnTo>
                    <a:lnTo>
                      <a:pt x="1285" y="52"/>
                    </a:lnTo>
                    <a:lnTo>
                      <a:pt x="1281" y="49"/>
                    </a:lnTo>
                    <a:lnTo>
                      <a:pt x="1279" y="49"/>
                    </a:lnTo>
                    <a:lnTo>
                      <a:pt x="1279" y="44"/>
                    </a:lnTo>
                    <a:lnTo>
                      <a:pt x="1281" y="45"/>
                    </a:lnTo>
                    <a:lnTo>
                      <a:pt x="1288" y="47"/>
                    </a:lnTo>
                    <a:lnTo>
                      <a:pt x="1292" y="49"/>
                    </a:lnTo>
                    <a:lnTo>
                      <a:pt x="1293" y="51"/>
                    </a:lnTo>
                    <a:lnTo>
                      <a:pt x="1290" y="56"/>
                    </a:lnTo>
                    <a:lnTo>
                      <a:pt x="1293" y="59"/>
                    </a:lnTo>
                    <a:lnTo>
                      <a:pt x="1295" y="52"/>
                    </a:lnTo>
                    <a:lnTo>
                      <a:pt x="1300" y="51"/>
                    </a:lnTo>
                    <a:lnTo>
                      <a:pt x="1302" y="51"/>
                    </a:lnTo>
                    <a:lnTo>
                      <a:pt x="1304" y="54"/>
                    </a:lnTo>
                    <a:lnTo>
                      <a:pt x="1306" y="54"/>
                    </a:lnTo>
                    <a:lnTo>
                      <a:pt x="1309" y="51"/>
                    </a:lnTo>
                    <a:lnTo>
                      <a:pt x="1311" y="49"/>
                    </a:lnTo>
                    <a:lnTo>
                      <a:pt x="1313" y="51"/>
                    </a:lnTo>
                    <a:lnTo>
                      <a:pt x="1315" y="52"/>
                    </a:lnTo>
                    <a:lnTo>
                      <a:pt x="1315" y="56"/>
                    </a:lnTo>
                    <a:lnTo>
                      <a:pt x="1309" y="63"/>
                    </a:lnTo>
                    <a:lnTo>
                      <a:pt x="1309" y="65"/>
                    </a:lnTo>
                    <a:lnTo>
                      <a:pt x="1302" y="68"/>
                    </a:lnTo>
                    <a:lnTo>
                      <a:pt x="1304" y="70"/>
                    </a:lnTo>
                    <a:lnTo>
                      <a:pt x="1306" y="70"/>
                    </a:lnTo>
                    <a:lnTo>
                      <a:pt x="1306" y="72"/>
                    </a:lnTo>
                    <a:lnTo>
                      <a:pt x="1304" y="74"/>
                    </a:lnTo>
                    <a:lnTo>
                      <a:pt x="1299" y="77"/>
                    </a:lnTo>
                    <a:lnTo>
                      <a:pt x="1295" y="81"/>
                    </a:lnTo>
                    <a:lnTo>
                      <a:pt x="1292" y="82"/>
                    </a:lnTo>
                    <a:lnTo>
                      <a:pt x="1290" y="86"/>
                    </a:lnTo>
                    <a:lnTo>
                      <a:pt x="1286" y="95"/>
                    </a:lnTo>
                    <a:lnTo>
                      <a:pt x="1283" y="98"/>
                    </a:lnTo>
                    <a:lnTo>
                      <a:pt x="1278" y="103"/>
                    </a:lnTo>
                    <a:lnTo>
                      <a:pt x="1276" y="109"/>
                    </a:lnTo>
                    <a:lnTo>
                      <a:pt x="1278" y="112"/>
                    </a:lnTo>
                    <a:lnTo>
                      <a:pt x="1279" y="112"/>
                    </a:lnTo>
                    <a:lnTo>
                      <a:pt x="1283" y="110"/>
                    </a:lnTo>
                    <a:lnTo>
                      <a:pt x="1286" y="109"/>
                    </a:lnTo>
                    <a:lnTo>
                      <a:pt x="1285" y="114"/>
                    </a:lnTo>
                    <a:lnTo>
                      <a:pt x="1286" y="119"/>
                    </a:lnTo>
                    <a:lnTo>
                      <a:pt x="1288" y="119"/>
                    </a:lnTo>
                    <a:lnTo>
                      <a:pt x="1286" y="121"/>
                    </a:lnTo>
                    <a:lnTo>
                      <a:pt x="1285" y="121"/>
                    </a:lnTo>
                    <a:lnTo>
                      <a:pt x="1283" y="119"/>
                    </a:lnTo>
                    <a:lnTo>
                      <a:pt x="1279" y="124"/>
                    </a:lnTo>
                    <a:lnTo>
                      <a:pt x="1279" y="128"/>
                    </a:lnTo>
                    <a:lnTo>
                      <a:pt x="1281" y="132"/>
                    </a:lnTo>
                    <a:lnTo>
                      <a:pt x="1285" y="130"/>
                    </a:lnTo>
                    <a:lnTo>
                      <a:pt x="1286" y="130"/>
                    </a:lnTo>
                    <a:lnTo>
                      <a:pt x="1285" y="133"/>
                    </a:lnTo>
                    <a:lnTo>
                      <a:pt x="1281" y="137"/>
                    </a:lnTo>
                    <a:lnTo>
                      <a:pt x="1279" y="140"/>
                    </a:lnTo>
                    <a:lnTo>
                      <a:pt x="1276" y="142"/>
                    </a:lnTo>
                    <a:lnTo>
                      <a:pt x="1274" y="144"/>
                    </a:lnTo>
                    <a:lnTo>
                      <a:pt x="1274" y="147"/>
                    </a:lnTo>
                    <a:lnTo>
                      <a:pt x="1274" y="149"/>
                    </a:lnTo>
                    <a:lnTo>
                      <a:pt x="1274" y="156"/>
                    </a:lnTo>
                    <a:lnTo>
                      <a:pt x="1276" y="160"/>
                    </a:lnTo>
                    <a:lnTo>
                      <a:pt x="1279" y="163"/>
                    </a:lnTo>
                    <a:lnTo>
                      <a:pt x="1279" y="154"/>
                    </a:lnTo>
                    <a:lnTo>
                      <a:pt x="1283" y="154"/>
                    </a:lnTo>
                    <a:lnTo>
                      <a:pt x="1285" y="158"/>
                    </a:lnTo>
                    <a:lnTo>
                      <a:pt x="1285" y="163"/>
                    </a:lnTo>
                    <a:lnTo>
                      <a:pt x="1292" y="163"/>
                    </a:lnTo>
                    <a:lnTo>
                      <a:pt x="1293" y="156"/>
                    </a:lnTo>
                    <a:lnTo>
                      <a:pt x="1295" y="149"/>
                    </a:lnTo>
                    <a:lnTo>
                      <a:pt x="1300" y="144"/>
                    </a:lnTo>
                    <a:lnTo>
                      <a:pt x="1300" y="139"/>
                    </a:lnTo>
                    <a:lnTo>
                      <a:pt x="1304" y="133"/>
                    </a:lnTo>
                    <a:lnTo>
                      <a:pt x="1304" y="130"/>
                    </a:lnTo>
                    <a:lnTo>
                      <a:pt x="1299" y="130"/>
                    </a:lnTo>
                    <a:lnTo>
                      <a:pt x="1300" y="123"/>
                    </a:lnTo>
                    <a:lnTo>
                      <a:pt x="1302" y="121"/>
                    </a:lnTo>
                    <a:lnTo>
                      <a:pt x="1306" y="119"/>
                    </a:lnTo>
                    <a:lnTo>
                      <a:pt x="1306" y="114"/>
                    </a:lnTo>
                    <a:lnTo>
                      <a:pt x="1307" y="114"/>
                    </a:lnTo>
                    <a:lnTo>
                      <a:pt x="1307" y="110"/>
                    </a:lnTo>
                    <a:lnTo>
                      <a:pt x="1311" y="103"/>
                    </a:lnTo>
                    <a:lnTo>
                      <a:pt x="1322" y="91"/>
                    </a:lnTo>
                    <a:lnTo>
                      <a:pt x="1325" y="82"/>
                    </a:lnTo>
                    <a:lnTo>
                      <a:pt x="1327" y="77"/>
                    </a:lnTo>
                    <a:lnTo>
                      <a:pt x="1327" y="72"/>
                    </a:lnTo>
                    <a:lnTo>
                      <a:pt x="1327" y="70"/>
                    </a:lnTo>
                    <a:lnTo>
                      <a:pt x="1330" y="68"/>
                    </a:lnTo>
                    <a:lnTo>
                      <a:pt x="1330" y="65"/>
                    </a:lnTo>
                    <a:lnTo>
                      <a:pt x="1336" y="61"/>
                    </a:lnTo>
                    <a:lnTo>
                      <a:pt x="1341" y="52"/>
                    </a:lnTo>
                    <a:lnTo>
                      <a:pt x="1344" y="45"/>
                    </a:lnTo>
                    <a:lnTo>
                      <a:pt x="1348" y="38"/>
                    </a:lnTo>
                    <a:lnTo>
                      <a:pt x="1355" y="33"/>
                    </a:lnTo>
                    <a:lnTo>
                      <a:pt x="1357" y="33"/>
                    </a:lnTo>
                    <a:lnTo>
                      <a:pt x="1360" y="38"/>
                    </a:lnTo>
                    <a:lnTo>
                      <a:pt x="1358" y="47"/>
                    </a:lnTo>
                    <a:lnTo>
                      <a:pt x="1362" y="51"/>
                    </a:lnTo>
                    <a:lnTo>
                      <a:pt x="1362" y="49"/>
                    </a:lnTo>
                    <a:lnTo>
                      <a:pt x="1364" y="52"/>
                    </a:lnTo>
                    <a:lnTo>
                      <a:pt x="1362" y="58"/>
                    </a:lnTo>
                    <a:lnTo>
                      <a:pt x="1360" y="65"/>
                    </a:lnTo>
                    <a:lnTo>
                      <a:pt x="1353" y="68"/>
                    </a:lnTo>
                    <a:lnTo>
                      <a:pt x="1348" y="72"/>
                    </a:lnTo>
                    <a:lnTo>
                      <a:pt x="1348" y="77"/>
                    </a:lnTo>
                    <a:lnTo>
                      <a:pt x="1355" y="72"/>
                    </a:lnTo>
                    <a:lnTo>
                      <a:pt x="1360" y="72"/>
                    </a:lnTo>
                    <a:lnTo>
                      <a:pt x="1362" y="75"/>
                    </a:lnTo>
                    <a:lnTo>
                      <a:pt x="1362" y="84"/>
                    </a:lnTo>
                    <a:lnTo>
                      <a:pt x="1362" y="89"/>
                    </a:lnTo>
                    <a:lnTo>
                      <a:pt x="1362" y="96"/>
                    </a:lnTo>
                    <a:lnTo>
                      <a:pt x="1362" y="102"/>
                    </a:lnTo>
                    <a:lnTo>
                      <a:pt x="1360" y="105"/>
                    </a:lnTo>
                    <a:lnTo>
                      <a:pt x="1360" y="109"/>
                    </a:lnTo>
                    <a:lnTo>
                      <a:pt x="1360" y="114"/>
                    </a:lnTo>
                    <a:lnTo>
                      <a:pt x="1362" y="114"/>
                    </a:lnTo>
                    <a:lnTo>
                      <a:pt x="1362" y="109"/>
                    </a:lnTo>
                    <a:lnTo>
                      <a:pt x="1365" y="109"/>
                    </a:lnTo>
                    <a:lnTo>
                      <a:pt x="1367" y="102"/>
                    </a:lnTo>
                    <a:lnTo>
                      <a:pt x="1371" y="103"/>
                    </a:lnTo>
                    <a:lnTo>
                      <a:pt x="1373" y="102"/>
                    </a:lnTo>
                    <a:lnTo>
                      <a:pt x="1371" y="93"/>
                    </a:lnTo>
                    <a:lnTo>
                      <a:pt x="1374" y="89"/>
                    </a:lnTo>
                    <a:lnTo>
                      <a:pt x="1376" y="93"/>
                    </a:lnTo>
                    <a:lnTo>
                      <a:pt x="1378" y="95"/>
                    </a:lnTo>
                    <a:lnTo>
                      <a:pt x="1381" y="91"/>
                    </a:lnTo>
                    <a:lnTo>
                      <a:pt x="1383" y="96"/>
                    </a:lnTo>
                    <a:lnTo>
                      <a:pt x="1387" y="93"/>
                    </a:lnTo>
                    <a:lnTo>
                      <a:pt x="1390" y="93"/>
                    </a:lnTo>
                    <a:lnTo>
                      <a:pt x="1390" y="89"/>
                    </a:lnTo>
                    <a:lnTo>
                      <a:pt x="1385" y="88"/>
                    </a:lnTo>
                    <a:lnTo>
                      <a:pt x="1381" y="84"/>
                    </a:lnTo>
                    <a:lnTo>
                      <a:pt x="1383" y="82"/>
                    </a:lnTo>
                    <a:lnTo>
                      <a:pt x="1383" y="79"/>
                    </a:lnTo>
                    <a:lnTo>
                      <a:pt x="1387" y="75"/>
                    </a:lnTo>
                    <a:lnTo>
                      <a:pt x="1392" y="77"/>
                    </a:lnTo>
                    <a:lnTo>
                      <a:pt x="1395" y="79"/>
                    </a:lnTo>
                    <a:lnTo>
                      <a:pt x="1397" y="75"/>
                    </a:lnTo>
                    <a:lnTo>
                      <a:pt x="1397" y="74"/>
                    </a:lnTo>
                    <a:lnTo>
                      <a:pt x="1394" y="74"/>
                    </a:lnTo>
                    <a:lnTo>
                      <a:pt x="1390" y="74"/>
                    </a:lnTo>
                    <a:lnTo>
                      <a:pt x="1388" y="72"/>
                    </a:lnTo>
                    <a:lnTo>
                      <a:pt x="1387" y="67"/>
                    </a:lnTo>
                    <a:lnTo>
                      <a:pt x="1390" y="67"/>
                    </a:lnTo>
                    <a:lnTo>
                      <a:pt x="1388" y="63"/>
                    </a:lnTo>
                    <a:lnTo>
                      <a:pt x="1385" y="63"/>
                    </a:lnTo>
                    <a:lnTo>
                      <a:pt x="1387" y="56"/>
                    </a:lnTo>
                    <a:lnTo>
                      <a:pt x="1390" y="58"/>
                    </a:lnTo>
                    <a:lnTo>
                      <a:pt x="1394" y="56"/>
                    </a:lnTo>
                    <a:lnTo>
                      <a:pt x="1397" y="56"/>
                    </a:lnTo>
                    <a:lnTo>
                      <a:pt x="1401" y="56"/>
                    </a:lnTo>
                    <a:lnTo>
                      <a:pt x="1401" y="52"/>
                    </a:lnTo>
                    <a:lnTo>
                      <a:pt x="1395" y="54"/>
                    </a:lnTo>
                    <a:lnTo>
                      <a:pt x="1395" y="44"/>
                    </a:lnTo>
                    <a:lnTo>
                      <a:pt x="1404" y="42"/>
                    </a:lnTo>
                    <a:lnTo>
                      <a:pt x="1416" y="44"/>
                    </a:lnTo>
                    <a:lnTo>
                      <a:pt x="1406" y="40"/>
                    </a:lnTo>
                    <a:lnTo>
                      <a:pt x="1408" y="35"/>
                    </a:lnTo>
                    <a:lnTo>
                      <a:pt x="1404" y="35"/>
                    </a:lnTo>
                    <a:lnTo>
                      <a:pt x="1404" y="33"/>
                    </a:lnTo>
                    <a:lnTo>
                      <a:pt x="1399" y="35"/>
                    </a:lnTo>
                    <a:lnTo>
                      <a:pt x="1399" y="33"/>
                    </a:lnTo>
                    <a:lnTo>
                      <a:pt x="1394" y="35"/>
                    </a:lnTo>
                    <a:lnTo>
                      <a:pt x="1387" y="35"/>
                    </a:lnTo>
                    <a:lnTo>
                      <a:pt x="1383" y="33"/>
                    </a:lnTo>
                    <a:lnTo>
                      <a:pt x="1385" y="24"/>
                    </a:lnTo>
                    <a:lnTo>
                      <a:pt x="1392" y="26"/>
                    </a:lnTo>
                    <a:lnTo>
                      <a:pt x="1395" y="26"/>
                    </a:lnTo>
                    <a:lnTo>
                      <a:pt x="1394" y="23"/>
                    </a:lnTo>
                    <a:lnTo>
                      <a:pt x="1387" y="21"/>
                    </a:lnTo>
                    <a:lnTo>
                      <a:pt x="1388" y="16"/>
                    </a:lnTo>
                    <a:lnTo>
                      <a:pt x="1395" y="16"/>
                    </a:lnTo>
                    <a:lnTo>
                      <a:pt x="1397" y="17"/>
                    </a:lnTo>
                    <a:lnTo>
                      <a:pt x="1399" y="17"/>
                    </a:lnTo>
                    <a:lnTo>
                      <a:pt x="1401" y="19"/>
                    </a:lnTo>
                    <a:lnTo>
                      <a:pt x="1404" y="26"/>
                    </a:lnTo>
                    <a:lnTo>
                      <a:pt x="1406" y="24"/>
                    </a:lnTo>
                    <a:lnTo>
                      <a:pt x="1404" y="21"/>
                    </a:lnTo>
                    <a:lnTo>
                      <a:pt x="1406" y="17"/>
                    </a:lnTo>
                    <a:lnTo>
                      <a:pt x="1401" y="14"/>
                    </a:lnTo>
                    <a:lnTo>
                      <a:pt x="1399" y="10"/>
                    </a:lnTo>
                    <a:lnTo>
                      <a:pt x="1402" y="7"/>
                    </a:lnTo>
                    <a:lnTo>
                      <a:pt x="1406" y="7"/>
                    </a:lnTo>
                    <a:lnTo>
                      <a:pt x="1408" y="2"/>
                    </a:lnTo>
                    <a:lnTo>
                      <a:pt x="1411" y="3"/>
                    </a:lnTo>
                    <a:lnTo>
                      <a:pt x="1413" y="3"/>
                    </a:lnTo>
                    <a:lnTo>
                      <a:pt x="1411" y="9"/>
                    </a:lnTo>
                    <a:lnTo>
                      <a:pt x="1413" y="10"/>
                    </a:lnTo>
                    <a:lnTo>
                      <a:pt x="1416" y="7"/>
                    </a:lnTo>
                    <a:lnTo>
                      <a:pt x="1416" y="12"/>
                    </a:lnTo>
                    <a:lnTo>
                      <a:pt x="1422" y="12"/>
                    </a:lnTo>
                    <a:lnTo>
                      <a:pt x="1425" y="5"/>
                    </a:lnTo>
                    <a:lnTo>
                      <a:pt x="1427" y="9"/>
                    </a:lnTo>
                    <a:lnTo>
                      <a:pt x="1430" y="3"/>
                    </a:lnTo>
                    <a:lnTo>
                      <a:pt x="1432" y="9"/>
                    </a:lnTo>
                    <a:lnTo>
                      <a:pt x="1436" y="2"/>
                    </a:lnTo>
                    <a:lnTo>
                      <a:pt x="1439" y="0"/>
                    </a:lnTo>
                    <a:lnTo>
                      <a:pt x="1443" y="3"/>
                    </a:lnTo>
                    <a:lnTo>
                      <a:pt x="1441" y="7"/>
                    </a:lnTo>
                    <a:lnTo>
                      <a:pt x="1439" y="12"/>
                    </a:lnTo>
                    <a:lnTo>
                      <a:pt x="1441" y="17"/>
                    </a:lnTo>
                    <a:lnTo>
                      <a:pt x="1448" y="10"/>
                    </a:lnTo>
                    <a:lnTo>
                      <a:pt x="1455" y="10"/>
                    </a:lnTo>
                    <a:lnTo>
                      <a:pt x="1462" y="14"/>
                    </a:lnTo>
                    <a:lnTo>
                      <a:pt x="1460" y="19"/>
                    </a:lnTo>
                    <a:lnTo>
                      <a:pt x="1459" y="23"/>
                    </a:lnTo>
                    <a:lnTo>
                      <a:pt x="1453" y="23"/>
                    </a:lnTo>
                    <a:lnTo>
                      <a:pt x="1453" y="24"/>
                    </a:lnTo>
                    <a:lnTo>
                      <a:pt x="1459" y="24"/>
                    </a:lnTo>
                    <a:lnTo>
                      <a:pt x="1457" y="26"/>
                    </a:lnTo>
                    <a:lnTo>
                      <a:pt x="1453" y="28"/>
                    </a:lnTo>
                    <a:lnTo>
                      <a:pt x="1455" y="30"/>
                    </a:lnTo>
                    <a:lnTo>
                      <a:pt x="1453" y="31"/>
                    </a:lnTo>
                    <a:lnTo>
                      <a:pt x="1446" y="31"/>
                    </a:lnTo>
                    <a:lnTo>
                      <a:pt x="1452" y="35"/>
                    </a:lnTo>
                    <a:lnTo>
                      <a:pt x="1450" y="38"/>
                    </a:lnTo>
                    <a:lnTo>
                      <a:pt x="1441" y="38"/>
                    </a:lnTo>
                    <a:lnTo>
                      <a:pt x="1441" y="35"/>
                    </a:lnTo>
                    <a:lnTo>
                      <a:pt x="1439" y="38"/>
                    </a:lnTo>
                    <a:lnTo>
                      <a:pt x="1436" y="38"/>
                    </a:lnTo>
                    <a:lnTo>
                      <a:pt x="1436" y="37"/>
                    </a:lnTo>
                    <a:lnTo>
                      <a:pt x="1432" y="37"/>
                    </a:lnTo>
                    <a:lnTo>
                      <a:pt x="1432" y="40"/>
                    </a:lnTo>
                    <a:lnTo>
                      <a:pt x="1423" y="42"/>
                    </a:lnTo>
                    <a:lnTo>
                      <a:pt x="1425" y="44"/>
                    </a:lnTo>
                    <a:lnTo>
                      <a:pt x="1427" y="45"/>
                    </a:lnTo>
                    <a:lnTo>
                      <a:pt x="1432" y="44"/>
                    </a:lnTo>
                    <a:lnTo>
                      <a:pt x="1438" y="44"/>
                    </a:lnTo>
                    <a:lnTo>
                      <a:pt x="1438" y="45"/>
                    </a:lnTo>
                    <a:lnTo>
                      <a:pt x="1441" y="44"/>
                    </a:lnTo>
                    <a:lnTo>
                      <a:pt x="1445" y="44"/>
                    </a:lnTo>
                    <a:lnTo>
                      <a:pt x="1445" y="45"/>
                    </a:lnTo>
                    <a:lnTo>
                      <a:pt x="1439" y="51"/>
                    </a:lnTo>
                    <a:lnTo>
                      <a:pt x="1432" y="56"/>
                    </a:lnTo>
                    <a:lnTo>
                      <a:pt x="1430" y="58"/>
                    </a:lnTo>
                    <a:lnTo>
                      <a:pt x="1432" y="59"/>
                    </a:lnTo>
                    <a:lnTo>
                      <a:pt x="1422" y="65"/>
                    </a:lnTo>
                    <a:lnTo>
                      <a:pt x="1423" y="67"/>
                    </a:lnTo>
                    <a:lnTo>
                      <a:pt x="1436" y="61"/>
                    </a:lnTo>
                    <a:lnTo>
                      <a:pt x="1441" y="58"/>
                    </a:lnTo>
                    <a:lnTo>
                      <a:pt x="1445" y="54"/>
                    </a:lnTo>
                    <a:lnTo>
                      <a:pt x="1450" y="47"/>
                    </a:lnTo>
                    <a:lnTo>
                      <a:pt x="1453" y="47"/>
                    </a:lnTo>
                    <a:lnTo>
                      <a:pt x="1455" y="49"/>
                    </a:lnTo>
                    <a:lnTo>
                      <a:pt x="1455" y="54"/>
                    </a:lnTo>
                    <a:lnTo>
                      <a:pt x="1453" y="61"/>
                    </a:lnTo>
                    <a:lnTo>
                      <a:pt x="1448" y="68"/>
                    </a:lnTo>
                    <a:lnTo>
                      <a:pt x="1441" y="75"/>
                    </a:lnTo>
                    <a:lnTo>
                      <a:pt x="1436" y="79"/>
                    </a:lnTo>
                    <a:lnTo>
                      <a:pt x="1432" y="82"/>
                    </a:lnTo>
                    <a:lnTo>
                      <a:pt x="1436" y="82"/>
                    </a:lnTo>
                    <a:lnTo>
                      <a:pt x="1436" y="88"/>
                    </a:lnTo>
                    <a:lnTo>
                      <a:pt x="1438" y="88"/>
                    </a:lnTo>
                    <a:lnTo>
                      <a:pt x="1439" y="79"/>
                    </a:lnTo>
                    <a:lnTo>
                      <a:pt x="1443" y="77"/>
                    </a:lnTo>
                    <a:lnTo>
                      <a:pt x="1443" y="81"/>
                    </a:lnTo>
                    <a:lnTo>
                      <a:pt x="1446" y="77"/>
                    </a:lnTo>
                    <a:lnTo>
                      <a:pt x="1450" y="75"/>
                    </a:lnTo>
                    <a:lnTo>
                      <a:pt x="1453" y="75"/>
                    </a:lnTo>
                    <a:lnTo>
                      <a:pt x="1453" y="77"/>
                    </a:lnTo>
                    <a:lnTo>
                      <a:pt x="1450" y="79"/>
                    </a:lnTo>
                    <a:lnTo>
                      <a:pt x="1446" y="86"/>
                    </a:lnTo>
                    <a:lnTo>
                      <a:pt x="1448" y="86"/>
                    </a:lnTo>
                    <a:lnTo>
                      <a:pt x="1452" y="79"/>
                    </a:lnTo>
                    <a:lnTo>
                      <a:pt x="1455" y="79"/>
                    </a:lnTo>
                    <a:lnTo>
                      <a:pt x="1457" y="74"/>
                    </a:lnTo>
                    <a:lnTo>
                      <a:pt x="1459" y="74"/>
                    </a:lnTo>
                    <a:lnTo>
                      <a:pt x="1462" y="72"/>
                    </a:lnTo>
                    <a:lnTo>
                      <a:pt x="1457" y="88"/>
                    </a:lnTo>
                    <a:lnTo>
                      <a:pt x="1455" y="100"/>
                    </a:lnTo>
                    <a:lnTo>
                      <a:pt x="1457" y="105"/>
                    </a:lnTo>
                    <a:lnTo>
                      <a:pt x="1459" y="116"/>
                    </a:lnTo>
                    <a:lnTo>
                      <a:pt x="1462" y="121"/>
                    </a:lnTo>
                    <a:lnTo>
                      <a:pt x="1459" y="130"/>
                    </a:lnTo>
                    <a:lnTo>
                      <a:pt x="1455" y="133"/>
                    </a:lnTo>
                    <a:lnTo>
                      <a:pt x="1459" y="135"/>
                    </a:lnTo>
                    <a:lnTo>
                      <a:pt x="1464" y="128"/>
                    </a:lnTo>
                    <a:lnTo>
                      <a:pt x="1464" y="119"/>
                    </a:lnTo>
                    <a:lnTo>
                      <a:pt x="1460" y="109"/>
                    </a:lnTo>
                    <a:lnTo>
                      <a:pt x="1460" y="102"/>
                    </a:lnTo>
                    <a:lnTo>
                      <a:pt x="1460" y="95"/>
                    </a:lnTo>
                    <a:lnTo>
                      <a:pt x="1459" y="89"/>
                    </a:lnTo>
                    <a:lnTo>
                      <a:pt x="1462" y="84"/>
                    </a:lnTo>
                    <a:lnTo>
                      <a:pt x="1462" y="81"/>
                    </a:lnTo>
                    <a:lnTo>
                      <a:pt x="1462" y="77"/>
                    </a:lnTo>
                    <a:lnTo>
                      <a:pt x="1467" y="75"/>
                    </a:lnTo>
                    <a:lnTo>
                      <a:pt x="1471" y="79"/>
                    </a:lnTo>
                    <a:lnTo>
                      <a:pt x="1471" y="74"/>
                    </a:lnTo>
                    <a:lnTo>
                      <a:pt x="1474" y="72"/>
                    </a:lnTo>
                    <a:lnTo>
                      <a:pt x="1473" y="70"/>
                    </a:lnTo>
                    <a:lnTo>
                      <a:pt x="1469" y="72"/>
                    </a:lnTo>
                    <a:lnTo>
                      <a:pt x="1466" y="67"/>
                    </a:lnTo>
                    <a:lnTo>
                      <a:pt x="1464" y="63"/>
                    </a:lnTo>
                    <a:lnTo>
                      <a:pt x="1467" y="58"/>
                    </a:lnTo>
                    <a:lnTo>
                      <a:pt x="1467" y="49"/>
                    </a:lnTo>
                    <a:lnTo>
                      <a:pt x="1474" y="47"/>
                    </a:lnTo>
                    <a:lnTo>
                      <a:pt x="1473" y="45"/>
                    </a:lnTo>
                    <a:lnTo>
                      <a:pt x="1469" y="45"/>
                    </a:lnTo>
                    <a:lnTo>
                      <a:pt x="1467" y="42"/>
                    </a:lnTo>
                    <a:lnTo>
                      <a:pt x="1469" y="37"/>
                    </a:lnTo>
                    <a:lnTo>
                      <a:pt x="1473" y="35"/>
                    </a:lnTo>
                    <a:lnTo>
                      <a:pt x="1473" y="31"/>
                    </a:lnTo>
                    <a:lnTo>
                      <a:pt x="1476" y="26"/>
                    </a:lnTo>
                    <a:lnTo>
                      <a:pt x="1480" y="21"/>
                    </a:lnTo>
                    <a:lnTo>
                      <a:pt x="1487" y="17"/>
                    </a:lnTo>
                    <a:lnTo>
                      <a:pt x="1492" y="16"/>
                    </a:lnTo>
                    <a:lnTo>
                      <a:pt x="1496" y="19"/>
                    </a:lnTo>
                    <a:lnTo>
                      <a:pt x="1501" y="19"/>
                    </a:lnTo>
                    <a:lnTo>
                      <a:pt x="1504" y="19"/>
                    </a:lnTo>
                    <a:lnTo>
                      <a:pt x="1506" y="21"/>
                    </a:lnTo>
                    <a:lnTo>
                      <a:pt x="1508" y="24"/>
                    </a:lnTo>
                    <a:lnTo>
                      <a:pt x="1513" y="24"/>
                    </a:lnTo>
                    <a:lnTo>
                      <a:pt x="1513" y="28"/>
                    </a:lnTo>
                    <a:lnTo>
                      <a:pt x="1511" y="30"/>
                    </a:lnTo>
                    <a:lnTo>
                      <a:pt x="1508" y="31"/>
                    </a:lnTo>
                    <a:lnTo>
                      <a:pt x="1508" y="33"/>
                    </a:lnTo>
                    <a:lnTo>
                      <a:pt x="1517" y="31"/>
                    </a:lnTo>
                    <a:lnTo>
                      <a:pt x="1515" y="31"/>
                    </a:lnTo>
                    <a:lnTo>
                      <a:pt x="1511" y="35"/>
                    </a:lnTo>
                    <a:lnTo>
                      <a:pt x="1513" y="35"/>
                    </a:lnTo>
                    <a:lnTo>
                      <a:pt x="1510" y="40"/>
                    </a:lnTo>
                    <a:lnTo>
                      <a:pt x="1510" y="44"/>
                    </a:lnTo>
                    <a:lnTo>
                      <a:pt x="1511" y="42"/>
                    </a:lnTo>
                    <a:lnTo>
                      <a:pt x="1515" y="38"/>
                    </a:lnTo>
                    <a:lnTo>
                      <a:pt x="1527" y="33"/>
                    </a:lnTo>
                    <a:lnTo>
                      <a:pt x="1529" y="28"/>
                    </a:lnTo>
                    <a:lnTo>
                      <a:pt x="1538" y="26"/>
                    </a:lnTo>
                    <a:lnTo>
                      <a:pt x="1539" y="31"/>
                    </a:lnTo>
                    <a:lnTo>
                      <a:pt x="1536" y="38"/>
                    </a:lnTo>
                    <a:lnTo>
                      <a:pt x="1536" y="42"/>
                    </a:lnTo>
                    <a:lnTo>
                      <a:pt x="1538" y="42"/>
                    </a:lnTo>
                    <a:lnTo>
                      <a:pt x="1543" y="38"/>
                    </a:lnTo>
                    <a:lnTo>
                      <a:pt x="1545" y="31"/>
                    </a:lnTo>
                    <a:lnTo>
                      <a:pt x="1546" y="28"/>
                    </a:lnTo>
                    <a:lnTo>
                      <a:pt x="1550" y="28"/>
                    </a:lnTo>
                    <a:lnTo>
                      <a:pt x="1561" y="30"/>
                    </a:lnTo>
                    <a:lnTo>
                      <a:pt x="1559" y="31"/>
                    </a:lnTo>
                    <a:lnTo>
                      <a:pt x="1555" y="35"/>
                    </a:lnTo>
                    <a:lnTo>
                      <a:pt x="1562" y="33"/>
                    </a:lnTo>
                    <a:lnTo>
                      <a:pt x="1566" y="35"/>
                    </a:lnTo>
                    <a:lnTo>
                      <a:pt x="1569" y="35"/>
                    </a:lnTo>
                    <a:lnTo>
                      <a:pt x="1569" y="38"/>
                    </a:lnTo>
                    <a:lnTo>
                      <a:pt x="1568" y="42"/>
                    </a:lnTo>
                    <a:lnTo>
                      <a:pt x="1564" y="42"/>
                    </a:lnTo>
                    <a:lnTo>
                      <a:pt x="1566" y="45"/>
                    </a:lnTo>
                    <a:lnTo>
                      <a:pt x="1559" y="47"/>
                    </a:lnTo>
                    <a:lnTo>
                      <a:pt x="1561" y="49"/>
                    </a:lnTo>
                    <a:lnTo>
                      <a:pt x="1557" y="49"/>
                    </a:lnTo>
                    <a:lnTo>
                      <a:pt x="1561" y="51"/>
                    </a:lnTo>
                    <a:lnTo>
                      <a:pt x="1575" y="44"/>
                    </a:lnTo>
                    <a:lnTo>
                      <a:pt x="1585" y="42"/>
                    </a:lnTo>
                    <a:lnTo>
                      <a:pt x="1587" y="40"/>
                    </a:lnTo>
                    <a:lnTo>
                      <a:pt x="1589" y="42"/>
                    </a:lnTo>
                    <a:lnTo>
                      <a:pt x="1589" y="45"/>
                    </a:lnTo>
                    <a:lnTo>
                      <a:pt x="1596" y="49"/>
                    </a:lnTo>
                    <a:lnTo>
                      <a:pt x="1597" y="54"/>
                    </a:lnTo>
                    <a:lnTo>
                      <a:pt x="1599" y="54"/>
                    </a:lnTo>
                    <a:lnTo>
                      <a:pt x="1603" y="51"/>
                    </a:lnTo>
                    <a:lnTo>
                      <a:pt x="1610" y="49"/>
                    </a:lnTo>
                    <a:lnTo>
                      <a:pt x="1612" y="52"/>
                    </a:lnTo>
                    <a:lnTo>
                      <a:pt x="1615" y="54"/>
                    </a:lnTo>
                    <a:lnTo>
                      <a:pt x="1619" y="58"/>
                    </a:lnTo>
                    <a:lnTo>
                      <a:pt x="1619" y="63"/>
                    </a:lnTo>
                    <a:lnTo>
                      <a:pt x="1617" y="70"/>
                    </a:lnTo>
                    <a:lnTo>
                      <a:pt x="1610" y="74"/>
                    </a:lnTo>
                    <a:lnTo>
                      <a:pt x="1606" y="75"/>
                    </a:lnTo>
                    <a:lnTo>
                      <a:pt x="1601" y="79"/>
                    </a:lnTo>
                    <a:lnTo>
                      <a:pt x="1597" y="81"/>
                    </a:lnTo>
                    <a:lnTo>
                      <a:pt x="1590" y="82"/>
                    </a:lnTo>
                    <a:lnTo>
                      <a:pt x="1589" y="86"/>
                    </a:lnTo>
                    <a:lnTo>
                      <a:pt x="1589" y="88"/>
                    </a:lnTo>
                    <a:lnTo>
                      <a:pt x="1585" y="89"/>
                    </a:lnTo>
                    <a:lnTo>
                      <a:pt x="1582" y="93"/>
                    </a:lnTo>
                    <a:lnTo>
                      <a:pt x="1583" y="95"/>
                    </a:lnTo>
                    <a:lnTo>
                      <a:pt x="1585" y="96"/>
                    </a:lnTo>
                    <a:lnTo>
                      <a:pt x="1580" y="102"/>
                    </a:lnTo>
                    <a:lnTo>
                      <a:pt x="1575" y="103"/>
                    </a:lnTo>
                    <a:lnTo>
                      <a:pt x="1573" y="107"/>
                    </a:lnTo>
                    <a:lnTo>
                      <a:pt x="1575" y="109"/>
                    </a:lnTo>
                    <a:lnTo>
                      <a:pt x="1575" y="110"/>
                    </a:lnTo>
                    <a:lnTo>
                      <a:pt x="1571" y="109"/>
                    </a:lnTo>
                    <a:lnTo>
                      <a:pt x="1561" y="114"/>
                    </a:lnTo>
                    <a:lnTo>
                      <a:pt x="1552" y="114"/>
                    </a:lnTo>
                    <a:lnTo>
                      <a:pt x="1536" y="114"/>
                    </a:lnTo>
                    <a:lnTo>
                      <a:pt x="1532" y="116"/>
                    </a:lnTo>
                    <a:lnTo>
                      <a:pt x="1527" y="114"/>
                    </a:lnTo>
                    <a:lnTo>
                      <a:pt x="1518" y="116"/>
                    </a:lnTo>
                    <a:lnTo>
                      <a:pt x="1513" y="116"/>
                    </a:lnTo>
                    <a:lnTo>
                      <a:pt x="1504" y="116"/>
                    </a:lnTo>
                    <a:lnTo>
                      <a:pt x="1499" y="112"/>
                    </a:lnTo>
                    <a:lnTo>
                      <a:pt x="1492" y="112"/>
                    </a:lnTo>
                    <a:lnTo>
                      <a:pt x="1485" y="112"/>
                    </a:lnTo>
                    <a:lnTo>
                      <a:pt x="1483" y="114"/>
                    </a:lnTo>
                    <a:lnTo>
                      <a:pt x="1492" y="114"/>
                    </a:lnTo>
                    <a:lnTo>
                      <a:pt x="1494" y="114"/>
                    </a:lnTo>
                    <a:lnTo>
                      <a:pt x="1492" y="117"/>
                    </a:lnTo>
                    <a:lnTo>
                      <a:pt x="1490" y="119"/>
                    </a:lnTo>
                    <a:lnTo>
                      <a:pt x="1487" y="121"/>
                    </a:lnTo>
                    <a:lnTo>
                      <a:pt x="1488" y="123"/>
                    </a:lnTo>
                    <a:lnTo>
                      <a:pt x="1494" y="123"/>
                    </a:lnTo>
                    <a:lnTo>
                      <a:pt x="1497" y="121"/>
                    </a:lnTo>
                    <a:lnTo>
                      <a:pt x="1501" y="123"/>
                    </a:lnTo>
                    <a:lnTo>
                      <a:pt x="1496" y="123"/>
                    </a:lnTo>
                    <a:lnTo>
                      <a:pt x="1497" y="124"/>
                    </a:lnTo>
                    <a:lnTo>
                      <a:pt x="1511" y="124"/>
                    </a:lnTo>
                    <a:lnTo>
                      <a:pt x="1515" y="124"/>
                    </a:lnTo>
                    <a:lnTo>
                      <a:pt x="1517" y="123"/>
                    </a:lnTo>
                    <a:lnTo>
                      <a:pt x="1518" y="123"/>
                    </a:lnTo>
                    <a:lnTo>
                      <a:pt x="1518" y="124"/>
                    </a:lnTo>
                    <a:lnTo>
                      <a:pt x="1520" y="124"/>
                    </a:lnTo>
                    <a:lnTo>
                      <a:pt x="1522" y="126"/>
                    </a:lnTo>
                    <a:lnTo>
                      <a:pt x="1518" y="128"/>
                    </a:lnTo>
                    <a:lnTo>
                      <a:pt x="1527" y="126"/>
                    </a:lnTo>
                    <a:lnTo>
                      <a:pt x="1536" y="124"/>
                    </a:lnTo>
                    <a:lnTo>
                      <a:pt x="1541" y="126"/>
                    </a:lnTo>
                    <a:lnTo>
                      <a:pt x="1541" y="128"/>
                    </a:lnTo>
                    <a:lnTo>
                      <a:pt x="1552" y="128"/>
                    </a:lnTo>
                    <a:lnTo>
                      <a:pt x="1550" y="132"/>
                    </a:lnTo>
                    <a:lnTo>
                      <a:pt x="1545" y="133"/>
                    </a:lnTo>
                    <a:lnTo>
                      <a:pt x="1541" y="137"/>
                    </a:lnTo>
                    <a:lnTo>
                      <a:pt x="1541" y="139"/>
                    </a:lnTo>
                    <a:lnTo>
                      <a:pt x="1539" y="142"/>
                    </a:lnTo>
                    <a:lnTo>
                      <a:pt x="1538" y="146"/>
                    </a:lnTo>
                    <a:lnTo>
                      <a:pt x="1541" y="146"/>
                    </a:lnTo>
                    <a:lnTo>
                      <a:pt x="1543" y="142"/>
                    </a:lnTo>
                    <a:lnTo>
                      <a:pt x="1545" y="139"/>
                    </a:lnTo>
                    <a:lnTo>
                      <a:pt x="1546" y="137"/>
                    </a:lnTo>
                    <a:lnTo>
                      <a:pt x="1552" y="137"/>
                    </a:lnTo>
                    <a:lnTo>
                      <a:pt x="1557" y="135"/>
                    </a:lnTo>
                    <a:lnTo>
                      <a:pt x="1559" y="140"/>
                    </a:lnTo>
                    <a:lnTo>
                      <a:pt x="1561" y="144"/>
                    </a:lnTo>
                    <a:lnTo>
                      <a:pt x="1559" y="149"/>
                    </a:lnTo>
                    <a:lnTo>
                      <a:pt x="1555" y="154"/>
                    </a:lnTo>
                    <a:lnTo>
                      <a:pt x="1554" y="160"/>
                    </a:lnTo>
                    <a:lnTo>
                      <a:pt x="1550" y="165"/>
                    </a:lnTo>
                    <a:lnTo>
                      <a:pt x="1550" y="170"/>
                    </a:lnTo>
                    <a:lnTo>
                      <a:pt x="1554" y="167"/>
                    </a:lnTo>
                    <a:lnTo>
                      <a:pt x="1557" y="163"/>
                    </a:lnTo>
                    <a:lnTo>
                      <a:pt x="1559" y="158"/>
                    </a:lnTo>
                    <a:lnTo>
                      <a:pt x="1564" y="156"/>
                    </a:lnTo>
                    <a:lnTo>
                      <a:pt x="1573" y="154"/>
                    </a:lnTo>
                    <a:lnTo>
                      <a:pt x="1578" y="149"/>
                    </a:lnTo>
                    <a:lnTo>
                      <a:pt x="1578" y="154"/>
                    </a:lnTo>
                    <a:lnTo>
                      <a:pt x="1575" y="160"/>
                    </a:lnTo>
                    <a:lnTo>
                      <a:pt x="1580" y="156"/>
                    </a:lnTo>
                    <a:lnTo>
                      <a:pt x="1583" y="160"/>
                    </a:lnTo>
                    <a:lnTo>
                      <a:pt x="1585" y="154"/>
                    </a:lnTo>
                    <a:lnTo>
                      <a:pt x="1582" y="151"/>
                    </a:lnTo>
                    <a:lnTo>
                      <a:pt x="1587" y="147"/>
                    </a:lnTo>
                    <a:lnTo>
                      <a:pt x="1583" y="144"/>
                    </a:lnTo>
                    <a:lnTo>
                      <a:pt x="1583" y="140"/>
                    </a:lnTo>
                    <a:lnTo>
                      <a:pt x="1580" y="137"/>
                    </a:lnTo>
                    <a:lnTo>
                      <a:pt x="1582" y="135"/>
                    </a:lnTo>
                    <a:lnTo>
                      <a:pt x="1590" y="132"/>
                    </a:lnTo>
                    <a:lnTo>
                      <a:pt x="1592" y="135"/>
                    </a:lnTo>
                    <a:lnTo>
                      <a:pt x="1587" y="139"/>
                    </a:lnTo>
                    <a:lnTo>
                      <a:pt x="1596" y="137"/>
                    </a:lnTo>
                    <a:lnTo>
                      <a:pt x="1596" y="140"/>
                    </a:lnTo>
                    <a:lnTo>
                      <a:pt x="1599" y="146"/>
                    </a:lnTo>
                    <a:lnTo>
                      <a:pt x="1601" y="149"/>
                    </a:lnTo>
                    <a:lnTo>
                      <a:pt x="1601" y="154"/>
                    </a:lnTo>
                    <a:lnTo>
                      <a:pt x="1601" y="158"/>
                    </a:lnTo>
                    <a:lnTo>
                      <a:pt x="1603" y="156"/>
                    </a:lnTo>
                    <a:lnTo>
                      <a:pt x="1603" y="153"/>
                    </a:lnTo>
                    <a:lnTo>
                      <a:pt x="1604" y="149"/>
                    </a:lnTo>
                    <a:lnTo>
                      <a:pt x="1603" y="146"/>
                    </a:lnTo>
                    <a:lnTo>
                      <a:pt x="1603" y="140"/>
                    </a:lnTo>
                    <a:lnTo>
                      <a:pt x="1601" y="139"/>
                    </a:lnTo>
                    <a:lnTo>
                      <a:pt x="1604" y="137"/>
                    </a:lnTo>
                    <a:lnTo>
                      <a:pt x="1608" y="135"/>
                    </a:lnTo>
                    <a:lnTo>
                      <a:pt x="1612" y="135"/>
                    </a:lnTo>
                    <a:lnTo>
                      <a:pt x="1615" y="135"/>
                    </a:lnTo>
                    <a:lnTo>
                      <a:pt x="1617" y="139"/>
                    </a:lnTo>
                    <a:lnTo>
                      <a:pt x="1617" y="142"/>
                    </a:lnTo>
                    <a:lnTo>
                      <a:pt x="1619" y="140"/>
                    </a:lnTo>
                    <a:lnTo>
                      <a:pt x="1622" y="137"/>
                    </a:lnTo>
                    <a:lnTo>
                      <a:pt x="1627" y="146"/>
                    </a:lnTo>
                    <a:lnTo>
                      <a:pt x="1627" y="147"/>
                    </a:lnTo>
                    <a:lnTo>
                      <a:pt x="1631" y="149"/>
                    </a:lnTo>
                    <a:lnTo>
                      <a:pt x="1631" y="153"/>
                    </a:lnTo>
                    <a:lnTo>
                      <a:pt x="1633" y="158"/>
                    </a:lnTo>
                    <a:lnTo>
                      <a:pt x="1633" y="161"/>
                    </a:lnTo>
                    <a:lnTo>
                      <a:pt x="1633" y="165"/>
                    </a:lnTo>
                    <a:lnTo>
                      <a:pt x="1633" y="167"/>
                    </a:lnTo>
                    <a:lnTo>
                      <a:pt x="1631" y="168"/>
                    </a:lnTo>
                    <a:lnTo>
                      <a:pt x="1627" y="172"/>
                    </a:lnTo>
                    <a:lnTo>
                      <a:pt x="1624" y="172"/>
                    </a:lnTo>
                    <a:lnTo>
                      <a:pt x="1622" y="172"/>
                    </a:lnTo>
                    <a:lnTo>
                      <a:pt x="1619" y="172"/>
                    </a:lnTo>
                    <a:lnTo>
                      <a:pt x="1617" y="172"/>
                    </a:lnTo>
                    <a:lnTo>
                      <a:pt x="1613" y="174"/>
                    </a:lnTo>
                    <a:lnTo>
                      <a:pt x="1610" y="172"/>
                    </a:lnTo>
                    <a:lnTo>
                      <a:pt x="1606" y="168"/>
                    </a:lnTo>
                    <a:lnTo>
                      <a:pt x="1603" y="167"/>
                    </a:lnTo>
                    <a:lnTo>
                      <a:pt x="1599" y="165"/>
                    </a:lnTo>
                    <a:lnTo>
                      <a:pt x="1597" y="163"/>
                    </a:lnTo>
                    <a:lnTo>
                      <a:pt x="1596" y="163"/>
                    </a:lnTo>
                    <a:lnTo>
                      <a:pt x="1592" y="163"/>
                    </a:lnTo>
                    <a:lnTo>
                      <a:pt x="1585" y="161"/>
                    </a:lnTo>
                    <a:lnTo>
                      <a:pt x="1589" y="170"/>
                    </a:lnTo>
                    <a:lnTo>
                      <a:pt x="1590" y="174"/>
                    </a:lnTo>
                    <a:lnTo>
                      <a:pt x="1592" y="175"/>
                    </a:lnTo>
                    <a:lnTo>
                      <a:pt x="1592" y="177"/>
                    </a:lnTo>
                    <a:lnTo>
                      <a:pt x="1590" y="179"/>
                    </a:lnTo>
                    <a:lnTo>
                      <a:pt x="1589" y="181"/>
                    </a:lnTo>
                    <a:lnTo>
                      <a:pt x="1590" y="182"/>
                    </a:lnTo>
                    <a:lnTo>
                      <a:pt x="1590" y="186"/>
                    </a:lnTo>
                    <a:lnTo>
                      <a:pt x="1590" y="188"/>
                    </a:lnTo>
                    <a:lnTo>
                      <a:pt x="1590" y="191"/>
                    </a:lnTo>
                    <a:lnTo>
                      <a:pt x="1589" y="193"/>
                    </a:lnTo>
                    <a:lnTo>
                      <a:pt x="1585" y="195"/>
                    </a:lnTo>
                    <a:lnTo>
                      <a:pt x="1585" y="197"/>
                    </a:lnTo>
                    <a:lnTo>
                      <a:pt x="1583" y="198"/>
                    </a:lnTo>
                    <a:lnTo>
                      <a:pt x="1582" y="198"/>
                    </a:lnTo>
                    <a:lnTo>
                      <a:pt x="1578" y="198"/>
                    </a:lnTo>
                    <a:lnTo>
                      <a:pt x="1575" y="200"/>
                    </a:lnTo>
                    <a:lnTo>
                      <a:pt x="1573" y="202"/>
                    </a:lnTo>
                    <a:lnTo>
                      <a:pt x="1569" y="204"/>
                    </a:lnTo>
                    <a:lnTo>
                      <a:pt x="1568" y="207"/>
                    </a:lnTo>
                    <a:lnTo>
                      <a:pt x="1566" y="211"/>
                    </a:lnTo>
                    <a:lnTo>
                      <a:pt x="1564" y="212"/>
                    </a:lnTo>
                    <a:lnTo>
                      <a:pt x="1561" y="214"/>
                    </a:lnTo>
                    <a:lnTo>
                      <a:pt x="1557" y="216"/>
                    </a:lnTo>
                    <a:lnTo>
                      <a:pt x="1554" y="218"/>
                    </a:lnTo>
                    <a:lnTo>
                      <a:pt x="1550" y="219"/>
                    </a:lnTo>
                    <a:lnTo>
                      <a:pt x="1546" y="223"/>
                    </a:lnTo>
                    <a:lnTo>
                      <a:pt x="1546" y="225"/>
                    </a:lnTo>
                    <a:lnTo>
                      <a:pt x="1548" y="226"/>
                    </a:lnTo>
                    <a:lnTo>
                      <a:pt x="1550" y="228"/>
                    </a:lnTo>
                    <a:lnTo>
                      <a:pt x="1548" y="233"/>
                    </a:lnTo>
                    <a:lnTo>
                      <a:pt x="1550" y="239"/>
                    </a:lnTo>
                    <a:lnTo>
                      <a:pt x="1548" y="244"/>
                    </a:lnTo>
                    <a:lnTo>
                      <a:pt x="1546" y="247"/>
                    </a:lnTo>
                    <a:lnTo>
                      <a:pt x="1546" y="251"/>
                    </a:lnTo>
                    <a:lnTo>
                      <a:pt x="1545" y="256"/>
                    </a:lnTo>
                    <a:lnTo>
                      <a:pt x="1541" y="260"/>
                    </a:lnTo>
                    <a:lnTo>
                      <a:pt x="1538" y="260"/>
                    </a:lnTo>
                    <a:lnTo>
                      <a:pt x="1534" y="258"/>
                    </a:lnTo>
                    <a:lnTo>
                      <a:pt x="1527" y="253"/>
                    </a:lnTo>
                    <a:lnTo>
                      <a:pt x="1525" y="251"/>
                    </a:lnTo>
                    <a:lnTo>
                      <a:pt x="1525" y="247"/>
                    </a:lnTo>
                    <a:lnTo>
                      <a:pt x="1525" y="246"/>
                    </a:lnTo>
                    <a:lnTo>
                      <a:pt x="1524" y="242"/>
                    </a:lnTo>
                    <a:lnTo>
                      <a:pt x="1525" y="239"/>
                    </a:lnTo>
                    <a:lnTo>
                      <a:pt x="1524" y="235"/>
                    </a:lnTo>
                    <a:lnTo>
                      <a:pt x="1546" y="197"/>
                    </a:lnTo>
                    <a:lnTo>
                      <a:pt x="1527" y="170"/>
                    </a:lnTo>
                    <a:lnTo>
                      <a:pt x="1481" y="161"/>
                    </a:lnTo>
                    <a:lnTo>
                      <a:pt x="1478" y="160"/>
                    </a:lnTo>
                    <a:lnTo>
                      <a:pt x="1478" y="156"/>
                    </a:lnTo>
                    <a:lnTo>
                      <a:pt x="1478" y="154"/>
                    </a:lnTo>
                    <a:lnTo>
                      <a:pt x="1471" y="153"/>
                    </a:lnTo>
                    <a:lnTo>
                      <a:pt x="1466" y="151"/>
                    </a:lnTo>
                    <a:lnTo>
                      <a:pt x="1460" y="147"/>
                    </a:lnTo>
                    <a:lnTo>
                      <a:pt x="1455" y="144"/>
                    </a:lnTo>
                    <a:lnTo>
                      <a:pt x="1453" y="137"/>
                    </a:lnTo>
                    <a:lnTo>
                      <a:pt x="1453" y="133"/>
                    </a:lnTo>
                    <a:lnTo>
                      <a:pt x="1448" y="132"/>
                    </a:lnTo>
                    <a:lnTo>
                      <a:pt x="1443" y="135"/>
                    </a:lnTo>
                    <a:lnTo>
                      <a:pt x="1438" y="137"/>
                    </a:lnTo>
                    <a:lnTo>
                      <a:pt x="1434" y="137"/>
                    </a:lnTo>
                    <a:lnTo>
                      <a:pt x="1430" y="140"/>
                    </a:lnTo>
                    <a:lnTo>
                      <a:pt x="1429" y="142"/>
                    </a:lnTo>
                    <a:lnTo>
                      <a:pt x="1427" y="146"/>
                    </a:lnTo>
                    <a:lnTo>
                      <a:pt x="1422" y="149"/>
                    </a:lnTo>
                    <a:lnTo>
                      <a:pt x="1420" y="151"/>
                    </a:lnTo>
                    <a:lnTo>
                      <a:pt x="1418" y="154"/>
                    </a:lnTo>
                    <a:lnTo>
                      <a:pt x="1416" y="158"/>
                    </a:lnTo>
                    <a:lnTo>
                      <a:pt x="1402" y="165"/>
                    </a:lnTo>
                    <a:lnTo>
                      <a:pt x="1397" y="163"/>
                    </a:lnTo>
                    <a:lnTo>
                      <a:pt x="1392" y="165"/>
                    </a:lnTo>
                    <a:lnTo>
                      <a:pt x="1390" y="161"/>
                    </a:lnTo>
                    <a:lnTo>
                      <a:pt x="1385" y="165"/>
                    </a:lnTo>
                    <a:lnTo>
                      <a:pt x="1381" y="163"/>
                    </a:lnTo>
                    <a:lnTo>
                      <a:pt x="1376" y="165"/>
                    </a:lnTo>
                    <a:lnTo>
                      <a:pt x="1369" y="168"/>
                    </a:lnTo>
                    <a:lnTo>
                      <a:pt x="1369" y="172"/>
                    </a:lnTo>
                    <a:lnTo>
                      <a:pt x="1367" y="177"/>
                    </a:lnTo>
                    <a:lnTo>
                      <a:pt x="1365" y="181"/>
                    </a:lnTo>
                    <a:lnTo>
                      <a:pt x="1362" y="184"/>
                    </a:lnTo>
                    <a:lnTo>
                      <a:pt x="1358" y="190"/>
                    </a:lnTo>
                    <a:lnTo>
                      <a:pt x="1358" y="193"/>
                    </a:lnTo>
                    <a:lnTo>
                      <a:pt x="1355" y="197"/>
                    </a:lnTo>
                    <a:lnTo>
                      <a:pt x="1351" y="200"/>
                    </a:lnTo>
                    <a:lnTo>
                      <a:pt x="1348" y="202"/>
                    </a:lnTo>
                    <a:lnTo>
                      <a:pt x="1344" y="205"/>
                    </a:lnTo>
                    <a:lnTo>
                      <a:pt x="1343" y="211"/>
                    </a:lnTo>
                    <a:lnTo>
                      <a:pt x="1344" y="212"/>
                    </a:lnTo>
                    <a:lnTo>
                      <a:pt x="1348" y="216"/>
                    </a:lnTo>
                    <a:lnTo>
                      <a:pt x="1346" y="221"/>
                    </a:lnTo>
                    <a:lnTo>
                      <a:pt x="1344" y="226"/>
                    </a:lnTo>
                    <a:lnTo>
                      <a:pt x="1343" y="232"/>
                    </a:lnTo>
                    <a:lnTo>
                      <a:pt x="1343" y="237"/>
                    </a:lnTo>
                    <a:lnTo>
                      <a:pt x="1343" y="240"/>
                    </a:lnTo>
                    <a:lnTo>
                      <a:pt x="1344" y="246"/>
                    </a:lnTo>
                    <a:lnTo>
                      <a:pt x="1344" y="251"/>
                    </a:lnTo>
                    <a:lnTo>
                      <a:pt x="1341" y="255"/>
                    </a:lnTo>
                    <a:lnTo>
                      <a:pt x="1339" y="258"/>
                    </a:lnTo>
                    <a:lnTo>
                      <a:pt x="1341" y="262"/>
                    </a:lnTo>
                    <a:lnTo>
                      <a:pt x="1341" y="267"/>
                    </a:lnTo>
                    <a:lnTo>
                      <a:pt x="1339" y="272"/>
                    </a:lnTo>
                    <a:lnTo>
                      <a:pt x="1341" y="276"/>
                    </a:lnTo>
                    <a:lnTo>
                      <a:pt x="1343" y="279"/>
                    </a:lnTo>
                    <a:lnTo>
                      <a:pt x="1344" y="283"/>
                    </a:lnTo>
                    <a:lnTo>
                      <a:pt x="1344" y="288"/>
                    </a:lnTo>
                    <a:lnTo>
                      <a:pt x="1348" y="293"/>
                    </a:lnTo>
                    <a:lnTo>
                      <a:pt x="1350" y="297"/>
                    </a:lnTo>
                    <a:lnTo>
                      <a:pt x="1350" y="300"/>
                    </a:lnTo>
                    <a:lnTo>
                      <a:pt x="1346" y="305"/>
                    </a:lnTo>
                    <a:lnTo>
                      <a:pt x="1346" y="309"/>
                    </a:lnTo>
                    <a:lnTo>
                      <a:pt x="1341" y="316"/>
                    </a:lnTo>
                    <a:lnTo>
                      <a:pt x="1339" y="320"/>
                    </a:lnTo>
                    <a:lnTo>
                      <a:pt x="1334" y="320"/>
                    </a:lnTo>
                    <a:lnTo>
                      <a:pt x="1330" y="321"/>
                    </a:lnTo>
                    <a:lnTo>
                      <a:pt x="1327" y="325"/>
                    </a:lnTo>
                    <a:lnTo>
                      <a:pt x="1323" y="328"/>
                    </a:lnTo>
                    <a:lnTo>
                      <a:pt x="1322" y="332"/>
                    </a:lnTo>
                    <a:lnTo>
                      <a:pt x="1318" y="337"/>
                    </a:lnTo>
                    <a:lnTo>
                      <a:pt x="1318" y="342"/>
                    </a:lnTo>
                    <a:lnTo>
                      <a:pt x="1318" y="348"/>
                    </a:lnTo>
                    <a:lnTo>
                      <a:pt x="1318" y="355"/>
                    </a:lnTo>
                    <a:lnTo>
                      <a:pt x="1316" y="356"/>
                    </a:lnTo>
                    <a:lnTo>
                      <a:pt x="1311" y="362"/>
                    </a:lnTo>
                    <a:lnTo>
                      <a:pt x="1307" y="369"/>
                    </a:lnTo>
                    <a:lnTo>
                      <a:pt x="1304" y="367"/>
                    </a:lnTo>
                    <a:lnTo>
                      <a:pt x="1299" y="360"/>
                    </a:lnTo>
                    <a:lnTo>
                      <a:pt x="1292" y="356"/>
                    </a:lnTo>
                    <a:lnTo>
                      <a:pt x="1285" y="355"/>
                    </a:lnTo>
                    <a:lnTo>
                      <a:pt x="1278" y="353"/>
                    </a:lnTo>
                    <a:lnTo>
                      <a:pt x="1271" y="351"/>
                    </a:lnTo>
                    <a:lnTo>
                      <a:pt x="1264" y="349"/>
                    </a:lnTo>
                    <a:lnTo>
                      <a:pt x="1258" y="348"/>
                    </a:lnTo>
                    <a:lnTo>
                      <a:pt x="1258" y="344"/>
                    </a:lnTo>
                    <a:lnTo>
                      <a:pt x="1255" y="346"/>
                    </a:lnTo>
                    <a:lnTo>
                      <a:pt x="1249" y="341"/>
                    </a:lnTo>
                    <a:lnTo>
                      <a:pt x="1246" y="339"/>
                    </a:lnTo>
                    <a:lnTo>
                      <a:pt x="1241" y="341"/>
                    </a:lnTo>
                    <a:lnTo>
                      <a:pt x="1237" y="342"/>
                    </a:lnTo>
                    <a:lnTo>
                      <a:pt x="1235" y="346"/>
                    </a:lnTo>
                    <a:lnTo>
                      <a:pt x="1234" y="351"/>
                    </a:lnTo>
                    <a:lnTo>
                      <a:pt x="1234" y="355"/>
                    </a:lnTo>
                    <a:lnTo>
                      <a:pt x="1232" y="358"/>
                    </a:lnTo>
                    <a:lnTo>
                      <a:pt x="1223" y="362"/>
                    </a:lnTo>
                    <a:lnTo>
                      <a:pt x="1218" y="363"/>
                    </a:lnTo>
                    <a:lnTo>
                      <a:pt x="1204" y="374"/>
                    </a:lnTo>
                    <a:lnTo>
                      <a:pt x="1195" y="367"/>
                    </a:lnTo>
                    <a:lnTo>
                      <a:pt x="1181" y="369"/>
                    </a:lnTo>
                    <a:lnTo>
                      <a:pt x="1163" y="363"/>
                    </a:lnTo>
                    <a:lnTo>
                      <a:pt x="1155" y="367"/>
                    </a:lnTo>
                    <a:lnTo>
                      <a:pt x="1151" y="353"/>
                    </a:lnTo>
                    <a:lnTo>
                      <a:pt x="1141" y="342"/>
                    </a:lnTo>
                    <a:lnTo>
                      <a:pt x="1139" y="335"/>
                    </a:lnTo>
                    <a:lnTo>
                      <a:pt x="1125" y="321"/>
                    </a:lnTo>
                    <a:lnTo>
                      <a:pt x="1102" y="297"/>
                    </a:lnTo>
                    <a:lnTo>
                      <a:pt x="1081" y="295"/>
                    </a:lnTo>
                    <a:lnTo>
                      <a:pt x="1072" y="302"/>
                    </a:lnTo>
                    <a:lnTo>
                      <a:pt x="1067" y="307"/>
                    </a:lnTo>
                    <a:lnTo>
                      <a:pt x="1063" y="311"/>
                    </a:lnTo>
                    <a:lnTo>
                      <a:pt x="1067" y="316"/>
                    </a:lnTo>
                    <a:lnTo>
                      <a:pt x="1070" y="320"/>
                    </a:lnTo>
                    <a:lnTo>
                      <a:pt x="1072" y="323"/>
                    </a:lnTo>
                    <a:lnTo>
                      <a:pt x="1072" y="334"/>
                    </a:lnTo>
                    <a:lnTo>
                      <a:pt x="1051" y="325"/>
                    </a:lnTo>
                    <a:lnTo>
                      <a:pt x="1039" y="334"/>
                    </a:lnTo>
                    <a:lnTo>
                      <a:pt x="1009" y="339"/>
                    </a:lnTo>
                    <a:lnTo>
                      <a:pt x="1025" y="353"/>
                    </a:lnTo>
                    <a:lnTo>
                      <a:pt x="1028" y="369"/>
                    </a:lnTo>
                    <a:lnTo>
                      <a:pt x="1023" y="390"/>
                    </a:lnTo>
                    <a:lnTo>
                      <a:pt x="1007" y="406"/>
                    </a:lnTo>
                    <a:lnTo>
                      <a:pt x="1014" y="411"/>
                    </a:lnTo>
                    <a:lnTo>
                      <a:pt x="1025" y="411"/>
                    </a:lnTo>
                    <a:lnTo>
                      <a:pt x="1009" y="434"/>
                    </a:lnTo>
                    <a:lnTo>
                      <a:pt x="949" y="418"/>
                    </a:lnTo>
                    <a:lnTo>
                      <a:pt x="930" y="420"/>
                    </a:lnTo>
                    <a:lnTo>
                      <a:pt x="919" y="414"/>
                    </a:lnTo>
                    <a:lnTo>
                      <a:pt x="912" y="413"/>
                    </a:lnTo>
                    <a:lnTo>
                      <a:pt x="898" y="418"/>
                    </a:lnTo>
                    <a:lnTo>
                      <a:pt x="898" y="421"/>
                    </a:lnTo>
                    <a:lnTo>
                      <a:pt x="898" y="435"/>
                    </a:lnTo>
                    <a:lnTo>
                      <a:pt x="903" y="464"/>
                    </a:lnTo>
                    <a:lnTo>
                      <a:pt x="891" y="497"/>
                    </a:lnTo>
                    <a:lnTo>
                      <a:pt x="877" y="490"/>
                    </a:lnTo>
                    <a:lnTo>
                      <a:pt x="849" y="479"/>
                    </a:lnTo>
                    <a:lnTo>
                      <a:pt x="847" y="486"/>
                    </a:lnTo>
                    <a:lnTo>
                      <a:pt x="821" y="508"/>
                    </a:lnTo>
                    <a:lnTo>
                      <a:pt x="817" y="520"/>
                    </a:lnTo>
                    <a:lnTo>
                      <a:pt x="810" y="548"/>
                    </a:lnTo>
                    <a:lnTo>
                      <a:pt x="803" y="562"/>
                    </a:lnTo>
                    <a:lnTo>
                      <a:pt x="786" y="566"/>
                    </a:lnTo>
                    <a:lnTo>
                      <a:pt x="782" y="576"/>
                    </a:lnTo>
                    <a:lnTo>
                      <a:pt x="793" y="592"/>
                    </a:lnTo>
                    <a:lnTo>
                      <a:pt x="803" y="608"/>
                    </a:lnTo>
                    <a:lnTo>
                      <a:pt x="805" y="629"/>
                    </a:lnTo>
                    <a:lnTo>
                      <a:pt x="796" y="636"/>
                    </a:lnTo>
                    <a:lnTo>
                      <a:pt x="782" y="650"/>
                    </a:lnTo>
                    <a:lnTo>
                      <a:pt x="759" y="694"/>
                    </a:lnTo>
                    <a:lnTo>
                      <a:pt x="742" y="711"/>
                    </a:lnTo>
                    <a:lnTo>
                      <a:pt x="749" y="731"/>
                    </a:lnTo>
                    <a:lnTo>
                      <a:pt x="752" y="738"/>
                    </a:lnTo>
                    <a:lnTo>
                      <a:pt x="721" y="761"/>
                    </a:lnTo>
                    <a:lnTo>
                      <a:pt x="689" y="764"/>
                    </a:lnTo>
                    <a:lnTo>
                      <a:pt x="696" y="810"/>
                    </a:lnTo>
                    <a:lnTo>
                      <a:pt x="691" y="822"/>
                    </a:lnTo>
                    <a:lnTo>
                      <a:pt x="691" y="880"/>
                    </a:lnTo>
                    <a:lnTo>
                      <a:pt x="684" y="889"/>
                    </a:lnTo>
                    <a:lnTo>
                      <a:pt x="680" y="908"/>
                    </a:lnTo>
                    <a:lnTo>
                      <a:pt x="638" y="985"/>
                    </a:lnTo>
                    <a:lnTo>
                      <a:pt x="670" y="1007"/>
                    </a:lnTo>
                    <a:lnTo>
                      <a:pt x="673" y="1045"/>
                    </a:lnTo>
                    <a:lnTo>
                      <a:pt x="659" y="1072"/>
                    </a:lnTo>
                    <a:lnTo>
                      <a:pt x="612" y="1059"/>
                    </a:lnTo>
                    <a:lnTo>
                      <a:pt x="589" y="1066"/>
                    </a:lnTo>
                    <a:lnTo>
                      <a:pt x="573" y="1079"/>
                    </a:lnTo>
                    <a:lnTo>
                      <a:pt x="561" y="1100"/>
                    </a:lnTo>
                    <a:lnTo>
                      <a:pt x="550" y="1117"/>
                    </a:lnTo>
                    <a:lnTo>
                      <a:pt x="543" y="1128"/>
                    </a:lnTo>
                    <a:lnTo>
                      <a:pt x="536" y="1137"/>
                    </a:lnTo>
                    <a:lnTo>
                      <a:pt x="541" y="1152"/>
                    </a:lnTo>
                    <a:lnTo>
                      <a:pt x="534" y="1168"/>
                    </a:lnTo>
                    <a:lnTo>
                      <a:pt x="525" y="1182"/>
                    </a:lnTo>
                    <a:lnTo>
                      <a:pt x="527" y="1186"/>
                    </a:lnTo>
                    <a:lnTo>
                      <a:pt x="531" y="1196"/>
                    </a:lnTo>
                    <a:lnTo>
                      <a:pt x="540" y="1214"/>
                    </a:lnTo>
                    <a:lnTo>
                      <a:pt x="541" y="1216"/>
                    </a:lnTo>
                    <a:lnTo>
                      <a:pt x="543" y="1221"/>
                    </a:lnTo>
                    <a:lnTo>
                      <a:pt x="533" y="1237"/>
                    </a:lnTo>
                    <a:lnTo>
                      <a:pt x="536" y="1260"/>
                    </a:lnTo>
                    <a:lnTo>
                      <a:pt x="531" y="1279"/>
                    </a:lnTo>
                    <a:lnTo>
                      <a:pt x="536" y="1298"/>
                    </a:lnTo>
                    <a:lnTo>
                      <a:pt x="540" y="1307"/>
                    </a:lnTo>
                    <a:lnTo>
                      <a:pt x="543" y="1316"/>
                    </a:lnTo>
                    <a:lnTo>
                      <a:pt x="543" y="1319"/>
                    </a:lnTo>
                    <a:lnTo>
                      <a:pt x="545" y="1328"/>
                    </a:lnTo>
                    <a:lnTo>
                      <a:pt x="543" y="1353"/>
                    </a:lnTo>
                    <a:lnTo>
                      <a:pt x="543" y="1356"/>
                    </a:lnTo>
                    <a:lnTo>
                      <a:pt x="536" y="1414"/>
                    </a:lnTo>
                    <a:lnTo>
                      <a:pt x="557" y="1435"/>
                    </a:lnTo>
                    <a:lnTo>
                      <a:pt x="568" y="1435"/>
                    </a:lnTo>
                    <a:lnTo>
                      <a:pt x="589" y="1465"/>
                    </a:lnTo>
                    <a:lnTo>
                      <a:pt x="585" y="1476"/>
                    </a:lnTo>
                    <a:lnTo>
                      <a:pt x="587" y="1481"/>
                    </a:lnTo>
                    <a:lnTo>
                      <a:pt x="585" y="1484"/>
                    </a:lnTo>
                    <a:lnTo>
                      <a:pt x="576" y="1500"/>
                    </a:lnTo>
                    <a:lnTo>
                      <a:pt x="575" y="1513"/>
                    </a:lnTo>
                    <a:lnTo>
                      <a:pt x="569" y="1513"/>
                    </a:lnTo>
                    <a:lnTo>
                      <a:pt x="562" y="1513"/>
                    </a:lnTo>
                    <a:lnTo>
                      <a:pt x="555" y="1514"/>
                    </a:lnTo>
                    <a:lnTo>
                      <a:pt x="545" y="1518"/>
                    </a:lnTo>
                    <a:lnTo>
                      <a:pt x="548" y="1527"/>
                    </a:lnTo>
                    <a:lnTo>
                      <a:pt x="550" y="1534"/>
                    </a:lnTo>
                    <a:lnTo>
                      <a:pt x="554" y="1542"/>
                    </a:lnTo>
                    <a:lnTo>
                      <a:pt x="557" y="1553"/>
                    </a:lnTo>
                    <a:lnTo>
                      <a:pt x="561" y="1564"/>
                    </a:lnTo>
                    <a:lnTo>
                      <a:pt x="566" y="1574"/>
                    </a:lnTo>
                    <a:lnTo>
                      <a:pt x="566" y="1579"/>
                    </a:lnTo>
                    <a:lnTo>
                      <a:pt x="571" y="1585"/>
                    </a:lnTo>
                    <a:lnTo>
                      <a:pt x="573" y="1592"/>
                    </a:lnTo>
                    <a:lnTo>
                      <a:pt x="575" y="1600"/>
                    </a:lnTo>
                    <a:lnTo>
                      <a:pt x="575" y="1611"/>
                    </a:lnTo>
                    <a:lnTo>
                      <a:pt x="569" y="1618"/>
                    </a:lnTo>
                    <a:lnTo>
                      <a:pt x="566" y="1625"/>
                    </a:lnTo>
                    <a:lnTo>
                      <a:pt x="569" y="1641"/>
                    </a:lnTo>
                    <a:lnTo>
                      <a:pt x="566" y="1653"/>
                    </a:lnTo>
                    <a:lnTo>
                      <a:pt x="561" y="1669"/>
                    </a:lnTo>
                    <a:lnTo>
                      <a:pt x="554" y="1678"/>
                    </a:lnTo>
                    <a:lnTo>
                      <a:pt x="547" y="1686"/>
                    </a:lnTo>
                    <a:lnTo>
                      <a:pt x="541" y="1688"/>
                    </a:lnTo>
                    <a:lnTo>
                      <a:pt x="538" y="1688"/>
                    </a:lnTo>
                    <a:lnTo>
                      <a:pt x="527" y="1688"/>
                    </a:lnTo>
                    <a:lnTo>
                      <a:pt x="517" y="1695"/>
                    </a:lnTo>
                    <a:lnTo>
                      <a:pt x="517" y="1697"/>
                    </a:lnTo>
                    <a:lnTo>
                      <a:pt x="520" y="1701"/>
                    </a:lnTo>
                    <a:lnTo>
                      <a:pt x="522" y="1704"/>
                    </a:lnTo>
                    <a:lnTo>
                      <a:pt x="524" y="1709"/>
                    </a:lnTo>
                    <a:lnTo>
                      <a:pt x="522" y="1716"/>
                    </a:lnTo>
                    <a:lnTo>
                      <a:pt x="515" y="1722"/>
                    </a:lnTo>
                    <a:lnTo>
                      <a:pt x="504" y="1730"/>
                    </a:lnTo>
                    <a:lnTo>
                      <a:pt x="508" y="1753"/>
                    </a:lnTo>
                    <a:lnTo>
                      <a:pt x="513" y="1774"/>
                    </a:lnTo>
                    <a:lnTo>
                      <a:pt x="511" y="1797"/>
                    </a:lnTo>
                    <a:lnTo>
                      <a:pt x="511" y="1801"/>
                    </a:lnTo>
                    <a:lnTo>
                      <a:pt x="504" y="1817"/>
                    </a:lnTo>
                    <a:lnTo>
                      <a:pt x="499" y="1832"/>
                    </a:lnTo>
                    <a:lnTo>
                      <a:pt x="492" y="1839"/>
                    </a:lnTo>
                    <a:lnTo>
                      <a:pt x="487" y="1838"/>
                    </a:lnTo>
                    <a:lnTo>
                      <a:pt x="485" y="1832"/>
                    </a:lnTo>
                    <a:lnTo>
                      <a:pt x="480" y="1813"/>
                    </a:lnTo>
                    <a:lnTo>
                      <a:pt x="475" y="1804"/>
                    </a:lnTo>
                    <a:lnTo>
                      <a:pt x="460" y="1813"/>
                    </a:lnTo>
                    <a:lnTo>
                      <a:pt x="457" y="1820"/>
                    </a:lnTo>
                    <a:lnTo>
                      <a:pt x="460" y="1811"/>
                    </a:lnTo>
                    <a:lnTo>
                      <a:pt x="462" y="1804"/>
                    </a:lnTo>
                    <a:lnTo>
                      <a:pt x="464" y="1799"/>
                    </a:lnTo>
                    <a:lnTo>
                      <a:pt x="457" y="1797"/>
                    </a:lnTo>
                    <a:lnTo>
                      <a:pt x="457" y="1802"/>
                    </a:lnTo>
                    <a:lnTo>
                      <a:pt x="450" y="1802"/>
                    </a:lnTo>
                    <a:lnTo>
                      <a:pt x="450" y="1799"/>
                    </a:lnTo>
                    <a:lnTo>
                      <a:pt x="448" y="1795"/>
                    </a:lnTo>
                    <a:lnTo>
                      <a:pt x="445" y="1794"/>
                    </a:lnTo>
                    <a:lnTo>
                      <a:pt x="436" y="1801"/>
                    </a:lnTo>
                    <a:lnTo>
                      <a:pt x="432" y="1794"/>
                    </a:lnTo>
                    <a:lnTo>
                      <a:pt x="429" y="1787"/>
                    </a:lnTo>
                    <a:lnTo>
                      <a:pt x="429" y="1780"/>
                    </a:lnTo>
                    <a:lnTo>
                      <a:pt x="432" y="1774"/>
                    </a:lnTo>
                    <a:lnTo>
                      <a:pt x="427" y="1769"/>
                    </a:lnTo>
                    <a:lnTo>
                      <a:pt x="424" y="1764"/>
                    </a:lnTo>
                    <a:lnTo>
                      <a:pt x="418" y="1757"/>
                    </a:lnTo>
                    <a:lnTo>
                      <a:pt x="424" y="1746"/>
                    </a:lnTo>
                    <a:lnTo>
                      <a:pt x="424" y="1734"/>
                    </a:lnTo>
                    <a:lnTo>
                      <a:pt x="422" y="1720"/>
                    </a:lnTo>
                    <a:lnTo>
                      <a:pt x="418" y="1706"/>
                    </a:lnTo>
                    <a:lnTo>
                      <a:pt x="425" y="1692"/>
                    </a:lnTo>
                    <a:lnTo>
                      <a:pt x="429" y="1709"/>
                    </a:lnTo>
                    <a:lnTo>
                      <a:pt x="432" y="1695"/>
                    </a:lnTo>
                    <a:lnTo>
                      <a:pt x="431" y="1686"/>
                    </a:lnTo>
                    <a:lnTo>
                      <a:pt x="427" y="1686"/>
                    </a:lnTo>
                    <a:lnTo>
                      <a:pt x="418" y="1686"/>
                    </a:lnTo>
                    <a:lnTo>
                      <a:pt x="409" y="1695"/>
                    </a:lnTo>
                    <a:lnTo>
                      <a:pt x="411" y="1702"/>
                    </a:lnTo>
                    <a:lnTo>
                      <a:pt x="413" y="1713"/>
                    </a:lnTo>
                    <a:lnTo>
                      <a:pt x="417" y="1716"/>
                    </a:lnTo>
                    <a:lnTo>
                      <a:pt x="418" y="1718"/>
                    </a:lnTo>
                    <a:lnTo>
                      <a:pt x="418" y="1736"/>
                    </a:lnTo>
                    <a:lnTo>
                      <a:pt x="413" y="1743"/>
                    </a:lnTo>
                    <a:lnTo>
                      <a:pt x="404" y="1743"/>
                    </a:lnTo>
                    <a:lnTo>
                      <a:pt x="402" y="1741"/>
                    </a:lnTo>
                    <a:lnTo>
                      <a:pt x="390" y="1734"/>
                    </a:lnTo>
                    <a:lnTo>
                      <a:pt x="399" y="1746"/>
                    </a:lnTo>
                    <a:lnTo>
                      <a:pt x="409" y="1757"/>
                    </a:lnTo>
                    <a:lnTo>
                      <a:pt x="413" y="1774"/>
                    </a:lnTo>
                    <a:lnTo>
                      <a:pt x="408" y="1783"/>
                    </a:lnTo>
                    <a:lnTo>
                      <a:pt x="408" y="1794"/>
                    </a:lnTo>
                    <a:lnTo>
                      <a:pt x="401" y="1787"/>
                    </a:lnTo>
                    <a:lnTo>
                      <a:pt x="394" y="1802"/>
                    </a:lnTo>
                    <a:lnTo>
                      <a:pt x="397" y="1809"/>
                    </a:lnTo>
                    <a:lnTo>
                      <a:pt x="387" y="1815"/>
                    </a:lnTo>
                    <a:lnTo>
                      <a:pt x="378" y="1815"/>
                    </a:lnTo>
                    <a:lnTo>
                      <a:pt x="367" y="1799"/>
                    </a:lnTo>
                    <a:lnTo>
                      <a:pt x="364" y="1802"/>
                    </a:lnTo>
                    <a:lnTo>
                      <a:pt x="376" y="1822"/>
                    </a:lnTo>
                    <a:lnTo>
                      <a:pt x="359" y="1824"/>
                    </a:lnTo>
                    <a:lnTo>
                      <a:pt x="357" y="1808"/>
                    </a:lnTo>
                    <a:lnTo>
                      <a:pt x="348" y="1804"/>
                    </a:lnTo>
                    <a:lnTo>
                      <a:pt x="352" y="1818"/>
                    </a:lnTo>
                    <a:lnTo>
                      <a:pt x="343" y="1825"/>
                    </a:lnTo>
                    <a:lnTo>
                      <a:pt x="337" y="1831"/>
                    </a:lnTo>
                    <a:lnTo>
                      <a:pt x="322" y="1834"/>
                    </a:lnTo>
                    <a:lnTo>
                      <a:pt x="318" y="1841"/>
                    </a:lnTo>
                    <a:lnTo>
                      <a:pt x="329" y="1843"/>
                    </a:lnTo>
                    <a:lnTo>
                      <a:pt x="325" y="1848"/>
                    </a:lnTo>
                    <a:lnTo>
                      <a:pt x="320" y="1853"/>
                    </a:lnTo>
                    <a:lnTo>
                      <a:pt x="315" y="1855"/>
                    </a:lnTo>
                    <a:lnTo>
                      <a:pt x="302" y="1855"/>
                    </a:lnTo>
                    <a:lnTo>
                      <a:pt x="311" y="1859"/>
                    </a:lnTo>
                    <a:lnTo>
                      <a:pt x="309" y="1866"/>
                    </a:lnTo>
                    <a:lnTo>
                      <a:pt x="299" y="1873"/>
                    </a:lnTo>
                    <a:lnTo>
                      <a:pt x="290" y="1876"/>
                    </a:lnTo>
                    <a:lnTo>
                      <a:pt x="281" y="1892"/>
                    </a:lnTo>
                    <a:lnTo>
                      <a:pt x="278" y="1896"/>
                    </a:lnTo>
                    <a:lnTo>
                      <a:pt x="271" y="1901"/>
                    </a:lnTo>
                    <a:lnTo>
                      <a:pt x="264" y="1913"/>
                    </a:lnTo>
                    <a:lnTo>
                      <a:pt x="255" y="1920"/>
                    </a:lnTo>
                    <a:lnTo>
                      <a:pt x="248" y="1927"/>
                    </a:lnTo>
                    <a:lnTo>
                      <a:pt x="239" y="1932"/>
                    </a:lnTo>
                    <a:lnTo>
                      <a:pt x="232" y="1941"/>
                    </a:lnTo>
                    <a:lnTo>
                      <a:pt x="232" y="1943"/>
                    </a:lnTo>
                    <a:lnTo>
                      <a:pt x="223" y="1947"/>
                    </a:lnTo>
                    <a:lnTo>
                      <a:pt x="220" y="1943"/>
                    </a:lnTo>
                    <a:lnTo>
                      <a:pt x="218" y="1941"/>
                    </a:lnTo>
                    <a:lnTo>
                      <a:pt x="220" y="1932"/>
                    </a:lnTo>
                    <a:lnTo>
                      <a:pt x="218" y="1932"/>
                    </a:lnTo>
                    <a:lnTo>
                      <a:pt x="214" y="1941"/>
                    </a:lnTo>
                    <a:lnTo>
                      <a:pt x="211" y="1941"/>
                    </a:lnTo>
                    <a:lnTo>
                      <a:pt x="211" y="1948"/>
                    </a:lnTo>
                    <a:lnTo>
                      <a:pt x="199" y="1952"/>
                    </a:lnTo>
                    <a:lnTo>
                      <a:pt x="190" y="1952"/>
                    </a:lnTo>
                    <a:lnTo>
                      <a:pt x="186" y="1947"/>
                    </a:lnTo>
                    <a:lnTo>
                      <a:pt x="188" y="1955"/>
                    </a:lnTo>
                    <a:lnTo>
                      <a:pt x="185" y="1959"/>
                    </a:lnTo>
                    <a:lnTo>
                      <a:pt x="179" y="1961"/>
                    </a:lnTo>
                    <a:lnTo>
                      <a:pt x="172" y="1959"/>
                    </a:lnTo>
                    <a:lnTo>
                      <a:pt x="169" y="1957"/>
                    </a:lnTo>
                    <a:lnTo>
                      <a:pt x="165" y="1959"/>
                    </a:lnTo>
                    <a:lnTo>
                      <a:pt x="155" y="1954"/>
                    </a:lnTo>
                    <a:lnTo>
                      <a:pt x="149" y="1955"/>
                    </a:lnTo>
                    <a:lnTo>
                      <a:pt x="149" y="1952"/>
                    </a:lnTo>
                    <a:lnTo>
                      <a:pt x="144" y="1955"/>
                    </a:lnTo>
                    <a:lnTo>
                      <a:pt x="137" y="1962"/>
                    </a:lnTo>
                    <a:lnTo>
                      <a:pt x="135" y="1959"/>
                    </a:lnTo>
                    <a:lnTo>
                      <a:pt x="141" y="1952"/>
                    </a:lnTo>
                    <a:lnTo>
                      <a:pt x="146" y="1948"/>
                    </a:lnTo>
                    <a:lnTo>
                      <a:pt x="148" y="1943"/>
                    </a:lnTo>
                    <a:lnTo>
                      <a:pt x="141" y="1948"/>
                    </a:lnTo>
                    <a:lnTo>
                      <a:pt x="132" y="1955"/>
                    </a:lnTo>
                    <a:lnTo>
                      <a:pt x="139" y="1940"/>
                    </a:lnTo>
                    <a:lnTo>
                      <a:pt x="130" y="1950"/>
                    </a:lnTo>
                    <a:lnTo>
                      <a:pt x="130" y="1943"/>
                    </a:lnTo>
                    <a:lnTo>
                      <a:pt x="125" y="1947"/>
                    </a:lnTo>
                    <a:lnTo>
                      <a:pt x="121" y="1945"/>
                    </a:lnTo>
                    <a:lnTo>
                      <a:pt x="128" y="1940"/>
                    </a:lnTo>
                    <a:lnTo>
                      <a:pt x="137" y="1938"/>
                    </a:lnTo>
                    <a:lnTo>
                      <a:pt x="127" y="1936"/>
                    </a:lnTo>
                    <a:lnTo>
                      <a:pt x="120" y="1929"/>
                    </a:lnTo>
                    <a:lnTo>
                      <a:pt x="121" y="1940"/>
                    </a:lnTo>
                    <a:lnTo>
                      <a:pt x="116" y="1943"/>
                    </a:lnTo>
                    <a:lnTo>
                      <a:pt x="118" y="1948"/>
                    </a:lnTo>
                    <a:lnTo>
                      <a:pt x="104" y="1947"/>
                    </a:lnTo>
                    <a:lnTo>
                      <a:pt x="100" y="1940"/>
                    </a:lnTo>
                    <a:lnTo>
                      <a:pt x="105" y="1931"/>
                    </a:lnTo>
                    <a:lnTo>
                      <a:pt x="111" y="1931"/>
                    </a:lnTo>
                    <a:lnTo>
                      <a:pt x="120" y="1920"/>
                    </a:lnTo>
                    <a:lnTo>
                      <a:pt x="113" y="1924"/>
                    </a:lnTo>
                    <a:lnTo>
                      <a:pt x="107" y="1915"/>
                    </a:lnTo>
                    <a:lnTo>
                      <a:pt x="109" y="1922"/>
                    </a:lnTo>
                    <a:lnTo>
                      <a:pt x="97" y="1922"/>
                    </a:lnTo>
                    <a:lnTo>
                      <a:pt x="91" y="1917"/>
                    </a:lnTo>
                    <a:lnTo>
                      <a:pt x="88" y="191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Freeform 133">
                <a:extLst>
                  <a:ext uri="{FF2B5EF4-FFF2-40B4-BE49-F238E27FC236}">
                    <a16:creationId xmlns:a16="http://schemas.microsoft.com/office/drawing/2014/main" id="{0E45A4A1-FA1A-4C7C-808F-2356095AF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1284"/>
                <a:ext cx="229" cy="101"/>
              </a:xfrm>
              <a:custGeom>
                <a:avLst/>
                <a:gdLst>
                  <a:gd name="T0" fmla="*/ 14 w 457"/>
                  <a:gd name="T1" fmla="*/ 182 h 200"/>
                  <a:gd name="T2" fmla="*/ 7 w 457"/>
                  <a:gd name="T3" fmla="*/ 168 h 200"/>
                  <a:gd name="T4" fmla="*/ 31 w 457"/>
                  <a:gd name="T5" fmla="*/ 174 h 200"/>
                  <a:gd name="T6" fmla="*/ 47 w 457"/>
                  <a:gd name="T7" fmla="*/ 156 h 200"/>
                  <a:gd name="T8" fmla="*/ 59 w 457"/>
                  <a:gd name="T9" fmla="*/ 179 h 200"/>
                  <a:gd name="T10" fmla="*/ 65 w 457"/>
                  <a:gd name="T11" fmla="*/ 161 h 200"/>
                  <a:gd name="T12" fmla="*/ 96 w 457"/>
                  <a:gd name="T13" fmla="*/ 165 h 200"/>
                  <a:gd name="T14" fmla="*/ 72 w 457"/>
                  <a:gd name="T15" fmla="*/ 186 h 200"/>
                  <a:gd name="T16" fmla="*/ 103 w 457"/>
                  <a:gd name="T17" fmla="*/ 174 h 200"/>
                  <a:gd name="T18" fmla="*/ 112 w 457"/>
                  <a:gd name="T19" fmla="*/ 198 h 200"/>
                  <a:gd name="T20" fmla="*/ 133 w 457"/>
                  <a:gd name="T21" fmla="*/ 191 h 200"/>
                  <a:gd name="T22" fmla="*/ 116 w 457"/>
                  <a:gd name="T23" fmla="*/ 177 h 200"/>
                  <a:gd name="T24" fmla="*/ 116 w 457"/>
                  <a:gd name="T25" fmla="*/ 163 h 200"/>
                  <a:gd name="T26" fmla="*/ 117 w 457"/>
                  <a:gd name="T27" fmla="*/ 158 h 200"/>
                  <a:gd name="T28" fmla="*/ 133 w 457"/>
                  <a:gd name="T29" fmla="*/ 149 h 200"/>
                  <a:gd name="T30" fmla="*/ 137 w 457"/>
                  <a:gd name="T31" fmla="*/ 132 h 200"/>
                  <a:gd name="T32" fmla="*/ 170 w 457"/>
                  <a:gd name="T33" fmla="*/ 119 h 200"/>
                  <a:gd name="T34" fmla="*/ 167 w 457"/>
                  <a:gd name="T35" fmla="*/ 103 h 200"/>
                  <a:gd name="T36" fmla="*/ 177 w 457"/>
                  <a:gd name="T37" fmla="*/ 91 h 200"/>
                  <a:gd name="T38" fmla="*/ 186 w 457"/>
                  <a:gd name="T39" fmla="*/ 88 h 200"/>
                  <a:gd name="T40" fmla="*/ 165 w 457"/>
                  <a:gd name="T41" fmla="*/ 81 h 200"/>
                  <a:gd name="T42" fmla="*/ 170 w 457"/>
                  <a:gd name="T43" fmla="*/ 70 h 200"/>
                  <a:gd name="T44" fmla="*/ 179 w 457"/>
                  <a:gd name="T45" fmla="*/ 67 h 200"/>
                  <a:gd name="T46" fmla="*/ 177 w 457"/>
                  <a:gd name="T47" fmla="*/ 58 h 200"/>
                  <a:gd name="T48" fmla="*/ 184 w 457"/>
                  <a:gd name="T49" fmla="*/ 51 h 200"/>
                  <a:gd name="T50" fmla="*/ 193 w 457"/>
                  <a:gd name="T51" fmla="*/ 58 h 200"/>
                  <a:gd name="T52" fmla="*/ 202 w 457"/>
                  <a:gd name="T53" fmla="*/ 47 h 200"/>
                  <a:gd name="T54" fmla="*/ 218 w 457"/>
                  <a:gd name="T55" fmla="*/ 67 h 200"/>
                  <a:gd name="T56" fmla="*/ 232 w 457"/>
                  <a:gd name="T57" fmla="*/ 49 h 200"/>
                  <a:gd name="T58" fmla="*/ 251 w 457"/>
                  <a:gd name="T59" fmla="*/ 49 h 200"/>
                  <a:gd name="T60" fmla="*/ 244 w 457"/>
                  <a:gd name="T61" fmla="*/ 74 h 200"/>
                  <a:gd name="T62" fmla="*/ 219 w 457"/>
                  <a:gd name="T63" fmla="*/ 112 h 200"/>
                  <a:gd name="T64" fmla="*/ 219 w 457"/>
                  <a:gd name="T65" fmla="*/ 128 h 200"/>
                  <a:gd name="T66" fmla="*/ 214 w 457"/>
                  <a:gd name="T67" fmla="*/ 149 h 200"/>
                  <a:gd name="T68" fmla="*/ 235 w 457"/>
                  <a:gd name="T69" fmla="*/ 149 h 200"/>
                  <a:gd name="T70" fmla="*/ 247 w 457"/>
                  <a:gd name="T71" fmla="*/ 114 h 200"/>
                  <a:gd name="T72" fmla="*/ 276 w 457"/>
                  <a:gd name="T73" fmla="*/ 61 h 200"/>
                  <a:gd name="T74" fmla="*/ 304 w 457"/>
                  <a:gd name="T75" fmla="*/ 52 h 200"/>
                  <a:gd name="T76" fmla="*/ 302 w 457"/>
                  <a:gd name="T77" fmla="*/ 89 h 200"/>
                  <a:gd name="T78" fmla="*/ 311 w 457"/>
                  <a:gd name="T79" fmla="*/ 103 h 200"/>
                  <a:gd name="T80" fmla="*/ 330 w 457"/>
                  <a:gd name="T81" fmla="*/ 89 h 200"/>
                  <a:gd name="T82" fmla="*/ 334 w 457"/>
                  <a:gd name="T83" fmla="*/ 74 h 200"/>
                  <a:gd name="T84" fmla="*/ 337 w 457"/>
                  <a:gd name="T85" fmla="*/ 56 h 200"/>
                  <a:gd name="T86" fmla="*/ 344 w 457"/>
                  <a:gd name="T87" fmla="*/ 33 h 200"/>
                  <a:gd name="T88" fmla="*/ 327 w 457"/>
                  <a:gd name="T89" fmla="*/ 21 h 200"/>
                  <a:gd name="T90" fmla="*/ 341 w 457"/>
                  <a:gd name="T91" fmla="*/ 14 h 200"/>
                  <a:gd name="T92" fmla="*/ 356 w 457"/>
                  <a:gd name="T93" fmla="*/ 12 h 200"/>
                  <a:gd name="T94" fmla="*/ 379 w 457"/>
                  <a:gd name="T95" fmla="*/ 12 h 200"/>
                  <a:gd name="T96" fmla="*/ 397 w 457"/>
                  <a:gd name="T97" fmla="*/ 26 h 200"/>
                  <a:gd name="T98" fmla="*/ 376 w 457"/>
                  <a:gd name="T99" fmla="*/ 38 h 200"/>
                  <a:gd name="T100" fmla="*/ 381 w 457"/>
                  <a:gd name="T101" fmla="*/ 44 h 200"/>
                  <a:gd name="T102" fmla="*/ 381 w 457"/>
                  <a:gd name="T103" fmla="*/ 58 h 200"/>
                  <a:gd name="T104" fmla="*/ 372 w 457"/>
                  <a:gd name="T105" fmla="*/ 82 h 200"/>
                  <a:gd name="T106" fmla="*/ 393 w 457"/>
                  <a:gd name="T107" fmla="*/ 77 h 200"/>
                  <a:gd name="T108" fmla="*/ 395 w 457"/>
                  <a:gd name="T109" fmla="*/ 100 h 200"/>
                  <a:gd name="T110" fmla="*/ 400 w 457"/>
                  <a:gd name="T111" fmla="*/ 102 h 200"/>
                  <a:gd name="T112" fmla="*/ 413 w 457"/>
                  <a:gd name="T113" fmla="*/ 70 h 200"/>
                  <a:gd name="T114" fmla="*/ 409 w 457"/>
                  <a:gd name="T115" fmla="*/ 37 h 200"/>
                  <a:gd name="T116" fmla="*/ 446 w 457"/>
                  <a:gd name="T117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57" h="200">
                    <a:moveTo>
                      <a:pt x="42" y="190"/>
                    </a:moveTo>
                    <a:lnTo>
                      <a:pt x="37" y="190"/>
                    </a:lnTo>
                    <a:lnTo>
                      <a:pt x="33" y="193"/>
                    </a:lnTo>
                    <a:lnTo>
                      <a:pt x="31" y="191"/>
                    </a:lnTo>
                    <a:lnTo>
                      <a:pt x="24" y="190"/>
                    </a:lnTo>
                    <a:lnTo>
                      <a:pt x="26" y="188"/>
                    </a:lnTo>
                    <a:lnTo>
                      <a:pt x="19" y="190"/>
                    </a:lnTo>
                    <a:lnTo>
                      <a:pt x="17" y="188"/>
                    </a:lnTo>
                    <a:lnTo>
                      <a:pt x="14" y="186"/>
                    </a:lnTo>
                    <a:lnTo>
                      <a:pt x="14" y="182"/>
                    </a:lnTo>
                    <a:lnTo>
                      <a:pt x="16" y="181"/>
                    </a:lnTo>
                    <a:lnTo>
                      <a:pt x="17" y="179"/>
                    </a:lnTo>
                    <a:lnTo>
                      <a:pt x="12" y="182"/>
                    </a:lnTo>
                    <a:lnTo>
                      <a:pt x="7" y="181"/>
                    </a:lnTo>
                    <a:lnTo>
                      <a:pt x="3" y="181"/>
                    </a:lnTo>
                    <a:lnTo>
                      <a:pt x="1" y="179"/>
                    </a:lnTo>
                    <a:lnTo>
                      <a:pt x="0" y="177"/>
                    </a:lnTo>
                    <a:lnTo>
                      <a:pt x="0" y="174"/>
                    </a:lnTo>
                    <a:lnTo>
                      <a:pt x="3" y="170"/>
                    </a:lnTo>
                    <a:lnTo>
                      <a:pt x="7" y="168"/>
                    </a:lnTo>
                    <a:lnTo>
                      <a:pt x="10" y="167"/>
                    </a:lnTo>
                    <a:lnTo>
                      <a:pt x="12" y="172"/>
                    </a:lnTo>
                    <a:lnTo>
                      <a:pt x="16" y="174"/>
                    </a:lnTo>
                    <a:lnTo>
                      <a:pt x="14" y="163"/>
                    </a:lnTo>
                    <a:lnTo>
                      <a:pt x="19" y="158"/>
                    </a:lnTo>
                    <a:lnTo>
                      <a:pt x="19" y="163"/>
                    </a:lnTo>
                    <a:lnTo>
                      <a:pt x="23" y="167"/>
                    </a:lnTo>
                    <a:lnTo>
                      <a:pt x="24" y="167"/>
                    </a:lnTo>
                    <a:lnTo>
                      <a:pt x="30" y="170"/>
                    </a:lnTo>
                    <a:lnTo>
                      <a:pt x="31" y="174"/>
                    </a:lnTo>
                    <a:lnTo>
                      <a:pt x="35" y="177"/>
                    </a:lnTo>
                    <a:lnTo>
                      <a:pt x="35" y="172"/>
                    </a:lnTo>
                    <a:lnTo>
                      <a:pt x="33" y="168"/>
                    </a:lnTo>
                    <a:lnTo>
                      <a:pt x="31" y="165"/>
                    </a:lnTo>
                    <a:lnTo>
                      <a:pt x="40" y="158"/>
                    </a:lnTo>
                    <a:lnTo>
                      <a:pt x="42" y="156"/>
                    </a:lnTo>
                    <a:lnTo>
                      <a:pt x="44" y="158"/>
                    </a:lnTo>
                    <a:lnTo>
                      <a:pt x="42" y="161"/>
                    </a:lnTo>
                    <a:lnTo>
                      <a:pt x="42" y="163"/>
                    </a:lnTo>
                    <a:lnTo>
                      <a:pt x="47" y="156"/>
                    </a:lnTo>
                    <a:lnTo>
                      <a:pt x="49" y="158"/>
                    </a:lnTo>
                    <a:lnTo>
                      <a:pt x="49" y="167"/>
                    </a:lnTo>
                    <a:lnTo>
                      <a:pt x="51" y="167"/>
                    </a:lnTo>
                    <a:lnTo>
                      <a:pt x="52" y="160"/>
                    </a:lnTo>
                    <a:lnTo>
                      <a:pt x="58" y="160"/>
                    </a:lnTo>
                    <a:lnTo>
                      <a:pt x="61" y="160"/>
                    </a:lnTo>
                    <a:lnTo>
                      <a:pt x="61" y="167"/>
                    </a:lnTo>
                    <a:lnTo>
                      <a:pt x="61" y="175"/>
                    </a:lnTo>
                    <a:lnTo>
                      <a:pt x="59" y="177"/>
                    </a:lnTo>
                    <a:lnTo>
                      <a:pt x="59" y="179"/>
                    </a:lnTo>
                    <a:lnTo>
                      <a:pt x="63" y="179"/>
                    </a:lnTo>
                    <a:lnTo>
                      <a:pt x="66" y="179"/>
                    </a:lnTo>
                    <a:lnTo>
                      <a:pt x="72" y="177"/>
                    </a:lnTo>
                    <a:lnTo>
                      <a:pt x="75" y="179"/>
                    </a:lnTo>
                    <a:lnTo>
                      <a:pt x="74" y="174"/>
                    </a:lnTo>
                    <a:lnTo>
                      <a:pt x="70" y="174"/>
                    </a:lnTo>
                    <a:lnTo>
                      <a:pt x="65" y="175"/>
                    </a:lnTo>
                    <a:lnTo>
                      <a:pt x="65" y="172"/>
                    </a:lnTo>
                    <a:lnTo>
                      <a:pt x="65" y="167"/>
                    </a:lnTo>
                    <a:lnTo>
                      <a:pt x="65" y="161"/>
                    </a:lnTo>
                    <a:lnTo>
                      <a:pt x="72" y="161"/>
                    </a:lnTo>
                    <a:lnTo>
                      <a:pt x="75" y="163"/>
                    </a:lnTo>
                    <a:lnTo>
                      <a:pt x="75" y="165"/>
                    </a:lnTo>
                    <a:lnTo>
                      <a:pt x="77" y="163"/>
                    </a:lnTo>
                    <a:lnTo>
                      <a:pt x="81" y="165"/>
                    </a:lnTo>
                    <a:lnTo>
                      <a:pt x="81" y="167"/>
                    </a:lnTo>
                    <a:lnTo>
                      <a:pt x="82" y="165"/>
                    </a:lnTo>
                    <a:lnTo>
                      <a:pt x="89" y="165"/>
                    </a:lnTo>
                    <a:lnTo>
                      <a:pt x="93" y="167"/>
                    </a:lnTo>
                    <a:lnTo>
                      <a:pt x="96" y="165"/>
                    </a:lnTo>
                    <a:lnTo>
                      <a:pt x="100" y="165"/>
                    </a:lnTo>
                    <a:lnTo>
                      <a:pt x="102" y="167"/>
                    </a:lnTo>
                    <a:lnTo>
                      <a:pt x="100" y="172"/>
                    </a:lnTo>
                    <a:lnTo>
                      <a:pt x="98" y="175"/>
                    </a:lnTo>
                    <a:lnTo>
                      <a:pt x="95" y="177"/>
                    </a:lnTo>
                    <a:lnTo>
                      <a:pt x="91" y="181"/>
                    </a:lnTo>
                    <a:lnTo>
                      <a:pt x="86" y="182"/>
                    </a:lnTo>
                    <a:lnTo>
                      <a:pt x="79" y="184"/>
                    </a:lnTo>
                    <a:lnTo>
                      <a:pt x="75" y="186"/>
                    </a:lnTo>
                    <a:lnTo>
                      <a:pt x="72" y="186"/>
                    </a:lnTo>
                    <a:lnTo>
                      <a:pt x="70" y="188"/>
                    </a:lnTo>
                    <a:lnTo>
                      <a:pt x="66" y="191"/>
                    </a:lnTo>
                    <a:lnTo>
                      <a:pt x="66" y="193"/>
                    </a:lnTo>
                    <a:lnTo>
                      <a:pt x="72" y="190"/>
                    </a:lnTo>
                    <a:lnTo>
                      <a:pt x="77" y="186"/>
                    </a:lnTo>
                    <a:lnTo>
                      <a:pt x="86" y="184"/>
                    </a:lnTo>
                    <a:lnTo>
                      <a:pt x="93" y="181"/>
                    </a:lnTo>
                    <a:lnTo>
                      <a:pt x="98" y="179"/>
                    </a:lnTo>
                    <a:lnTo>
                      <a:pt x="100" y="177"/>
                    </a:lnTo>
                    <a:lnTo>
                      <a:pt x="103" y="174"/>
                    </a:lnTo>
                    <a:lnTo>
                      <a:pt x="105" y="175"/>
                    </a:lnTo>
                    <a:lnTo>
                      <a:pt x="105" y="182"/>
                    </a:lnTo>
                    <a:lnTo>
                      <a:pt x="105" y="188"/>
                    </a:lnTo>
                    <a:lnTo>
                      <a:pt x="110" y="188"/>
                    </a:lnTo>
                    <a:lnTo>
                      <a:pt x="110" y="186"/>
                    </a:lnTo>
                    <a:lnTo>
                      <a:pt x="112" y="191"/>
                    </a:lnTo>
                    <a:lnTo>
                      <a:pt x="114" y="193"/>
                    </a:lnTo>
                    <a:lnTo>
                      <a:pt x="116" y="195"/>
                    </a:lnTo>
                    <a:lnTo>
                      <a:pt x="116" y="197"/>
                    </a:lnTo>
                    <a:lnTo>
                      <a:pt x="112" y="198"/>
                    </a:lnTo>
                    <a:lnTo>
                      <a:pt x="114" y="200"/>
                    </a:lnTo>
                    <a:lnTo>
                      <a:pt x="117" y="198"/>
                    </a:lnTo>
                    <a:lnTo>
                      <a:pt x="119" y="197"/>
                    </a:lnTo>
                    <a:lnTo>
                      <a:pt x="121" y="193"/>
                    </a:lnTo>
                    <a:lnTo>
                      <a:pt x="123" y="191"/>
                    </a:lnTo>
                    <a:lnTo>
                      <a:pt x="124" y="191"/>
                    </a:lnTo>
                    <a:lnTo>
                      <a:pt x="126" y="191"/>
                    </a:lnTo>
                    <a:lnTo>
                      <a:pt x="130" y="191"/>
                    </a:lnTo>
                    <a:lnTo>
                      <a:pt x="130" y="193"/>
                    </a:lnTo>
                    <a:lnTo>
                      <a:pt x="133" y="191"/>
                    </a:lnTo>
                    <a:lnTo>
                      <a:pt x="137" y="190"/>
                    </a:lnTo>
                    <a:lnTo>
                      <a:pt x="137" y="186"/>
                    </a:lnTo>
                    <a:lnTo>
                      <a:pt x="135" y="184"/>
                    </a:lnTo>
                    <a:lnTo>
                      <a:pt x="128" y="186"/>
                    </a:lnTo>
                    <a:lnTo>
                      <a:pt x="119" y="184"/>
                    </a:lnTo>
                    <a:lnTo>
                      <a:pt x="119" y="182"/>
                    </a:lnTo>
                    <a:lnTo>
                      <a:pt x="117" y="182"/>
                    </a:lnTo>
                    <a:lnTo>
                      <a:pt x="116" y="181"/>
                    </a:lnTo>
                    <a:lnTo>
                      <a:pt x="114" y="179"/>
                    </a:lnTo>
                    <a:lnTo>
                      <a:pt x="116" y="177"/>
                    </a:lnTo>
                    <a:lnTo>
                      <a:pt x="121" y="177"/>
                    </a:lnTo>
                    <a:lnTo>
                      <a:pt x="123" y="175"/>
                    </a:lnTo>
                    <a:lnTo>
                      <a:pt x="124" y="175"/>
                    </a:lnTo>
                    <a:lnTo>
                      <a:pt x="126" y="172"/>
                    </a:lnTo>
                    <a:lnTo>
                      <a:pt x="121" y="168"/>
                    </a:lnTo>
                    <a:lnTo>
                      <a:pt x="119" y="167"/>
                    </a:lnTo>
                    <a:lnTo>
                      <a:pt x="123" y="167"/>
                    </a:lnTo>
                    <a:lnTo>
                      <a:pt x="123" y="163"/>
                    </a:lnTo>
                    <a:lnTo>
                      <a:pt x="119" y="165"/>
                    </a:lnTo>
                    <a:lnTo>
                      <a:pt x="116" y="163"/>
                    </a:lnTo>
                    <a:lnTo>
                      <a:pt x="114" y="160"/>
                    </a:lnTo>
                    <a:lnTo>
                      <a:pt x="116" y="160"/>
                    </a:lnTo>
                    <a:lnTo>
                      <a:pt x="117" y="160"/>
                    </a:lnTo>
                    <a:lnTo>
                      <a:pt x="123" y="160"/>
                    </a:lnTo>
                    <a:lnTo>
                      <a:pt x="124" y="158"/>
                    </a:lnTo>
                    <a:lnTo>
                      <a:pt x="128" y="158"/>
                    </a:lnTo>
                    <a:lnTo>
                      <a:pt x="126" y="156"/>
                    </a:lnTo>
                    <a:lnTo>
                      <a:pt x="123" y="156"/>
                    </a:lnTo>
                    <a:lnTo>
                      <a:pt x="119" y="158"/>
                    </a:lnTo>
                    <a:lnTo>
                      <a:pt x="117" y="158"/>
                    </a:lnTo>
                    <a:lnTo>
                      <a:pt x="117" y="156"/>
                    </a:lnTo>
                    <a:lnTo>
                      <a:pt x="119" y="154"/>
                    </a:lnTo>
                    <a:lnTo>
                      <a:pt x="123" y="154"/>
                    </a:lnTo>
                    <a:lnTo>
                      <a:pt x="124" y="154"/>
                    </a:lnTo>
                    <a:lnTo>
                      <a:pt x="124" y="153"/>
                    </a:lnTo>
                    <a:lnTo>
                      <a:pt x="124" y="151"/>
                    </a:lnTo>
                    <a:lnTo>
                      <a:pt x="126" y="149"/>
                    </a:lnTo>
                    <a:lnTo>
                      <a:pt x="128" y="149"/>
                    </a:lnTo>
                    <a:lnTo>
                      <a:pt x="132" y="151"/>
                    </a:lnTo>
                    <a:lnTo>
                      <a:pt x="133" y="149"/>
                    </a:lnTo>
                    <a:lnTo>
                      <a:pt x="132" y="149"/>
                    </a:lnTo>
                    <a:lnTo>
                      <a:pt x="130" y="147"/>
                    </a:lnTo>
                    <a:lnTo>
                      <a:pt x="130" y="146"/>
                    </a:lnTo>
                    <a:lnTo>
                      <a:pt x="130" y="144"/>
                    </a:lnTo>
                    <a:lnTo>
                      <a:pt x="126" y="147"/>
                    </a:lnTo>
                    <a:lnTo>
                      <a:pt x="126" y="146"/>
                    </a:lnTo>
                    <a:lnTo>
                      <a:pt x="128" y="140"/>
                    </a:lnTo>
                    <a:lnTo>
                      <a:pt x="132" y="139"/>
                    </a:lnTo>
                    <a:lnTo>
                      <a:pt x="133" y="137"/>
                    </a:lnTo>
                    <a:lnTo>
                      <a:pt x="137" y="132"/>
                    </a:lnTo>
                    <a:lnTo>
                      <a:pt x="140" y="130"/>
                    </a:lnTo>
                    <a:lnTo>
                      <a:pt x="144" y="126"/>
                    </a:lnTo>
                    <a:lnTo>
                      <a:pt x="144" y="123"/>
                    </a:lnTo>
                    <a:lnTo>
                      <a:pt x="149" y="119"/>
                    </a:lnTo>
                    <a:lnTo>
                      <a:pt x="153" y="117"/>
                    </a:lnTo>
                    <a:lnTo>
                      <a:pt x="154" y="117"/>
                    </a:lnTo>
                    <a:lnTo>
                      <a:pt x="158" y="116"/>
                    </a:lnTo>
                    <a:lnTo>
                      <a:pt x="165" y="119"/>
                    </a:lnTo>
                    <a:lnTo>
                      <a:pt x="167" y="117"/>
                    </a:lnTo>
                    <a:lnTo>
                      <a:pt x="170" y="119"/>
                    </a:lnTo>
                    <a:lnTo>
                      <a:pt x="172" y="121"/>
                    </a:lnTo>
                    <a:lnTo>
                      <a:pt x="174" y="121"/>
                    </a:lnTo>
                    <a:lnTo>
                      <a:pt x="174" y="117"/>
                    </a:lnTo>
                    <a:lnTo>
                      <a:pt x="170" y="116"/>
                    </a:lnTo>
                    <a:lnTo>
                      <a:pt x="167" y="114"/>
                    </a:lnTo>
                    <a:lnTo>
                      <a:pt x="161" y="112"/>
                    </a:lnTo>
                    <a:lnTo>
                      <a:pt x="161" y="109"/>
                    </a:lnTo>
                    <a:lnTo>
                      <a:pt x="163" y="107"/>
                    </a:lnTo>
                    <a:lnTo>
                      <a:pt x="165" y="103"/>
                    </a:lnTo>
                    <a:lnTo>
                      <a:pt x="167" y="103"/>
                    </a:lnTo>
                    <a:lnTo>
                      <a:pt x="167" y="100"/>
                    </a:lnTo>
                    <a:lnTo>
                      <a:pt x="165" y="98"/>
                    </a:lnTo>
                    <a:lnTo>
                      <a:pt x="167" y="95"/>
                    </a:lnTo>
                    <a:lnTo>
                      <a:pt x="168" y="93"/>
                    </a:lnTo>
                    <a:lnTo>
                      <a:pt x="167" y="93"/>
                    </a:lnTo>
                    <a:lnTo>
                      <a:pt x="170" y="91"/>
                    </a:lnTo>
                    <a:lnTo>
                      <a:pt x="172" y="91"/>
                    </a:lnTo>
                    <a:lnTo>
                      <a:pt x="172" y="89"/>
                    </a:lnTo>
                    <a:lnTo>
                      <a:pt x="174" y="91"/>
                    </a:lnTo>
                    <a:lnTo>
                      <a:pt x="177" y="91"/>
                    </a:lnTo>
                    <a:lnTo>
                      <a:pt x="179" y="91"/>
                    </a:lnTo>
                    <a:lnTo>
                      <a:pt x="179" y="93"/>
                    </a:lnTo>
                    <a:lnTo>
                      <a:pt x="184" y="93"/>
                    </a:lnTo>
                    <a:lnTo>
                      <a:pt x="186" y="96"/>
                    </a:lnTo>
                    <a:lnTo>
                      <a:pt x="188" y="98"/>
                    </a:lnTo>
                    <a:lnTo>
                      <a:pt x="191" y="96"/>
                    </a:lnTo>
                    <a:lnTo>
                      <a:pt x="191" y="95"/>
                    </a:lnTo>
                    <a:lnTo>
                      <a:pt x="189" y="93"/>
                    </a:lnTo>
                    <a:lnTo>
                      <a:pt x="186" y="89"/>
                    </a:lnTo>
                    <a:lnTo>
                      <a:pt x="186" y="88"/>
                    </a:lnTo>
                    <a:lnTo>
                      <a:pt x="186" y="86"/>
                    </a:lnTo>
                    <a:lnTo>
                      <a:pt x="184" y="86"/>
                    </a:lnTo>
                    <a:lnTo>
                      <a:pt x="182" y="86"/>
                    </a:lnTo>
                    <a:lnTo>
                      <a:pt x="181" y="82"/>
                    </a:lnTo>
                    <a:lnTo>
                      <a:pt x="177" y="82"/>
                    </a:lnTo>
                    <a:lnTo>
                      <a:pt x="172" y="82"/>
                    </a:lnTo>
                    <a:lnTo>
                      <a:pt x="170" y="82"/>
                    </a:lnTo>
                    <a:lnTo>
                      <a:pt x="168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3" y="79"/>
                    </a:lnTo>
                    <a:lnTo>
                      <a:pt x="165" y="77"/>
                    </a:lnTo>
                    <a:lnTo>
                      <a:pt x="163" y="74"/>
                    </a:lnTo>
                    <a:lnTo>
                      <a:pt x="161" y="72"/>
                    </a:lnTo>
                    <a:lnTo>
                      <a:pt x="165" y="68"/>
                    </a:lnTo>
                    <a:lnTo>
                      <a:pt x="167" y="70"/>
                    </a:lnTo>
                    <a:lnTo>
                      <a:pt x="167" y="68"/>
                    </a:lnTo>
                    <a:lnTo>
                      <a:pt x="168" y="67"/>
                    </a:lnTo>
                    <a:lnTo>
                      <a:pt x="170" y="67"/>
                    </a:lnTo>
                    <a:lnTo>
                      <a:pt x="170" y="70"/>
                    </a:lnTo>
                    <a:lnTo>
                      <a:pt x="174" y="70"/>
                    </a:lnTo>
                    <a:lnTo>
                      <a:pt x="174" y="72"/>
                    </a:lnTo>
                    <a:lnTo>
                      <a:pt x="179" y="74"/>
                    </a:lnTo>
                    <a:lnTo>
                      <a:pt x="182" y="75"/>
                    </a:lnTo>
                    <a:lnTo>
                      <a:pt x="184" y="75"/>
                    </a:lnTo>
                    <a:lnTo>
                      <a:pt x="184" y="74"/>
                    </a:lnTo>
                    <a:lnTo>
                      <a:pt x="184" y="72"/>
                    </a:lnTo>
                    <a:lnTo>
                      <a:pt x="181" y="72"/>
                    </a:lnTo>
                    <a:lnTo>
                      <a:pt x="181" y="68"/>
                    </a:lnTo>
                    <a:lnTo>
                      <a:pt x="179" y="67"/>
                    </a:lnTo>
                    <a:lnTo>
                      <a:pt x="182" y="65"/>
                    </a:lnTo>
                    <a:lnTo>
                      <a:pt x="186" y="65"/>
                    </a:lnTo>
                    <a:lnTo>
                      <a:pt x="186" y="61"/>
                    </a:lnTo>
                    <a:lnTo>
                      <a:pt x="184" y="63"/>
                    </a:lnTo>
                    <a:lnTo>
                      <a:pt x="181" y="61"/>
                    </a:lnTo>
                    <a:lnTo>
                      <a:pt x="179" y="61"/>
                    </a:lnTo>
                    <a:lnTo>
                      <a:pt x="181" y="59"/>
                    </a:lnTo>
                    <a:lnTo>
                      <a:pt x="181" y="58"/>
                    </a:lnTo>
                    <a:lnTo>
                      <a:pt x="179" y="59"/>
                    </a:lnTo>
                    <a:lnTo>
                      <a:pt x="177" y="58"/>
                    </a:lnTo>
                    <a:lnTo>
                      <a:pt x="177" y="56"/>
                    </a:lnTo>
                    <a:lnTo>
                      <a:pt x="177" y="54"/>
                    </a:lnTo>
                    <a:lnTo>
                      <a:pt x="181" y="54"/>
                    </a:lnTo>
                    <a:lnTo>
                      <a:pt x="179" y="52"/>
                    </a:lnTo>
                    <a:lnTo>
                      <a:pt x="177" y="52"/>
                    </a:lnTo>
                    <a:lnTo>
                      <a:pt x="177" y="51"/>
                    </a:lnTo>
                    <a:lnTo>
                      <a:pt x="179" y="51"/>
                    </a:lnTo>
                    <a:lnTo>
                      <a:pt x="182" y="49"/>
                    </a:lnTo>
                    <a:lnTo>
                      <a:pt x="184" y="49"/>
                    </a:lnTo>
                    <a:lnTo>
                      <a:pt x="184" y="51"/>
                    </a:lnTo>
                    <a:lnTo>
                      <a:pt x="186" y="49"/>
                    </a:lnTo>
                    <a:lnTo>
                      <a:pt x="189" y="47"/>
                    </a:lnTo>
                    <a:lnTo>
                      <a:pt x="189" y="49"/>
                    </a:lnTo>
                    <a:lnTo>
                      <a:pt x="189" y="51"/>
                    </a:lnTo>
                    <a:lnTo>
                      <a:pt x="191" y="52"/>
                    </a:lnTo>
                    <a:lnTo>
                      <a:pt x="193" y="52"/>
                    </a:lnTo>
                    <a:lnTo>
                      <a:pt x="193" y="54"/>
                    </a:lnTo>
                    <a:lnTo>
                      <a:pt x="195" y="56"/>
                    </a:lnTo>
                    <a:lnTo>
                      <a:pt x="193" y="56"/>
                    </a:lnTo>
                    <a:lnTo>
                      <a:pt x="193" y="58"/>
                    </a:lnTo>
                    <a:lnTo>
                      <a:pt x="195" y="56"/>
                    </a:lnTo>
                    <a:lnTo>
                      <a:pt x="197" y="56"/>
                    </a:lnTo>
                    <a:lnTo>
                      <a:pt x="197" y="54"/>
                    </a:lnTo>
                    <a:lnTo>
                      <a:pt x="198" y="56"/>
                    </a:lnTo>
                    <a:lnTo>
                      <a:pt x="198" y="58"/>
                    </a:lnTo>
                    <a:lnTo>
                      <a:pt x="200" y="56"/>
                    </a:lnTo>
                    <a:lnTo>
                      <a:pt x="198" y="54"/>
                    </a:lnTo>
                    <a:lnTo>
                      <a:pt x="200" y="51"/>
                    </a:lnTo>
                    <a:lnTo>
                      <a:pt x="200" y="47"/>
                    </a:lnTo>
                    <a:lnTo>
                      <a:pt x="202" y="47"/>
                    </a:lnTo>
                    <a:lnTo>
                      <a:pt x="204" y="47"/>
                    </a:lnTo>
                    <a:lnTo>
                      <a:pt x="204" y="52"/>
                    </a:lnTo>
                    <a:lnTo>
                      <a:pt x="200" y="59"/>
                    </a:lnTo>
                    <a:lnTo>
                      <a:pt x="205" y="61"/>
                    </a:lnTo>
                    <a:lnTo>
                      <a:pt x="207" y="56"/>
                    </a:lnTo>
                    <a:lnTo>
                      <a:pt x="211" y="52"/>
                    </a:lnTo>
                    <a:lnTo>
                      <a:pt x="214" y="56"/>
                    </a:lnTo>
                    <a:lnTo>
                      <a:pt x="214" y="54"/>
                    </a:lnTo>
                    <a:lnTo>
                      <a:pt x="218" y="59"/>
                    </a:lnTo>
                    <a:lnTo>
                      <a:pt x="218" y="67"/>
                    </a:lnTo>
                    <a:lnTo>
                      <a:pt x="223" y="65"/>
                    </a:lnTo>
                    <a:lnTo>
                      <a:pt x="225" y="63"/>
                    </a:lnTo>
                    <a:lnTo>
                      <a:pt x="225" y="58"/>
                    </a:lnTo>
                    <a:lnTo>
                      <a:pt x="225" y="52"/>
                    </a:lnTo>
                    <a:lnTo>
                      <a:pt x="221" y="49"/>
                    </a:lnTo>
                    <a:lnTo>
                      <a:pt x="219" y="49"/>
                    </a:lnTo>
                    <a:lnTo>
                      <a:pt x="219" y="44"/>
                    </a:lnTo>
                    <a:lnTo>
                      <a:pt x="221" y="45"/>
                    </a:lnTo>
                    <a:lnTo>
                      <a:pt x="228" y="47"/>
                    </a:lnTo>
                    <a:lnTo>
                      <a:pt x="232" y="49"/>
                    </a:lnTo>
                    <a:lnTo>
                      <a:pt x="233" y="51"/>
                    </a:lnTo>
                    <a:lnTo>
                      <a:pt x="230" y="56"/>
                    </a:lnTo>
                    <a:lnTo>
                      <a:pt x="233" y="59"/>
                    </a:lnTo>
                    <a:lnTo>
                      <a:pt x="235" y="52"/>
                    </a:lnTo>
                    <a:lnTo>
                      <a:pt x="240" y="51"/>
                    </a:lnTo>
                    <a:lnTo>
                      <a:pt x="242" y="51"/>
                    </a:lnTo>
                    <a:lnTo>
                      <a:pt x="244" y="54"/>
                    </a:lnTo>
                    <a:lnTo>
                      <a:pt x="246" y="54"/>
                    </a:lnTo>
                    <a:lnTo>
                      <a:pt x="249" y="51"/>
                    </a:lnTo>
                    <a:lnTo>
                      <a:pt x="251" y="49"/>
                    </a:lnTo>
                    <a:lnTo>
                      <a:pt x="253" y="51"/>
                    </a:lnTo>
                    <a:lnTo>
                      <a:pt x="255" y="52"/>
                    </a:lnTo>
                    <a:lnTo>
                      <a:pt x="255" y="56"/>
                    </a:lnTo>
                    <a:lnTo>
                      <a:pt x="249" y="63"/>
                    </a:lnTo>
                    <a:lnTo>
                      <a:pt x="249" y="65"/>
                    </a:lnTo>
                    <a:lnTo>
                      <a:pt x="242" y="68"/>
                    </a:lnTo>
                    <a:lnTo>
                      <a:pt x="244" y="70"/>
                    </a:lnTo>
                    <a:lnTo>
                      <a:pt x="246" y="70"/>
                    </a:lnTo>
                    <a:lnTo>
                      <a:pt x="246" y="72"/>
                    </a:lnTo>
                    <a:lnTo>
                      <a:pt x="244" y="74"/>
                    </a:lnTo>
                    <a:lnTo>
                      <a:pt x="239" y="77"/>
                    </a:lnTo>
                    <a:lnTo>
                      <a:pt x="235" y="81"/>
                    </a:lnTo>
                    <a:lnTo>
                      <a:pt x="232" y="82"/>
                    </a:lnTo>
                    <a:lnTo>
                      <a:pt x="230" y="86"/>
                    </a:lnTo>
                    <a:lnTo>
                      <a:pt x="226" y="95"/>
                    </a:lnTo>
                    <a:lnTo>
                      <a:pt x="223" y="98"/>
                    </a:lnTo>
                    <a:lnTo>
                      <a:pt x="218" y="103"/>
                    </a:lnTo>
                    <a:lnTo>
                      <a:pt x="216" y="109"/>
                    </a:lnTo>
                    <a:lnTo>
                      <a:pt x="218" y="112"/>
                    </a:lnTo>
                    <a:lnTo>
                      <a:pt x="219" y="112"/>
                    </a:lnTo>
                    <a:lnTo>
                      <a:pt x="223" y="110"/>
                    </a:lnTo>
                    <a:lnTo>
                      <a:pt x="226" y="109"/>
                    </a:lnTo>
                    <a:lnTo>
                      <a:pt x="225" y="114"/>
                    </a:lnTo>
                    <a:lnTo>
                      <a:pt x="226" y="119"/>
                    </a:lnTo>
                    <a:lnTo>
                      <a:pt x="228" y="119"/>
                    </a:lnTo>
                    <a:lnTo>
                      <a:pt x="226" y="121"/>
                    </a:lnTo>
                    <a:lnTo>
                      <a:pt x="225" y="121"/>
                    </a:lnTo>
                    <a:lnTo>
                      <a:pt x="223" y="119"/>
                    </a:lnTo>
                    <a:lnTo>
                      <a:pt x="219" y="124"/>
                    </a:lnTo>
                    <a:lnTo>
                      <a:pt x="219" y="128"/>
                    </a:lnTo>
                    <a:lnTo>
                      <a:pt x="221" y="132"/>
                    </a:lnTo>
                    <a:lnTo>
                      <a:pt x="225" y="130"/>
                    </a:lnTo>
                    <a:lnTo>
                      <a:pt x="226" y="130"/>
                    </a:lnTo>
                    <a:lnTo>
                      <a:pt x="225" y="133"/>
                    </a:lnTo>
                    <a:lnTo>
                      <a:pt x="221" y="137"/>
                    </a:lnTo>
                    <a:lnTo>
                      <a:pt x="219" y="140"/>
                    </a:lnTo>
                    <a:lnTo>
                      <a:pt x="216" y="142"/>
                    </a:lnTo>
                    <a:lnTo>
                      <a:pt x="214" y="144"/>
                    </a:lnTo>
                    <a:lnTo>
                      <a:pt x="214" y="147"/>
                    </a:lnTo>
                    <a:lnTo>
                      <a:pt x="214" y="149"/>
                    </a:lnTo>
                    <a:lnTo>
                      <a:pt x="214" y="156"/>
                    </a:lnTo>
                    <a:lnTo>
                      <a:pt x="216" y="160"/>
                    </a:lnTo>
                    <a:lnTo>
                      <a:pt x="219" y="163"/>
                    </a:lnTo>
                    <a:lnTo>
                      <a:pt x="219" y="154"/>
                    </a:lnTo>
                    <a:lnTo>
                      <a:pt x="223" y="154"/>
                    </a:lnTo>
                    <a:lnTo>
                      <a:pt x="225" y="158"/>
                    </a:lnTo>
                    <a:lnTo>
                      <a:pt x="225" y="163"/>
                    </a:lnTo>
                    <a:lnTo>
                      <a:pt x="232" y="163"/>
                    </a:lnTo>
                    <a:lnTo>
                      <a:pt x="233" y="156"/>
                    </a:lnTo>
                    <a:lnTo>
                      <a:pt x="235" y="149"/>
                    </a:lnTo>
                    <a:lnTo>
                      <a:pt x="240" y="144"/>
                    </a:lnTo>
                    <a:lnTo>
                      <a:pt x="240" y="139"/>
                    </a:lnTo>
                    <a:lnTo>
                      <a:pt x="244" y="133"/>
                    </a:lnTo>
                    <a:lnTo>
                      <a:pt x="244" y="130"/>
                    </a:lnTo>
                    <a:lnTo>
                      <a:pt x="239" y="130"/>
                    </a:lnTo>
                    <a:lnTo>
                      <a:pt x="240" y="123"/>
                    </a:lnTo>
                    <a:lnTo>
                      <a:pt x="242" y="121"/>
                    </a:lnTo>
                    <a:lnTo>
                      <a:pt x="246" y="119"/>
                    </a:lnTo>
                    <a:lnTo>
                      <a:pt x="246" y="114"/>
                    </a:lnTo>
                    <a:lnTo>
                      <a:pt x="247" y="114"/>
                    </a:lnTo>
                    <a:lnTo>
                      <a:pt x="247" y="110"/>
                    </a:lnTo>
                    <a:lnTo>
                      <a:pt x="251" y="103"/>
                    </a:lnTo>
                    <a:lnTo>
                      <a:pt x="262" y="91"/>
                    </a:lnTo>
                    <a:lnTo>
                      <a:pt x="265" y="82"/>
                    </a:lnTo>
                    <a:lnTo>
                      <a:pt x="267" y="77"/>
                    </a:lnTo>
                    <a:lnTo>
                      <a:pt x="267" y="72"/>
                    </a:lnTo>
                    <a:lnTo>
                      <a:pt x="267" y="70"/>
                    </a:lnTo>
                    <a:lnTo>
                      <a:pt x="270" y="68"/>
                    </a:lnTo>
                    <a:lnTo>
                      <a:pt x="270" y="65"/>
                    </a:lnTo>
                    <a:lnTo>
                      <a:pt x="276" y="61"/>
                    </a:lnTo>
                    <a:lnTo>
                      <a:pt x="281" y="52"/>
                    </a:lnTo>
                    <a:lnTo>
                      <a:pt x="284" y="45"/>
                    </a:lnTo>
                    <a:lnTo>
                      <a:pt x="288" y="38"/>
                    </a:lnTo>
                    <a:lnTo>
                      <a:pt x="295" y="33"/>
                    </a:lnTo>
                    <a:lnTo>
                      <a:pt x="297" y="33"/>
                    </a:lnTo>
                    <a:lnTo>
                      <a:pt x="300" y="38"/>
                    </a:lnTo>
                    <a:lnTo>
                      <a:pt x="298" y="47"/>
                    </a:lnTo>
                    <a:lnTo>
                      <a:pt x="302" y="51"/>
                    </a:lnTo>
                    <a:lnTo>
                      <a:pt x="302" y="49"/>
                    </a:lnTo>
                    <a:lnTo>
                      <a:pt x="304" y="52"/>
                    </a:lnTo>
                    <a:lnTo>
                      <a:pt x="302" y="58"/>
                    </a:lnTo>
                    <a:lnTo>
                      <a:pt x="300" y="65"/>
                    </a:lnTo>
                    <a:lnTo>
                      <a:pt x="293" y="68"/>
                    </a:lnTo>
                    <a:lnTo>
                      <a:pt x="288" y="72"/>
                    </a:lnTo>
                    <a:lnTo>
                      <a:pt x="288" y="77"/>
                    </a:lnTo>
                    <a:lnTo>
                      <a:pt x="295" y="72"/>
                    </a:lnTo>
                    <a:lnTo>
                      <a:pt x="300" y="72"/>
                    </a:lnTo>
                    <a:lnTo>
                      <a:pt x="302" y="75"/>
                    </a:lnTo>
                    <a:lnTo>
                      <a:pt x="302" y="84"/>
                    </a:lnTo>
                    <a:lnTo>
                      <a:pt x="302" y="89"/>
                    </a:lnTo>
                    <a:lnTo>
                      <a:pt x="302" y="96"/>
                    </a:lnTo>
                    <a:lnTo>
                      <a:pt x="302" y="102"/>
                    </a:lnTo>
                    <a:lnTo>
                      <a:pt x="300" y="105"/>
                    </a:lnTo>
                    <a:lnTo>
                      <a:pt x="300" y="109"/>
                    </a:lnTo>
                    <a:lnTo>
                      <a:pt x="300" y="114"/>
                    </a:lnTo>
                    <a:lnTo>
                      <a:pt x="302" y="114"/>
                    </a:lnTo>
                    <a:lnTo>
                      <a:pt x="302" y="109"/>
                    </a:lnTo>
                    <a:lnTo>
                      <a:pt x="305" y="109"/>
                    </a:lnTo>
                    <a:lnTo>
                      <a:pt x="307" y="102"/>
                    </a:lnTo>
                    <a:lnTo>
                      <a:pt x="311" y="103"/>
                    </a:lnTo>
                    <a:lnTo>
                      <a:pt x="313" y="102"/>
                    </a:lnTo>
                    <a:lnTo>
                      <a:pt x="311" y="93"/>
                    </a:lnTo>
                    <a:lnTo>
                      <a:pt x="314" y="89"/>
                    </a:lnTo>
                    <a:lnTo>
                      <a:pt x="316" y="93"/>
                    </a:lnTo>
                    <a:lnTo>
                      <a:pt x="318" y="95"/>
                    </a:lnTo>
                    <a:lnTo>
                      <a:pt x="321" y="91"/>
                    </a:lnTo>
                    <a:lnTo>
                      <a:pt x="323" y="96"/>
                    </a:lnTo>
                    <a:lnTo>
                      <a:pt x="327" y="93"/>
                    </a:lnTo>
                    <a:lnTo>
                      <a:pt x="330" y="93"/>
                    </a:lnTo>
                    <a:lnTo>
                      <a:pt x="330" y="89"/>
                    </a:lnTo>
                    <a:lnTo>
                      <a:pt x="325" y="88"/>
                    </a:lnTo>
                    <a:lnTo>
                      <a:pt x="321" y="84"/>
                    </a:lnTo>
                    <a:lnTo>
                      <a:pt x="323" y="82"/>
                    </a:lnTo>
                    <a:lnTo>
                      <a:pt x="323" y="79"/>
                    </a:lnTo>
                    <a:lnTo>
                      <a:pt x="327" y="75"/>
                    </a:lnTo>
                    <a:lnTo>
                      <a:pt x="332" y="77"/>
                    </a:lnTo>
                    <a:lnTo>
                      <a:pt x="335" y="79"/>
                    </a:lnTo>
                    <a:lnTo>
                      <a:pt x="337" y="75"/>
                    </a:lnTo>
                    <a:lnTo>
                      <a:pt x="337" y="74"/>
                    </a:lnTo>
                    <a:lnTo>
                      <a:pt x="334" y="74"/>
                    </a:lnTo>
                    <a:lnTo>
                      <a:pt x="330" y="74"/>
                    </a:lnTo>
                    <a:lnTo>
                      <a:pt x="328" y="72"/>
                    </a:lnTo>
                    <a:lnTo>
                      <a:pt x="327" y="67"/>
                    </a:lnTo>
                    <a:lnTo>
                      <a:pt x="330" y="67"/>
                    </a:lnTo>
                    <a:lnTo>
                      <a:pt x="328" y="63"/>
                    </a:lnTo>
                    <a:lnTo>
                      <a:pt x="325" y="63"/>
                    </a:lnTo>
                    <a:lnTo>
                      <a:pt x="327" y="56"/>
                    </a:lnTo>
                    <a:lnTo>
                      <a:pt x="330" y="58"/>
                    </a:lnTo>
                    <a:lnTo>
                      <a:pt x="334" y="56"/>
                    </a:lnTo>
                    <a:lnTo>
                      <a:pt x="337" y="56"/>
                    </a:lnTo>
                    <a:lnTo>
                      <a:pt x="341" y="56"/>
                    </a:lnTo>
                    <a:lnTo>
                      <a:pt x="341" y="52"/>
                    </a:lnTo>
                    <a:lnTo>
                      <a:pt x="335" y="54"/>
                    </a:lnTo>
                    <a:lnTo>
                      <a:pt x="335" y="44"/>
                    </a:lnTo>
                    <a:lnTo>
                      <a:pt x="344" y="42"/>
                    </a:lnTo>
                    <a:lnTo>
                      <a:pt x="356" y="44"/>
                    </a:lnTo>
                    <a:lnTo>
                      <a:pt x="346" y="40"/>
                    </a:lnTo>
                    <a:lnTo>
                      <a:pt x="348" y="35"/>
                    </a:lnTo>
                    <a:lnTo>
                      <a:pt x="344" y="35"/>
                    </a:lnTo>
                    <a:lnTo>
                      <a:pt x="344" y="33"/>
                    </a:lnTo>
                    <a:lnTo>
                      <a:pt x="339" y="35"/>
                    </a:lnTo>
                    <a:lnTo>
                      <a:pt x="339" y="33"/>
                    </a:lnTo>
                    <a:lnTo>
                      <a:pt x="334" y="35"/>
                    </a:lnTo>
                    <a:lnTo>
                      <a:pt x="327" y="35"/>
                    </a:lnTo>
                    <a:lnTo>
                      <a:pt x="323" y="33"/>
                    </a:lnTo>
                    <a:lnTo>
                      <a:pt x="325" y="24"/>
                    </a:lnTo>
                    <a:lnTo>
                      <a:pt x="332" y="26"/>
                    </a:lnTo>
                    <a:lnTo>
                      <a:pt x="335" y="26"/>
                    </a:lnTo>
                    <a:lnTo>
                      <a:pt x="334" y="23"/>
                    </a:lnTo>
                    <a:lnTo>
                      <a:pt x="327" y="21"/>
                    </a:lnTo>
                    <a:lnTo>
                      <a:pt x="328" y="16"/>
                    </a:lnTo>
                    <a:lnTo>
                      <a:pt x="335" y="16"/>
                    </a:lnTo>
                    <a:lnTo>
                      <a:pt x="337" y="17"/>
                    </a:lnTo>
                    <a:lnTo>
                      <a:pt x="339" y="17"/>
                    </a:lnTo>
                    <a:lnTo>
                      <a:pt x="341" y="19"/>
                    </a:lnTo>
                    <a:lnTo>
                      <a:pt x="344" y="26"/>
                    </a:lnTo>
                    <a:lnTo>
                      <a:pt x="346" y="24"/>
                    </a:lnTo>
                    <a:lnTo>
                      <a:pt x="344" y="21"/>
                    </a:lnTo>
                    <a:lnTo>
                      <a:pt x="346" y="17"/>
                    </a:lnTo>
                    <a:lnTo>
                      <a:pt x="341" y="14"/>
                    </a:lnTo>
                    <a:lnTo>
                      <a:pt x="339" y="10"/>
                    </a:lnTo>
                    <a:lnTo>
                      <a:pt x="342" y="7"/>
                    </a:lnTo>
                    <a:lnTo>
                      <a:pt x="346" y="7"/>
                    </a:lnTo>
                    <a:lnTo>
                      <a:pt x="348" y="2"/>
                    </a:lnTo>
                    <a:lnTo>
                      <a:pt x="351" y="3"/>
                    </a:lnTo>
                    <a:lnTo>
                      <a:pt x="353" y="3"/>
                    </a:lnTo>
                    <a:lnTo>
                      <a:pt x="351" y="9"/>
                    </a:lnTo>
                    <a:lnTo>
                      <a:pt x="353" y="10"/>
                    </a:lnTo>
                    <a:lnTo>
                      <a:pt x="356" y="7"/>
                    </a:lnTo>
                    <a:lnTo>
                      <a:pt x="356" y="12"/>
                    </a:lnTo>
                    <a:lnTo>
                      <a:pt x="362" y="12"/>
                    </a:lnTo>
                    <a:lnTo>
                      <a:pt x="365" y="5"/>
                    </a:lnTo>
                    <a:lnTo>
                      <a:pt x="367" y="9"/>
                    </a:lnTo>
                    <a:lnTo>
                      <a:pt x="370" y="3"/>
                    </a:lnTo>
                    <a:lnTo>
                      <a:pt x="372" y="9"/>
                    </a:lnTo>
                    <a:lnTo>
                      <a:pt x="376" y="2"/>
                    </a:lnTo>
                    <a:lnTo>
                      <a:pt x="379" y="0"/>
                    </a:lnTo>
                    <a:lnTo>
                      <a:pt x="383" y="3"/>
                    </a:lnTo>
                    <a:lnTo>
                      <a:pt x="381" y="7"/>
                    </a:lnTo>
                    <a:lnTo>
                      <a:pt x="379" y="12"/>
                    </a:lnTo>
                    <a:lnTo>
                      <a:pt x="381" y="17"/>
                    </a:lnTo>
                    <a:lnTo>
                      <a:pt x="388" y="10"/>
                    </a:lnTo>
                    <a:lnTo>
                      <a:pt x="395" y="10"/>
                    </a:lnTo>
                    <a:lnTo>
                      <a:pt x="402" y="14"/>
                    </a:lnTo>
                    <a:lnTo>
                      <a:pt x="400" y="19"/>
                    </a:lnTo>
                    <a:lnTo>
                      <a:pt x="399" y="23"/>
                    </a:lnTo>
                    <a:lnTo>
                      <a:pt x="393" y="23"/>
                    </a:lnTo>
                    <a:lnTo>
                      <a:pt x="393" y="24"/>
                    </a:lnTo>
                    <a:lnTo>
                      <a:pt x="399" y="24"/>
                    </a:lnTo>
                    <a:lnTo>
                      <a:pt x="397" y="26"/>
                    </a:lnTo>
                    <a:lnTo>
                      <a:pt x="393" y="28"/>
                    </a:lnTo>
                    <a:lnTo>
                      <a:pt x="395" y="30"/>
                    </a:lnTo>
                    <a:lnTo>
                      <a:pt x="393" y="31"/>
                    </a:lnTo>
                    <a:lnTo>
                      <a:pt x="386" y="31"/>
                    </a:lnTo>
                    <a:lnTo>
                      <a:pt x="392" y="35"/>
                    </a:lnTo>
                    <a:lnTo>
                      <a:pt x="390" y="38"/>
                    </a:lnTo>
                    <a:lnTo>
                      <a:pt x="381" y="38"/>
                    </a:lnTo>
                    <a:lnTo>
                      <a:pt x="381" y="35"/>
                    </a:lnTo>
                    <a:lnTo>
                      <a:pt x="379" y="38"/>
                    </a:lnTo>
                    <a:lnTo>
                      <a:pt x="376" y="38"/>
                    </a:lnTo>
                    <a:lnTo>
                      <a:pt x="376" y="37"/>
                    </a:lnTo>
                    <a:lnTo>
                      <a:pt x="372" y="37"/>
                    </a:lnTo>
                    <a:lnTo>
                      <a:pt x="372" y="40"/>
                    </a:lnTo>
                    <a:lnTo>
                      <a:pt x="363" y="42"/>
                    </a:lnTo>
                    <a:lnTo>
                      <a:pt x="365" y="44"/>
                    </a:lnTo>
                    <a:lnTo>
                      <a:pt x="367" y="45"/>
                    </a:lnTo>
                    <a:lnTo>
                      <a:pt x="372" y="44"/>
                    </a:lnTo>
                    <a:lnTo>
                      <a:pt x="378" y="44"/>
                    </a:lnTo>
                    <a:lnTo>
                      <a:pt x="378" y="45"/>
                    </a:lnTo>
                    <a:lnTo>
                      <a:pt x="381" y="44"/>
                    </a:lnTo>
                    <a:lnTo>
                      <a:pt x="385" y="44"/>
                    </a:lnTo>
                    <a:lnTo>
                      <a:pt x="385" y="45"/>
                    </a:lnTo>
                    <a:lnTo>
                      <a:pt x="379" y="51"/>
                    </a:lnTo>
                    <a:lnTo>
                      <a:pt x="372" y="56"/>
                    </a:lnTo>
                    <a:lnTo>
                      <a:pt x="370" y="58"/>
                    </a:lnTo>
                    <a:lnTo>
                      <a:pt x="372" y="59"/>
                    </a:lnTo>
                    <a:lnTo>
                      <a:pt x="362" y="65"/>
                    </a:lnTo>
                    <a:lnTo>
                      <a:pt x="363" y="67"/>
                    </a:lnTo>
                    <a:lnTo>
                      <a:pt x="376" y="61"/>
                    </a:lnTo>
                    <a:lnTo>
                      <a:pt x="381" y="58"/>
                    </a:lnTo>
                    <a:lnTo>
                      <a:pt x="385" y="54"/>
                    </a:lnTo>
                    <a:lnTo>
                      <a:pt x="390" y="47"/>
                    </a:lnTo>
                    <a:lnTo>
                      <a:pt x="393" y="47"/>
                    </a:lnTo>
                    <a:lnTo>
                      <a:pt x="395" y="49"/>
                    </a:lnTo>
                    <a:lnTo>
                      <a:pt x="395" y="54"/>
                    </a:lnTo>
                    <a:lnTo>
                      <a:pt x="393" y="61"/>
                    </a:lnTo>
                    <a:lnTo>
                      <a:pt x="388" y="68"/>
                    </a:lnTo>
                    <a:lnTo>
                      <a:pt x="381" y="75"/>
                    </a:lnTo>
                    <a:lnTo>
                      <a:pt x="376" y="79"/>
                    </a:lnTo>
                    <a:lnTo>
                      <a:pt x="372" y="82"/>
                    </a:lnTo>
                    <a:lnTo>
                      <a:pt x="376" y="82"/>
                    </a:lnTo>
                    <a:lnTo>
                      <a:pt x="376" y="88"/>
                    </a:lnTo>
                    <a:lnTo>
                      <a:pt x="378" y="88"/>
                    </a:lnTo>
                    <a:lnTo>
                      <a:pt x="379" y="79"/>
                    </a:lnTo>
                    <a:lnTo>
                      <a:pt x="383" y="77"/>
                    </a:lnTo>
                    <a:lnTo>
                      <a:pt x="383" y="81"/>
                    </a:lnTo>
                    <a:lnTo>
                      <a:pt x="386" y="77"/>
                    </a:lnTo>
                    <a:lnTo>
                      <a:pt x="390" y="75"/>
                    </a:lnTo>
                    <a:lnTo>
                      <a:pt x="393" y="75"/>
                    </a:lnTo>
                    <a:lnTo>
                      <a:pt x="393" y="77"/>
                    </a:lnTo>
                    <a:lnTo>
                      <a:pt x="390" y="79"/>
                    </a:lnTo>
                    <a:lnTo>
                      <a:pt x="386" y="86"/>
                    </a:lnTo>
                    <a:lnTo>
                      <a:pt x="388" y="86"/>
                    </a:lnTo>
                    <a:lnTo>
                      <a:pt x="392" y="79"/>
                    </a:lnTo>
                    <a:lnTo>
                      <a:pt x="395" y="79"/>
                    </a:lnTo>
                    <a:lnTo>
                      <a:pt x="397" y="74"/>
                    </a:lnTo>
                    <a:lnTo>
                      <a:pt x="399" y="74"/>
                    </a:lnTo>
                    <a:lnTo>
                      <a:pt x="402" y="72"/>
                    </a:lnTo>
                    <a:lnTo>
                      <a:pt x="397" y="88"/>
                    </a:lnTo>
                    <a:lnTo>
                      <a:pt x="395" y="100"/>
                    </a:lnTo>
                    <a:lnTo>
                      <a:pt x="397" y="105"/>
                    </a:lnTo>
                    <a:lnTo>
                      <a:pt x="399" y="116"/>
                    </a:lnTo>
                    <a:lnTo>
                      <a:pt x="402" y="121"/>
                    </a:lnTo>
                    <a:lnTo>
                      <a:pt x="399" y="130"/>
                    </a:lnTo>
                    <a:lnTo>
                      <a:pt x="395" y="133"/>
                    </a:lnTo>
                    <a:lnTo>
                      <a:pt x="399" y="135"/>
                    </a:lnTo>
                    <a:lnTo>
                      <a:pt x="404" y="128"/>
                    </a:lnTo>
                    <a:lnTo>
                      <a:pt x="404" y="119"/>
                    </a:lnTo>
                    <a:lnTo>
                      <a:pt x="400" y="109"/>
                    </a:lnTo>
                    <a:lnTo>
                      <a:pt x="400" y="102"/>
                    </a:lnTo>
                    <a:lnTo>
                      <a:pt x="400" y="95"/>
                    </a:lnTo>
                    <a:lnTo>
                      <a:pt x="399" y="89"/>
                    </a:lnTo>
                    <a:lnTo>
                      <a:pt x="402" y="84"/>
                    </a:lnTo>
                    <a:lnTo>
                      <a:pt x="402" y="81"/>
                    </a:lnTo>
                    <a:lnTo>
                      <a:pt x="402" y="77"/>
                    </a:lnTo>
                    <a:lnTo>
                      <a:pt x="407" y="75"/>
                    </a:lnTo>
                    <a:lnTo>
                      <a:pt x="411" y="79"/>
                    </a:lnTo>
                    <a:lnTo>
                      <a:pt x="411" y="74"/>
                    </a:lnTo>
                    <a:lnTo>
                      <a:pt x="414" y="72"/>
                    </a:lnTo>
                    <a:lnTo>
                      <a:pt x="413" y="70"/>
                    </a:lnTo>
                    <a:lnTo>
                      <a:pt x="409" y="72"/>
                    </a:lnTo>
                    <a:lnTo>
                      <a:pt x="406" y="67"/>
                    </a:lnTo>
                    <a:lnTo>
                      <a:pt x="404" y="63"/>
                    </a:lnTo>
                    <a:lnTo>
                      <a:pt x="407" y="58"/>
                    </a:lnTo>
                    <a:lnTo>
                      <a:pt x="407" y="49"/>
                    </a:lnTo>
                    <a:lnTo>
                      <a:pt x="414" y="47"/>
                    </a:lnTo>
                    <a:lnTo>
                      <a:pt x="413" y="45"/>
                    </a:lnTo>
                    <a:lnTo>
                      <a:pt x="409" y="45"/>
                    </a:lnTo>
                    <a:lnTo>
                      <a:pt x="407" y="42"/>
                    </a:lnTo>
                    <a:lnTo>
                      <a:pt x="409" y="37"/>
                    </a:lnTo>
                    <a:lnTo>
                      <a:pt x="413" y="35"/>
                    </a:lnTo>
                    <a:lnTo>
                      <a:pt x="413" y="31"/>
                    </a:lnTo>
                    <a:lnTo>
                      <a:pt x="416" y="26"/>
                    </a:lnTo>
                    <a:lnTo>
                      <a:pt x="420" y="21"/>
                    </a:lnTo>
                    <a:lnTo>
                      <a:pt x="427" y="17"/>
                    </a:lnTo>
                    <a:lnTo>
                      <a:pt x="432" y="16"/>
                    </a:lnTo>
                    <a:lnTo>
                      <a:pt x="436" y="19"/>
                    </a:lnTo>
                    <a:lnTo>
                      <a:pt x="441" y="19"/>
                    </a:lnTo>
                    <a:lnTo>
                      <a:pt x="444" y="19"/>
                    </a:lnTo>
                    <a:lnTo>
                      <a:pt x="446" y="21"/>
                    </a:lnTo>
                    <a:lnTo>
                      <a:pt x="448" y="24"/>
                    </a:lnTo>
                    <a:lnTo>
                      <a:pt x="453" y="24"/>
                    </a:lnTo>
                    <a:lnTo>
                      <a:pt x="453" y="28"/>
                    </a:lnTo>
                    <a:lnTo>
                      <a:pt x="451" y="30"/>
                    </a:lnTo>
                    <a:lnTo>
                      <a:pt x="448" y="31"/>
                    </a:lnTo>
                    <a:lnTo>
                      <a:pt x="448" y="33"/>
                    </a:lnTo>
                    <a:lnTo>
                      <a:pt x="457" y="31"/>
                    </a:lnTo>
                    <a:lnTo>
                      <a:pt x="455" y="31"/>
                    </a:lnTo>
                    <a:lnTo>
                      <a:pt x="451" y="35"/>
                    </a:lnTo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Freeform 139">
                <a:extLst>
                  <a:ext uri="{FF2B5EF4-FFF2-40B4-BE49-F238E27FC236}">
                    <a16:creationId xmlns:a16="http://schemas.microsoft.com/office/drawing/2014/main" id="{0979E110-B1D8-C4DD-F88D-F8D728C17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5" y="1502"/>
                <a:ext cx="73" cy="46"/>
              </a:xfrm>
              <a:custGeom>
                <a:avLst/>
                <a:gdLst>
                  <a:gd name="T0" fmla="*/ 7 w 146"/>
                  <a:gd name="T1" fmla="*/ 90 h 92"/>
                  <a:gd name="T2" fmla="*/ 23 w 146"/>
                  <a:gd name="T3" fmla="*/ 74 h 92"/>
                  <a:gd name="T4" fmla="*/ 28 w 146"/>
                  <a:gd name="T5" fmla="*/ 69 h 92"/>
                  <a:gd name="T6" fmla="*/ 44 w 146"/>
                  <a:gd name="T7" fmla="*/ 48 h 92"/>
                  <a:gd name="T8" fmla="*/ 42 w 146"/>
                  <a:gd name="T9" fmla="*/ 58 h 92"/>
                  <a:gd name="T10" fmla="*/ 49 w 146"/>
                  <a:gd name="T11" fmla="*/ 51 h 92"/>
                  <a:gd name="T12" fmla="*/ 52 w 146"/>
                  <a:gd name="T13" fmla="*/ 57 h 92"/>
                  <a:gd name="T14" fmla="*/ 58 w 146"/>
                  <a:gd name="T15" fmla="*/ 53 h 92"/>
                  <a:gd name="T16" fmla="*/ 63 w 146"/>
                  <a:gd name="T17" fmla="*/ 51 h 92"/>
                  <a:gd name="T18" fmla="*/ 63 w 146"/>
                  <a:gd name="T19" fmla="*/ 46 h 92"/>
                  <a:gd name="T20" fmla="*/ 68 w 146"/>
                  <a:gd name="T21" fmla="*/ 43 h 92"/>
                  <a:gd name="T22" fmla="*/ 77 w 146"/>
                  <a:gd name="T23" fmla="*/ 39 h 92"/>
                  <a:gd name="T24" fmla="*/ 84 w 146"/>
                  <a:gd name="T25" fmla="*/ 34 h 92"/>
                  <a:gd name="T26" fmla="*/ 86 w 146"/>
                  <a:gd name="T27" fmla="*/ 41 h 92"/>
                  <a:gd name="T28" fmla="*/ 98 w 146"/>
                  <a:gd name="T29" fmla="*/ 41 h 92"/>
                  <a:gd name="T30" fmla="*/ 110 w 146"/>
                  <a:gd name="T31" fmla="*/ 32 h 92"/>
                  <a:gd name="T32" fmla="*/ 116 w 146"/>
                  <a:gd name="T33" fmla="*/ 23 h 92"/>
                  <a:gd name="T34" fmla="*/ 119 w 146"/>
                  <a:gd name="T35" fmla="*/ 22 h 92"/>
                  <a:gd name="T36" fmla="*/ 121 w 146"/>
                  <a:gd name="T37" fmla="*/ 29 h 92"/>
                  <a:gd name="T38" fmla="*/ 135 w 146"/>
                  <a:gd name="T39" fmla="*/ 16 h 92"/>
                  <a:gd name="T40" fmla="*/ 146 w 146"/>
                  <a:gd name="T41" fmla="*/ 0 h 92"/>
                  <a:gd name="T42" fmla="*/ 133 w 146"/>
                  <a:gd name="T43" fmla="*/ 4 h 92"/>
                  <a:gd name="T44" fmla="*/ 123 w 146"/>
                  <a:gd name="T45" fmla="*/ 8 h 92"/>
                  <a:gd name="T46" fmla="*/ 117 w 146"/>
                  <a:gd name="T47" fmla="*/ 13 h 92"/>
                  <a:gd name="T48" fmla="*/ 110 w 146"/>
                  <a:gd name="T49" fmla="*/ 8 h 92"/>
                  <a:gd name="T50" fmla="*/ 107 w 146"/>
                  <a:gd name="T51" fmla="*/ 16 h 92"/>
                  <a:gd name="T52" fmla="*/ 98 w 146"/>
                  <a:gd name="T53" fmla="*/ 15 h 92"/>
                  <a:gd name="T54" fmla="*/ 100 w 146"/>
                  <a:gd name="T55" fmla="*/ 22 h 92"/>
                  <a:gd name="T56" fmla="*/ 93 w 146"/>
                  <a:gd name="T57" fmla="*/ 25 h 92"/>
                  <a:gd name="T58" fmla="*/ 88 w 146"/>
                  <a:gd name="T59" fmla="*/ 30 h 92"/>
                  <a:gd name="T60" fmla="*/ 84 w 146"/>
                  <a:gd name="T61" fmla="*/ 23 h 92"/>
                  <a:gd name="T62" fmla="*/ 75 w 146"/>
                  <a:gd name="T63" fmla="*/ 23 h 92"/>
                  <a:gd name="T64" fmla="*/ 82 w 146"/>
                  <a:gd name="T65" fmla="*/ 25 h 92"/>
                  <a:gd name="T66" fmla="*/ 77 w 146"/>
                  <a:gd name="T67" fmla="*/ 30 h 92"/>
                  <a:gd name="T68" fmla="*/ 73 w 146"/>
                  <a:gd name="T69" fmla="*/ 23 h 92"/>
                  <a:gd name="T70" fmla="*/ 65 w 146"/>
                  <a:gd name="T71" fmla="*/ 27 h 92"/>
                  <a:gd name="T72" fmla="*/ 54 w 146"/>
                  <a:gd name="T73" fmla="*/ 25 h 92"/>
                  <a:gd name="T74" fmla="*/ 44 w 146"/>
                  <a:gd name="T75" fmla="*/ 34 h 92"/>
                  <a:gd name="T76" fmla="*/ 45 w 146"/>
                  <a:gd name="T77" fmla="*/ 36 h 92"/>
                  <a:gd name="T78" fmla="*/ 37 w 146"/>
                  <a:gd name="T79" fmla="*/ 46 h 92"/>
                  <a:gd name="T80" fmla="*/ 30 w 146"/>
                  <a:gd name="T81" fmla="*/ 48 h 92"/>
                  <a:gd name="T82" fmla="*/ 26 w 146"/>
                  <a:gd name="T83" fmla="*/ 55 h 92"/>
                  <a:gd name="T84" fmla="*/ 17 w 146"/>
                  <a:gd name="T85" fmla="*/ 53 h 92"/>
                  <a:gd name="T86" fmla="*/ 15 w 146"/>
                  <a:gd name="T87" fmla="*/ 60 h 92"/>
                  <a:gd name="T88" fmla="*/ 7 w 146"/>
                  <a:gd name="T89" fmla="*/ 71 h 92"/>
                  <a:gd name="T90" fmla="*/ 1 w 146"/>
                  <a:gd name="T91" fmla="*/ 8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6" h="92">
                    <a:moveTo>
                      <a:pt x="0" y="92"/>
                    </a:moveTo>
                    <a:lnTo>
                      <a:pt x="3" y="92"/>
                    </a:lnTo>
                    <a:lnTo>
                      <a:pt x="7" y="90"/>
                    </a:lnTo>
                    <a:lnTo>
                      <a:pt x="12" y="87"/>
                    </a:lnTo>
                    <a:lnTo>
                      <a:pt x="17" y="81"/>
                    </a:lnTo>
                    <a:lnTo>
                      <a:pt x="23" y="74"/>
                    </a:lnTo>
                    <a:lnTo>
                      <a:pt x="26" y="67"/>
                    </a:lnTo>
                    <a:lnTo>
                      <a:pt x="26" y="62"/>
                    </a:lnTo>
                    <a:lnTo>
                      <a:pt x="28" y="69"/>
                    </a:lnTo>
                    <a:lnTo>
                      <a:pt x="37" y="62"/>
                    </a:lnTo>
                    <a:lnTo>
                      <a:pt x="40" y="50"/>
                    </a:lnTo>
                    <a:lnTo>
                      <a:pt x="44" y="48"/>
                    </a:lnTo>
                    <a:lnTo>
                      <a:pt x="42" y="51"/>
                    </a:lnTo>
                    <a:lnTo>
                      <a:pt x="42" y="53"/>
                    </a:lnTo>
                    <a:lnTo>
                      <a:pt x="42" y="58"/>
                    </a:lnTo>
                    <a:lnTo>
                      <a:pt x="45" y="60"/>
                    </a:lnTo>
                    <a:lnTo>
                      <a:pt x="49" y="57"/>
                    </a:lnTo>
                    <a:lnTo>
                      <a:pt x="49" y="51"/>
                    </a:lnTo>
                    <a:lnTo>
                      <a:pt x="51" y="48"/>
                    </a:lnTo>
                    <a:lnTo>
                      <a:pt x="51" y="51"/>
                    </a:lnTo>
                    <a:lnTo>
                      <a:pt x="52" y="57"/>
                    </a:lnTo>
                    <a:lnTo>
                      <a:pt x="54" y="57"/>
                    </a:lnTo>
                    <a:lnTo>
                      <a:pt x="56" y="55"/>
                    </a:lnTo>
                    <a:lnTo>
                      <a:pt x="58" y="53"/>
                    </a:lnTo>
                    <a:lnTo>
                      <a:pt x="58" y="50"/>
                    </a:lnTo>
                    <a:lnTo>
                      <a:pt x="59" y="51"/>
                    </a:lnTo>
                    <a:lnTo>
                      <a:pt x="63" y="51"/>
                    </a:lnTo>
                    <a:lnTo>
                      <a:pt x="66" y="50"/>
                    </a:lnTo>
                    <a:lnTo>
                      <a:pt x="65" y="48"/>
                    </a:lnTo>
                    <a:lnTo>
                      <a:pt x="63" y="46"/>
                    </a:lnTo>
                    <a:lnTo>
                      <a:pt x="65" y="43"/>
                    </a:lnTo>
                    <a:lnTo>
                      <a:pt x="66" y="41"/>
                    </a:lnTo>
                    <a:lnTo>
                      <a:pt x="68" y="43"/>
                    </a:lnTo>
                    <a:lnTo>
                      <a:pt x="70" y="41"/>
                    </a:lnTo>
                    <a:lnTo>
                      <a:pt x="73" y="43"/>
                    </a:lnTo>
                    <a:lnTo>
                      <a:pt x="77" y="39"/>
                    </a:lnTo>
                    <a:lnTo>
                      <a:pt x="81" y="36"/>
                    </a:lnTo>
                    <a:lnTo>
                      <a:pt x="81" y="34"/>
                    </a:lnTo>
                    <a:lnTo>
                      <a:pt x="84" y="34"/>
                    </a:lnTo>
                    <a:lnTo>
                      <a:pt x="88" y="34"/>
                    </a:lnTo>
                    <a:lnTo>
                      <a:pt x="86" y="36"/>
                    </a:lnTo>
                    <a:lnTo>
                      <a:pt x="86" y="41"/>
                    </a:lnTo>
                    <a:lnTo>
                      <a:pt x="86" y="44"/>
                    </a:lnTo>
                    <a:lnTo>
                      <a:pt x="89" y="43"/>
                    </a:lnTo>
                    <a:lnTo>
                      <a:pt x="98" y="41"/>
                    </a:lnTo>
                    <a:lnTo>
                      <a:pt x="105" y="39"/>
                    </a:lnTo>
                    <a:lnTo>
                      <a:pt x="109" y="34"/>
                    </a:lnTo>
                    <a:lnTo>
                      <a:pt x="110" y="32"/>
                    </a:lnTo>
                    <a:lnTo>
                      <a:pt x="114" y="30"/>
                    </a:lnTo>
                    <a:lnTo>
                      <a:pt x="116" y="27"/>
                    </a:lnTo>
                    <a:lnTo>
                      <a:pt x="116" y="23"/>
                    </a:lnTo>
                    <a:lnTo>
                      <a:pt x="117" y="20"/>
                    </a:lnTo>
                    <a:lnTo>
                      <a:pt x="117" y="18"/>
                    </a:lnTo>
                    <a:lnTo>
                      <a:pt x="119" y="22"/>
                    </a:lnTo>
                    <a:lnTo>
                      <a:pt x="119" y="25"/>
                    </a:lnTo>
                    <a:lnTo>
                      <a:pt x="117" y="29"/>
                    </a:lnTo>
                    <a:lnTo>
                      <a:pt x="121" y="29"/>
                    </a:lnTo>
                    <a:lnTo>
                      <a:pt x="126" y="25"/>
                    </a:lnTo>
                    <a:lnTo>
                      <a:pt x="130" y="22"/>
                    </a:lnTo>
                    <a:lnTo>
                      <a:pt x="135" y="16"/>
                    </a:lnTo>
                    <a:lnTo>
                      <a:pt x="139" y="13"/>
                    </a:lnTo>
                    <a:lnTo>
                      <a:pt x="140" y="8"/>
                    </a:lnTo>
                    <a:lnTo>
                      <a:pt x="146" y="0"/>
                    </a:lnTo>
                    <a:lnTo>
                      <a:pt x="140" y="2"/>
                    </a:lnTo>
                    <a:lnTo>
                      <a:pt x="137" y="2"/>
                    </a:lnTo>
                    <a:lnTo>
                      <a:pt x="133" y="4"/>
                    </a:lnTo>
                    <a:lnTo>
                      <a:pt x="130" y="4"/>
                    </a:lnTo>
                    <a:lnTo>
                      <a:pt x="126" y="8"/>
                    </a:lnTo>
                    <a:lnTo>
                      <a:pt x="123" y="8"/>
                    </a:lnTo>
                    <a:lnTo>
                      <a:pt x="119" y="8"/>
                    </a:lnTo>
                    <a:lnTo>
                      <a:pt x="117" y="8"/>
                    </a:lnTo>
                    <a:lnTo>
                      <a:pt x="117" y="13"/>
                    </a:lnTo>
                    <a:lnTo>
                      <a:pt x="116" y="13"/>
                    </a:lnTo>
                    <a:lnTo>
                      <a:pt x="114" y="8"/>
                    </a:lnTo>
                    <a:lnTo>
                      <a:pt x="110" y="8"/>
                    </a:lnTo>
                    <a:lnTo>
                      <a:pt x="107" y="9"/>
                    </a:lnTo>
                    <a:lnTo>
                      <a:pt x="109" y="15"/>
                    </a:lnTo>
                    <a:lnTo>
                      <a:pt x="107" y="16"/>
                    </a:lnTo>
                    <a:lnTo>
                      <a:pt x="105" y="11"/>
                    </a:lnTo>
                    <a:lnTo>
                      <a:pt x="103" y="13"/>
                    </a:lnTo>
                    <a:lnTo>
                      <a:pt x="98" y="15"/>
                    </a:lnTo>
                    <a:lnTo>
                      <a:pt x="103" y="18"/>
                    </a:lnTo>
                    <a:lnTo>
                      <a:pt x="100" y="20"/>
                    </a:lnTo>
                    <a:lnTo>
                      <a:pt x="100" y="22"/>
                    </a:lnTo>
                    <a:lnTo>
                      <a:pt x="98" y="23"/>
                    </a:lnTo>
                    <a:lnTo>
                      <a:pt x="95" y="22"/>
                    </a:lnTo>
                    <a:lnTo>
                      <a:pt x="93" y="25"/>
                    </a:lnTo>
                    <a:lnTo>
                      <a:pt x="93" y="29"/>
                    </a:lnTo>
                    <a:lnTo>
                      <a:pt x="89" y="32"/>
                    </a:lnTo>
                    <a:lnTo>
                      <a:pt x="88" y="30"/>
                    </a:lnTo>
                    <a:lnTo>
                      <a:pt x="89" y="27"/>
                    </a:lnTo>
                    <a:lnTo>
                      <a:pt x="88" y="23"/>
                    </a:lnTo>
                    <a:lnTo>
                      <a:pt x="84" y="23"/>
                    </a:lnTo>
                    <a:lnTo>
                      <a:pt x="84" y="20"/>
                    </a:lnTo>
                    <a:lnTo>
                      <a:pt x="81" y="22"/>
                    </a:lnTo>
                    <a:lnTo>
                      <a:pt x="75" y="23"/>
                    </a:lnTo>
                    <a:lnTo>
                      <a:pt x="75" y="27"/>
                    </a:lnTo>
                    <a:lnTo>
                      <a:pt x="79" y="25"/>
                    </a:lnTo>
                    <a:lnTo>
                      <a:pt x="82" y="25"/>
                    </a:lnTo>
                    <a:lnTo>
                      <a:pt x="82" y="27"/>
                    </a:lnTo>
                    <a:lnTo>
                      <a:pt x="79" y="29"/>
                    </a:lnTo>
                    <a:lnTo>
                      <a:pt x="77" y="30"/>
                    </a:lnTo>
                    <a:lnTo>
                      <a:pt x="72" y="29"/>
                    </a:lnTo>
                    <a:lnTo>
                      <a:pt x="73" y="27"/>
                    </a:lnTo>
                    <a:lnTo>
                      <a:pt x="73" y="23"/>
                    </a:lnTo>
                    <a:lnTo>
                      <a:pt x="73" y="22"/>
                    </a:lnTo>
                    <a:lnTo>
                      <a:pt x="70" y="20"/>
                    </a:lnTo>
                    <a:lnTo>
                      <a:pt x="65" y="27"/>
                    </a:lnTo>
                    <a:lnTo>
                      <a:pt x="61" y="30"/>
                    </a:lnTo>
                    <a:lnTo>
                      <a:pt x="56" y="30"/>
                    </a:lnTo>
                    <a:lnTo>
                      <a:pt x="54" y="25"/>
                    </a:lnTo>
                    <a:lnTo>
                      <a:pt x="47" y="30"/>
                    </a:lnTo>
                    <a:lnTo>
                      <a:pt x="47" y="32"/>
                    </a:lnTo>
                    <a:lnTo>
                      <a:pt x="44" y="34"/>
                    </a:lnTo>
                    <a:lnTo>
                      <a:pt x="51" y="34"/>
                    </a:lnTo>
                    <a:lnTo>
                      <a:pt x="51" y="36"/>
                    </a:lnTo>
                    <a:lnTo>
                      <a:pt x="45" y="36"/>
                    </a:lnTo>
                    <a:lnTo>
                      <a:pt x="42" y="41"/>
                    </a:lnTo>
                    <a:lnTo>
                      <a:pt x="45" y="41"/>
                    </a:lnTo>
                    <a:lnTo>
                      <a:pt x="37" y="46"/>
                    </a:lnTo>
                    <a:lnTo>
                      <a:pt x="35" y="46"/>
                    </a:lnTo>
                    <a:lnTo>
                      <a:pt x="31" y="46"/>
                    </a:lnTo>
                    <a:lnTo>
                      <a:pt x="30" y="48"/>
                    </a:lnTo>
                    <a:lnTo>
                      <a:pt x="31" y="51"/>
                    </a:lnTo>
                    <a:lnTo>
                      <a:pt x="30" y="53"/>
                    </a:lnTo>
                    <a:lnTo>
                      <a:pt x="26" y="55"/>
                    </a:lnTo>
                    <a:lnTo>
                      <a:pt x="21" y="60"/>
                    </a:lnTo>
                    <a:lnTo>
                      <a:pt x="21" y="51"/>
                    </a:lnTo>
                    <a:lnTo>
                      <a:pt x="17" y="53"/>
                    </a:lnTo>
                    <a:lnTo>
                      <a:pt x="17" y="58"/>
                    </a:lnTo>
                    <a:lnTo>
                      <a:pt x="15" y="58"/>
                    </a:lnTo>
                    <a:lnTo>
                      <a:pt x="15" y="60"/>
                    </a:lnTo>
                    <a:lnTo>
                      <a:pt x="12" y="64"/>
                    </a:lnTo>
                    <a:lnTo>
                      <a:pt x="10" y="71"/>
                    </a:lnTo>
                    <a:lnTo>
                      <a:pt x="7" y="71"/>
                    </a:lnTo>
                    <a:lnTo>
                      <a:pt x="5" y="76"/>
                    </a:lnTo>
                    <a:lnTo>
                      <a:pt x="3" y="83"/>
                    </a:lnTo>
                    <a:lnTo>
                      <a:pt x="1" y="88"/>
                    </a:lnTo>
                    <a:lnTo>
                      <a:pt x="0" y="9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Freeform 140">
                <a:extLst>
                  <a:ext uri="{FF2B5EF4-FFF2-40B4-BE49-F238E27FC236}">
                    <a16:creationId xmlns:a16="http://schemas.microsoft.com/office/drawing/2014/main" id="{E502E72D-13D3-EBE9-A110-86E693BBE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5" y="1322"/>
                <a:ext cx="43" cy="30"/>
              </a:xfrm>
              <a:custGeom>
                <a:avLst/>
                <a:gdLst>
                  <a:gd name="T0" fmla="*/ 3 w 86"/>
                  <a:gd name="T1" fmla="*/ 41 h 60"/>
                  <a:gd name="T2" fmla="*/ 3 w 86"/>
                  <a:gd name="T3" fmla="*/ 46 h 60"/>
                  <a:gd name="T4" fmla="*/ 9 w 86"/>
                  <a:gd name="T5" fmla="*/ 46 h 60"/>
                  <a:gd name="T6" fmla="*/ 16 w 86"/>
                  <a:gd name="T7" fmla="*/ 42 h 60"/>
                  <a:gd name="T8" fmla="*/ 19 w 86"/>
                  <a:gd name="T9" fmla="*/ 44 h 60"/>
                  <a:gd name="T10" fmla="*/ 16 w 86"/>
                  <a:gd name="T11" fmla="*/ 48 h 60"/>
                  <a:gd name="T12" fmla="*/ 17 w 86"/>
                  <a:gd name="T13" fmla="*/ 51 h 60"/>
                  <a:gd name="T14" fmla="*/ 14 w 86"/>
                  <a:gd name="T15" fmla="*/ 60 h 60"/>
                  <a:gd name="T16" fmla="*/ 21 w 86"/>
                  <a:gd name="T17" fmla="*/ 55 h 60"/>
                  <a:gd name="T18" fmla="*/ 26 w 86"/>
                  <a:gd name="T19" fmla="*/ 53 h 60"/>
                  <a:gd name="T20" fmla="*/ 30 w 86"/>
                  <a:gd name="T21" fmla="*/ 57 h 60"/>
                  <a:gd name="T22" fmla="*/ 31 w 86"/>
                  <a:gd name="T23" fmla="*/ 53 h 60"/>
                  <a:gd name="T24" fmla="*/ 35 w 86"/>
                  <a:gd name="T25" fmla="*/ 53 h 60"/>
                  <a:gd name="T26" fmla="*/ 42 w 86"/>
                  <a:gd name="T27" fmla="*/ 53 h 60"/>
                  <a:gd name="T28" fmla="*/ 44 w 86"/>
                  <a:gd name="T29" fmla="*/ 48 h 60"/>
                  <a:gd name="T30" fmla="*/ 46 w 86"/>
                  <a:gd name="T31" fmla="*/ 51 h 60"/>
                  <a:gd name="T32" fmla="*/ 47 w 86"/>
                  <a:gd name="T33" fmla="*/ 46 h 60"/>
                  <a:gd name="T34" fmla="*/ 51 w 86"/>
                  <a:gd name="T35" fmla="*/ 49 h 60"/>
                  <a:gd name="T36" fmla="*/ 58 w 86"/>
                  <a:gd name="T37" fmla="*/ 46 h 60"/>
                  <a:gd name="T38" fmla="*/ 58 w 86"/>
                  <a:gd name="T39" fmla="*/ 42 h 60"/>
                  <a:gd name="T40" fmla="*/ 61 w 86"/>
                  <a:gd name="T41" fmla="*/ 42 h 60"/>
                  <a:gd name="T42" fmla="*/ 63 w 86"/>
                  <a:gd name="T43" fmla="*/ 41 h 60"/>
                  <a:gd name="T44" fmla="*/ 70 w 86"/>
                  <a:gd name="T45" fmla="*/ 30 h 60"/>
                  <a:gd name="T46" fmla="*/ 68 w 86"/>
                  <a:gd name="T47" fmla="*/ 27 h 60"/>
                  <a:gd name="T48" fmla="*/ 75 w 86"/>
                  <a:gd name="T49" fmla="*/ 23 h 60"/>
                  <a:gd name="T50" fmla="*/ 81 w 86"/>
                  <a:gd name="T51" fmla="*/ 20 h 60"/>
                  <a:gd name="T52" fmla="*/ 86 w 86"/>
                  <a:gd name="T53" fmla="*/ 9 h 60"/>
                  <a:gd name="T54" fmla="*/ 75 w 86"/>
                  <a:gd name="T55" fmla="*/ 0 h 60"/>
                  <a:gd name="T56" fmla="*/ 75 w 86"/>
                  <a:gd name="T57" fmla="*/ 11 h 60"/>
                  <a:gd name="T58" fmla="*/ 72 w 86"/>
                  <a:gd name="T59" fmla="*/ 11 h 60"/>
                  <a:gd name="T60" fmla="*/ 67 w 86"/>
                  <a:gd name="T61" fmla="*/ 7 h 60"/>
                  <a:gd name="T62" fmla="*/ 68 w 86"/>
                  <a:gd name="T63" fmla="*/ 13 h 60"/>
                  <a:gd name="T64" fmla="*/ 61 w 86"/>
                  <a:gd name="T65" fmla="*/ 9 h 60"/>
                  <a:gd name="T66" fmla="*/ 67 w 86"/>
                  <a:gd name="T67" fmla="*/ 18 h 60"/>
                  <a:gd name="T68" fmla="*/ 61 w 86"/>
                  <a:gd name="T69" fmla="*/ 28 h 60"/>
                  <a:gd name="T70" fmla="*/ 56 w 86"/>
                  <a:gd name="T71" fmla="*/ 27 h 60"/>
                  <a:gd name="T72" fmla="*/ 54 w 86"/>
                  <a:gd name="T73" fmla="*/ 23 h 60"/>
                  <a:gd name="T74" fmla="*/ 51 w 86"/>
                  <a:gd name="T75" fmla="*/ 20 h 60"/>
                  <a:gd name="T76" fmla="*/ 47 w 86"/>
                  <a:gd name="T77" fmla="*/ 16 h 60"/>
                  <a:gd name="T78" fmla="*/ 42 w 86"/>
                  <a:gd name="T79" fmla="*/ 25 h 60"/>
                  <a:gd name="T80" fmla="*/ 49 w 86"/>
                  <a:gd name="T81" fmla="*/ 34 h 60"/>
                  <a:gd name="T82" fmla="*/ 42 w 86"/>
                  <a:gd name="T83" fmla="*/ 32 h 60"/>
                  <a:gd name="T84" fmla="*/ 35 w 86"/>
                  <a:gd name="T85" fmla="*/ 34 h 60"/>
                  <a:gd name="T86" fmla="*/ 39 w 86"/>
                  <a:gd name="T87" fmla="*/ 28 h 60"/>
                  <a:gd name="T88" fmla="*/ 28 w 86"/>
                  <a:gd name="T89" fmla="*/ 32 h 60"/>
                  <a:gd name="T90" fmla="*/ 23 w 86"/>
                  <a:gd name="T91" fmla="*/ 32 h 60"/>
                  <a:gd name="T92" fmla="*/ 24 w 86"/>
                  <a:gd name="T93" fmla="*/ 39 h 60"/>
                  <a:gd name="T94" fmla="*/ 16 w 86"/>
                  <a:gd name="T95" fmla="*/ 34 h 60"/>
                  <a:gd name="T96" fmla="*/ 12 w 86"/>
                  <a:gd name="T97" fmla="*/ 39 h 60"/>
                  <a:gd name="T98" fmla="*/ 5 w 86"/>
                  <a:gd name="T99" fmla="*/ 37 h 60"/>
                  <a:gd name="T100" fmla="*/ 0 w 86"/>
                  <a:gd name="T101" fmla="*/ 3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" h="60">
                    <a:moveTo>
                      <a:pt x="0" y="41"/>
                    </a:moveTo>
                    <a:lnTo>
                      <a:pt x="3" y="41"/>
                    </a:lnTo>
                    <a:lnTo>
                      <a:pt x="3" y="42"/>
                    </a:lnTo>
                    <a:lnTo>
                      <a:pt x="3" y="46"/>
                    </a:lnTo>
                    <a:lnTo>
                      <a:pt x="7" y="46"/>
                    </a:lnTo>
                    <a:lnTo>
                      <a:pt x="9" y="46"/>
                    </a:lnTo>
                    <a:lnTo>
                      <a:pt x="12" y="44"/>
                    </a:lnTo>
                    <a:lnTo>
                      <a:pt x="16" y="42"/>
                    </a:lnTo>
                    <a:lnTo>
                      <a:pt x="21" y="42"/>
                    </a:lnTo>
                    <a:lnTo>
                      <a:pt x="19" y="44"/>
                    </a:lnTo>
                    <a:lnTo>
                      <a:pt x="16" y="46"/>
                    </a:lnTo>
                    <a:lnTo>
                      <a:pt x="16" y="48"/>
                    </a:lnTo>
                    <a:lnTo>
                      <a:pt x="17" y="49"/>
                    </a:lnTo>
                    <a:lnTo>
                      <a:pt x="17" y="51"/>
                    </a:lnTo>
                    <a:lnTo>
                      <a:pt x="12" y="55"/>
                    </a:lnTo>
                    <a:lnTo>
                      <a:pt x="14" y="60"/>
                    </a:lnTo>
                    <a:lnTo>
                      <a:pt x="21" y="58"/>
                    </a:lnTo>
                    <a:lnTo>
                      <a:pt x="21" y="55"/>
                    </a:lnTo>
                    <a:lnTo>
                      <a:pt x="23" y="57"/>
                    </a:lnTo>
                    <a:lnTo>
                      <a:pt x="26" y="53"/>
                    </a:lnTo>
                    <a:lnTo>
                      <a:pt x="28" y="55"/>
                    </a:lnTo>
                    <a:lnTo>
                      <a:pt x="30" y="57"/>
                    </a:lnTo>
                    <a:lnTo>
                      <a:pt x="33" y="55"/>
                    </a:lnTo>
                    <a:lnTo>
                      <a:pt x="31" y="53"/>
                    </a:lnTo>
                    <a:lnTo>
                      <a:pt x="31" y="51"/>
                    </a:lnTo>
                    <a:lnTo>
                      <a:pt x="35" y="53"/>
                    </a:lnTo>
                    <a:lnTo>
                      <a:pt x="39" y="53"/>
                    </a:lnTo>
                    <a:lnTo>
                      <a:pt x="42" y="53"/>
                    </a:lnTo>
                    <a:lnTo>
                      <a:pt x="40" y="48"/>
                    </a:lnTo>
                    <a:lnTo>
                      <a:pt x="44" y="48"/>
                    </a:lnTo>
                    <a:lnTo>
                      <a:pt x="44" y="49"/>
                    </a:lnTo>
                    <a:lnTo>
                      <a:pt x="46" y="51"/>
                    </a:lnTo>
                    <a:lnTo>
                      <a:pt x="46" y="48"/>
                    </a:lnTo>
                    <a:lnTo>
                      <a:pt x="47" y="46"/>
                    </a:lnTo>
                    <a:lnTo>
                      <a:pt x="49" y="49"/>
                    </a:lnTo>
                    <a:lnTo>
                      <a:pt x="51" y="49"/>
                    </a:lnTo>
                    <a:lnTo>
                      <a:pt x="56" y="48"/>
                    </a:lnTo>
                    <a:lnTo>
                      <a:pt x="58" y="46"/>
                    </a:lnTo>
                    <a:lnTo>
                      <a:pt x="58" y="44"/>
                    </a:lnTo>
                    <a:lnTo>
                      <a:pt x="58" y="42"/>
                    </a:lnTo>
                    <a:lnTo>
                      <a:pt x="60" y="42"/>
                    </a:lnTo>
                    <a:lnTo>
                      <a:pt x="61" y="42"/>
                    </a:lnTo>
                    <a:lnTo>
                      <a:pt x="61" y="39"/>
                    </a:lnTo>
                    <a:lnTo>
                      <a:pt x="63" y="41"/>
                    </a:lnTo>
                    <a:lnTo>
                      <a:pt x="67" y="35"/>
                    </a:lnTo>
                    <a:lnTo>
                      <a:pt x="70" y="30"/>
                    </a:lnTo>
                    <a:lnTo>
                      <a:pt x="68" y="28"/>
                    </a:lnTo>
                    <a:lnTo>
                      <a:pt x="68" y="27"/>
                    </a:lnTo>
                    <a:lnTo>
                      <a:pt x="72" y="27"/>
                    </a:lnTo>
                    <a:lnTo>
                      <a:pt x="75" y="23"/>
                    </a:lnTo>
                    <a:lnTo>
                      <a:pt x="77" y="20"/>
                    </a:lnTo>
                    <a:lnTo>
                      <a:pt x="81" y="20"/>
                    </a:lnTo>
                    <a:lnTo>
                      <a:pt x="86" y="13"/>
                    </a:lnTo>
                    <a:lnTo>
                      <a:pt x="86" y="9"/>
                    </a:lnTo>
                    <a:lnTo>
                      <a:pt x="82" y="4"/>
                    </a:lnTo>
                    <a:lnTo>
                      <a:pt x="75" y="0"/>
                    </a:lnTo>
                    <a:lnTo>
                      <a:pt x="74" y="6"/>
                    </a:lnTo>
                    <a:lnTo>
                      <a:pt x="75" y="11"/>
                    </a:lnTo>
                    <a:lnTo>
                      <a:pt x="75" y="13"/>
                    </a:lnTo>
                    <a:lnTo>
                      <a:pt x="72" y="11"/>
                    </a:lnTo>
                    <a:lnTo>
                      <a:pt x="68" y="7"/>
                    </a:lnTo>
                    <a:lnTo>
                      <a:pt x="67" y="7"/>
                    </a:lnTo>
                    <a:lnTo>
                      <a:pt x="67" y="9"/>
                    </a:lnTo>
                    <a:lnTo>
                      <a:pt x="68" y="13"/>
                    </a:lnTo>
                    <a:lnTo>
                      <a:pt x="67" y="11"/>
                    </a:lnTo>
                    <a:lnTo>
                      <a:pt x="61" y="9"/>
                    </a:lnTo>
                    <a:lnTo>
                      <a:pt x="61" y="13"/>
                    </a:lnTo>
                    <a:lnTo>
                      <a:pt x="67" y="18"/>
                    </a:lnTo>
                    <a:lnTo>
                      <a:pt x="65" y="21"/>
                    </a:lnTo>
                    <a:lnTo>
                      <a:pt x="61" y="28"/>
                    </a:lnTo>
                    <a:lnTo>
                      <a:pt x="58" y="30"/>
                    </a:lnTo>
                    <a:lnTo>
                      <a:pt x="56" y="27"/>
                    </a:lnTo>
                    <a:lnTo>
                      <a:pt x="56" y="25"/>
                    </a:lnTo>
                    <a:lnTo>
                      <a:pt x="54" y="23"/>
                    </a:lnTo>
                    <a:lnTo>
                      <a:pt x="53" y="23"/>
                    </a:lnTo>
                    <a:lnTo>
                      <a:pt x="51" y="20"/>
                    </a:lnTo>
                    <a:lnTo>
                      <a:pt x="47" y="21"/>
                    </a:lnTo>
                    <a:lnTo>
                      <a:pt x="47" y="16"/>
                    </a:lnTo>
                    <a:lnTo>
                      <a:pt x="42" y="20"/>
                    </a:lnTo>
                    <a:lnTo>
                      <a:pt x="42" y="25"/>
                    </a:lnTo>
                    <a:lnTo>
                      <a:pt x="46" y="27"/>
                    </a:lnTo>
                    <a:lnTo>
                      <a:pt x="49" y="34"/>
                    </a:lnTo>
                    <a:lnTo>
                      <a:pt x="44" y="39"/>
                    </a:lnTo>
                    <a:lnTo>
                      <a:pt x="42" y="32"/>
                    </a:lnTo>
                    <a:lnTo>
                      <a:pt x="37" y="37"/>
                    </a:lnTo>
                    <a:lnTo>
                      <a:pt x="35" y="34"/>
                    </a:lnTo>
                    <a:lnTo>
                      <a:pt x="39" y="30"/>
                    </a:lnTo>
                    <a:lnTo>
                      <a:pt x="39" y="28"/>
                    </a:lnTo>
                    <a:lnTo>
                      <a:pt x="31" y="27"/>
                    </a:lnTo>
                    <a:lnTo>
                      <a:pt x="28" y="32"/>
                    </a:lnTo>
                    <a:lnTo>
                      <a:pt x="24" y="27"/>
                    </a:lnTo>
                    <a:lnTo>
                      <a:pt x="23" y="32"/>
                    </a:lnTo>
                    <a:lnTo>
                      <a:pt x="24" y="34"/>
                    </a:lnTo>
                    <a:lnTo>
                      <a:pt x="24" y="39"/>
                    </a:lnTo>
                    <a:lnTo>
                      <a:pt x="19" y="34"/>
                    </a:lnTo>
                    <a:lnTo>
                      <a:pt x="16" y="34"/>
                    </a:lnTo>
                    <a:lnTo>
                      <a:pt x="16" y="37"/>
                    </a:lnTo>
                    <a:lnTo>
                      <a:pt x="12" y="39"/>
                    </a:lnTo>
                    <a:lnTo>
                      <a:pt x="10" y="37"/>
                    </a:lnTo>
                    <a:lnTo>
                      <a:pt x="5" y="37"/>
                    </a:lnTo>
                    <a:lnTo>
                      <a:pt x="3" y="35"/>
                    </a:lnTo>
                    <a:lnTo>
                      <a:pt x="0" y="37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Freeform 143">
                <a:extLst>
                  <a:ext uri="{FF2B5EF4-FFF2-40B4-BE49-F238E27FC236}">
                    <a16:creationId xmlns:a16="http://schemas.microsoft.com/office/drawing/2014/main" id="{BB37C743-AC42-64A4-2DFA-EFFA85DBA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" y="1337"/>
                <a:ext cx="22" cy="25"/>
              </a:xfrm>
              <a:custGeom>
                <a:avLst/>
                <a:gdLst>
                  <a:gd name="T0" fmla="*/ 0 w 44"/>
                  <a:gd name="T1" fmla="*/ 30 h 49"/>
                  <a:gd name="T2" fmla="*/ 4 w 44"/>
                  <a:gd name="T3" fmla="*/ 34 h 49"/>
                  <a:gd name="T4" fmla="*/ 2 w 44"/>
                  <a:gd name="T5" fmla="*/ 35 h 49"/>
                  <a:gd name="T6" fmla="*/ 2 w 44"/>
                  <a:gd name="T7" fmla="*/ 37 h 49"/>
                  <a:gd name="T8" fmla="*/ 5 w 44"/>
                  <a:gd name="T9" fmla="*/ 39 h 49"/>
                  <a:gd name="T10" fmla="*/ 7 w 44"/>
                  <a:gd name="T11" fmla="*/ 41 h 49"/>
                  <a:gd name="T12" fmla="*/ 7 w 44"/>
                  <a:gd name="T13" fmla="*/ 39 h 49"/>
                  <a:gd name="T14" fmla="*/ 9 w 44"/>
                  <a:gd name="T15" fmla="*/ 41 h 49"/>
                  <a:gd name="T16" fmla="*/ 11 w 44"/>
                  <a:gd name="T17" fmla="*/ 41 h 49"/>
                  <a:gd name="T18" fmla="*/ 14 w 44"/>
                  <a:gd name="T19" fmla="*/ 34 h 49"/>
                  <a:gd name="T20" fmla="*/ 16 w 44"/>
                  <a:gd name="T21" fmla="*/ 34 h 49"/>
                  <a:gd name="T22" fmla="*/ 14 w 44"/>
                  <a:gd name="T23" fmla="*/ 41 h 49"/>
                  <a:gd name="T24" fmla="*/ 14 w 44"/>
                  <a:gd name="T25" fmla="*/ 44 h 49"/>
                  <a:gd name="T26" fmla="*/ 16 w 44"/>
                  <a:gd name="T27" fmla="*/ 48 h 49"/>
                  <a:gd name="T28" fmla="*/ 21 w 44"/>
                  <a:gd name="T29" fmla="*/ 49 h 49"/>
                  <a:gd name="T30" fmla="*/ 25 w 44"/>
                  <a:gd name="T31" fmla="*/ 46 h 49"/>
                  <a:gd name="T32" fmla="*/ 28 w 44"/>
                  <a:gd name="T33" fmla="*/ 44 h 49"/>
                  <a:gd name="T34" fmla="*/ 30 w 44"/>
                  <a:gd name="T35" fmla="*/ 42 h 49"/>
                  <a:gd name="T36" fmla="*/ 30 w 44"/>
                  <a:gd name="T37" fmla="*/ 41 h 49"/>
                  <a:gd name="T38" fmla="*/ 28 w 44"/>
                  <a:gd name="T39" fmla="*/ 41 h 49"/>
                  <a:gd name="T40" fmla="*/ 28 w 44"/>
                  <a:gd name="T41" fmla="*/ 39 h 49"/>
                  <a:gd name="T42" fmla="*/ 30 w 44"/>
                  <a:gd name="T43" fmla="*/ 39 h 49"/>
                  <a:gd name="T44" fmla="*/ 33 w 44"/>
                  <a:gd name="T45" fmla="*/ 35 h 49"/>
                  <a:gd name="T46" fmla="*/ 35 w 44"/>
                  <a:gd name="T47" fmla="*/ 32 h 49"/>
                  <a:gd name="T48" fmla="*/ 39 w 44"/>
                  <a:gd name="T49" fmla="*/ 32 h 49"/>
                  <a:gd name="T50" fmla="*/ 44 w 44"/>
                  <a:gd name="T51" fmla="*/ 25 h 49"/>
                  <a:gd name="T52" fmla="*/ 44 w 44"/>
                  <a:gd name="T53" fmla="*/ 16 h 49"/>
                  <a:gd name="T54" fmla="*/ 39 w 44"/>
                  <a:gd name="T55" fmla="*/ 14 h 49"/>
                  <a:gd name="T56" fmla="*/ 37 w 44"/>
                  <a:gd name="T57" fmla="*/ 11 h 49"/>
                  <a:gd name="T58" fmla="*/ 39 w 44"/>
                  <a:gd name="T59" fmla="*/ 5 h 49"/>
                  <a:gd name="T60" fmla="*/ 37 w 44"/>
                  <a:gd name="T61" fmla="*/ 0 h 49"/>
                  <a:gd name="T62" fmla="*/ 35 w 44"/>
                  <a:gd name="T63" fmla="*/ 2 h 49"/>
                  <a:gd name="T64" fmla="*/ 32 w 44"/>
                  <a:gd name="T65" fmla="*/ 0 h 49"/>
                  <a:gd name="T66" fmla="*/ 26 w 44"/>
                  <a:gd name="T67" fmla="*/ 2 h 49"/>
                  <a:gd name="T68" fmla="*/ 26 w 44"/>
                  <a:gd name="T69" fmla="*/ 4 h 49"/>
                  <a:gd name="T70" fmla="*/ 30 w 44"/>
                  <a:gd name="T71" fmla="*/ 4 h 49"/>
                  <a:gd name="T72" fmla="*/ 32 w 44"/>
                  <a:gd name="T73" fmla="*/ 9 h 49"/>
                  <a:gd name="T74" fmla="*/ 30 w 44"/>
                  <a:gd name="T75" fmla="*/ 9 h 49"/>
                  <a:gd name="T76" fmla="*/ 26 w 44"/>
                  <a:gd name="T77" fmla="*/ 14 h 49"/>
                  <a:gd name="T78" fmla="*/ 23 w 44"/>
                  <a:gd name="T79" fmla="*/ 12 h 49"/>
                  <a:gd name="T80" fmla="*/ 21 w 44"/>
                  <a:gd name="T81" fmla="*/ 12 h 49"/>
                  <a:gd name="T82" fmla="*/ 23 w 44"/>
                  <a:gd name="T83" fmla="*/ 14 h 49"/>
                  <a:gd name="T84" fmla="*/ 23 w 44"/>
                  <a:gd name="T85" fmla="*/ 21 h 49"/>
                  <a:gd name="T86" fmla="*/ 21 w 44"/>
                  <a:gd name="T87" fmla="*/ 23 h 49"/>
                  <a:gd name="T88" fmla="*/ 21 w 44"/>
                  <a:gd name="T89" fmla="*/ 18 h 49"/>
                  <a:gd name="T90" fmla="*/ 18 w 44"/>
                  <a:gd name="T91" fmla="*/ 12 h 49"/>
                  <a:gd name="T92" fmla="*/ 14 w 44"/>
                  <a:gd name="T93" fmla="*/ 12 h 49"/>
                  <a:gd name="T94" fmla="*/ 12 w 44"/>
                  <a:gd name="T95" fmla="*/ 14 h 49"/>
                  <a:gd name="T96" fmla="*/ 16 w 44"/>
                  <a:gd name="T97" fmla="*/ 18 h 49"/>
                  <a:gd name="T98" fmla="*/ 14 w 44"/>
                  <a:gd name="T99" fmla="*/ 19 h 49"/>
                  <a:gd name="T100" fmla="*/ 12 w 44"/>
                  <a:gd name="T101" fmla="*/ 18 h 49"/>
                  <a:gd name="T102" fmla="*/ 5 w 44"/>
                  <a:gd name="T103" fmla="*/ 21 h 49"/>
                  <a:gd name="T104" fmla="*/ 7 w 44"/>
                  <a:gd name="T105" fmla="*/ 25 h 49"/>
                  <a:gd name="T106" fmla="*/ 4 w 44"/>
                  <a:gd name="T107" fmla="*/ 27 h 49"/>
                  <a:gd name="T108" fmla="*/ 0 w 44"/>
                  <a:gd name="T109" fmla="*/ 27 h 49"/>
                  <a:gd name="T110" fmla="*/ 0 w 44"/>
                  <a:gd name="T111" fmla="*/ 3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4" h="49">
                    <a:moveTo>
                      <a:pt x="0" y="30"/>
                    </a:moveTo>
                    <a:lnTo>
                      <a:pt x="4" y="34"/>
                    </a:lnTo>
                    <a:lnTo>
                      <a:pt x="2" y="35"/>
                    </a:lnTo>
                    <a:lnTo>
                      <a:pt x="2" y="37"/>
                    </a:lnTo>
                    <a:lnTo>
                      <a:pt x="5" y="39"/>
                    </a:lnTo>
                    <a:lnTo>
                      <a:pt x="7" y="41"/>
                    </a:lnTo>
                    <a:lnTo>
                      <a:pt x="7" y="39"/>
                    </a:lnTo>
                    <a:lnTo>
                      <a:pt x="9" y="41"/>
                    </a:lnTo>
                    <a:lnTo>
                      <a:pt x="11" y="41"/>
                    </a:lnTo>
                    <a:lnTo>
                      <a:pt x="14" y="34"/>
                    </a:lnTo>
                    <a:lnTo>
                      <a:pt x="16" y="34"/>
                    </a:lnTo>
                    <a:lnTo>
                      <a:pt x="14" y="41"/>
                    </a:lnTo>
                    <a:lnTo>
                      <a:pt x="14" y="44"/>
                    </a:lnTo>
                    <a:lnTo>
                      <a:pt x="16" y="48"/>
                    </a:lnTo>
                    <a:lnTo>
                      <a:pt x="21" y="49"/>
                    </a:lnTo>
                    <a:lnTo>
                      <a:pt x="25" y="46"/>
                    </a:lnTo>
                    <a:lnTo>
                      <a:pt x="28" y="44"/>
                    </a:lnTo>
                    <a:lnTo>
                      <a:pt x="30" y="42"/>
                    </a:lnTo>
                    <a:lnTo>
                      <a:pt x="30" y="41"/>
                    </a:lnTo>
                    <a:lnTo>
                      <a:pt x="28" y="41"/>
                    </a:lnTo>
                    <a:lnTo>
                      <a:pt x="28" y="39"/>
                    </a:lnTo>
                    <a:lnTo>
                      <a:pt x="30" y="39"/>
                    </a:lnTo>
                    <a:lnTo>
                      <a:pt x="33" y="35"/>
                    </a:lnTo>
                    <a:lnTo>
                      <a:pt x="35" y="32"/>
                    </a:lnTo>
                    <a:lnTo>
                      <a:pt x="39" y="32"/>
                    </a:lnTo>
                    <a:lnTo>
                      <a:pt x="44" y="25"/>
                    </a:lnTo>
                    <a:lnTo>
                      <a:pt x="44" y="16"/>
                    </a:lnTo>
                    <a:lnTo>
                      <a:pt x="39" y="14"/>
                    </a:lnTo>
                    <a:lnTo>
                      <a:pt x="37" y="11"/>
                    </a:lnTo>
                    <a:lnTo>
                      <a:pt x="39" y="5"/>
                    </a:lnTo>
                    <a:lnTo>
                      <a:pt x="37" y="0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30" y="4"/>
                    </a:lnTo>
                    <a:lnTo>
                      <a:pt x="32" y="9"/>
                    </a:lnTo>
                    <a:lnTo>
                      <a:pt x="30" y="9"/>
                    </a:lnTo>
                    <a:lnTo>
                      <a:pt x="26" y="14"/>
                    </a:lnTo>
                    <a:lnTo>
                      <a:pt x="23" y="12"/>
                    </a:lnTo>
                    <a:lnTo>
                      <a:pt x="21" y="12"/>
                    </a:lnTo>
                    <a:lnTo>
                      <a:pt x="23" y="14"/>
                    </a:lnTo>
                    <a:lnTo>
                      <a:pt x="23" y="21"/>
                    </a:lnTo>
                    <a:lnTo>
                      <a:pt x="21" y="23"/>
                    </a:lnTo>
                    <a:lnTo>
                      <a:pt x="21" y="18"/>
                    </a:lnTo>
                    <a:lnTo>
                      <a:pt x="18" y="12"/>
                    </a:lnTo>
                    <a:lnTo>
                      <a:pt x="14" y="12"/>
                    </a:lnTo>
                    <a:lnTo>
                      <a:pt x="12" y="14"/>
                    </a:lnTo>
                    <a:lnTo>
                      <a:pt x="16" y="18"/>
                    </a:lnTo>
                    <a:lnTo>
                      <a:pt x="14" y="19"/>
                    </a:lnTo>
                    <a:lnTo>
                      <a:pt x="12" y="18"/>
                    </a:lnTo>
                    <a:lnTo>
                      <a:pt x="5" y="21"/>
                    </a:lnTo>
                    <a:lnTo>
                      <a:pt x="7" y="25"/>
                    </a:lnTo>
                    <a:lnTo>
                      <a:pt x="4" y="27"/>
                    </a:lnTo>
                    <a:lnTo>
                      <a:pt x="0" y="27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Freeform 144">
                <a:extLst>
                  <a:ext uri="{FF2B5EF4-FFF2-40B4-BE49-F238E27FC236}">
                    <a16:creationId xmlns:a16="http://schemas.microsoft.com/office/drawing/2014/main" id="{B295DFE4-4F5D-016E-FE3F-BEA69319D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" y="1291"/>
                <a:ext cx="28" cy="18"/>
              </a:xfrm>
              <a:custGeom>
                <a:avLst/>
                <a:gdLst>
                  <a:gd name="T0" fmla="*/ 0 w 54"/>
                  <a:gd name="T1" fmla="*/ 21 h 35"/>
                  <a:gd name="T2" fmla="*/ 2 w 54"/>
                  <a:gd name="T3" fmla="*/ 26 h 35"/>
                  <a:gd name="T4" fmla="*/ 9 w 54"/>
                  <a:gd name="T5" fmla="*/ 23 h 35"/>
                  <a:gd name="T6" fmla="*/ 16 w 54"/>
                  <a:gd name="T7" fmla="*/ 21 h 35"/>
                  <a:gd name="T8" fmla="*/ 9 w 54"/>
                  <a:gd name="T9" fmla="*/ 28 h 35"/>
                  <a:gd name="T10" fmla="*/ 14 w 54"/>
                  <a:gd name="T11" fmla="*/ 33 h 35"/>
                  <a:gd name="T12" fmla="*/ 21 w 54"/>
                  <a:gd name="T13" fmla="*/ 35 h 35"/>
                  <a:gd name="T14" fmla="*/ 28 w 54"/>
                  <a:gd name="T15" fmla="*/ 31 h 35"/>
                  <a:gd name="T16" fmla="*/ 26 w 54"/>
                  <a:gd name="T17" fmla="*/ 30 h 35"/>
                  <a:gd name="T18" fmla="*/ 28 w 54"/>
                  <a:gd name="T19" fmla="*/ 24 h 35"/>
                  <a:gd name="T20" fmla="*/ 31 w 54"/>
                  <a:gd name="T21" fmla="*/ 26 h 35"/>
                  <a:gd name="T22" fmla="*/ 37 w 54"/>
                  <a:gd name="T23" fmla="*/ 26 h 35"/>
                  <a:gd name="T24" fmla="*/ 39 w 54"/>
                  <a:gd name="T25" fmla="*/ 23 h 35"/>
                  <a:gd name="T26" fmla="*/ 40 w 54"/>
                  <a:gd name="T27" fmla="*/ 23 h 35"/>
                  <a:gd name="T28" fmla="*/ 42 w 54"/>
                  <a:gd name="T29" fmla="*/ 24 h 35"/>
                  <a:gd name="T30" fmla="*/ 54 w 54"/>
                  <a:gd name="T31" fmla="*/ 16 h 35"/>
                  <a:gd name="T32" fmla="*/ 53 w 54"/>
                  <a:gd name="T33" fmla="*/ 12 h 35"/>
                  <a:gd name="T34" fmla="*/ 46 w 54"/>
                  <a:gd name="T35" fmla="*/ 16 h 35"/>
                  <a:gd name="T36" fmla="*/ 44 w 54"/>
                  <a:gd name="T37" fmla="*/ 19 h 35"/>
                  <a:gd name="T38" fmla="*/ 37 w 54"/>
                  <a:gd name="T39" fmla="*/ 21 h 35"/>
                  <a:gd name="T40" fmla="*/ 35 w 54"/>
                  <a:gd name="T41" fmla="*/ 19 h 35"/>
                  <a:gd name="T42" fmla="*/ 39 w 54"/>
                  <a:gd name="T43" fmla="*/ 17 h 35"/>
                  <a:gd name="T44" fmla="*/ 35 w 54"/>
                  <a:gd name="T45" fmla="*/ 16 h 35"/>
                  <a:gd name="T46" fmla="*/ 33 w 54"/>
                  <a:gd name="T47" fmla="*/ 17 h 35"/>
                  <a:gd name="T48" fmla="*/ 33 w 54"/>
                  <a:gd name="T49" fmla="*/ 14 h 35"/>
                  <a:gd name="T50" fmla="*/ 31 w 54"/>
                  <a:gd name="T51" fmla="*/ 14 h 35"/>
                  <a:gd name="T52" fmla="*/ 42 w 54"/>
                  <a:gd name="T53" fmla="*/ 7 h 35"/>
                  <a:gd name="T54" fmla="*/ 39 w 54"/>
                  <a:gd name="T55" fmla="*/ 3 h 35"/>
                  <a:gd name="T56" fmla="*/ 35 w 54"/>
                  <a:gd name="T57" fmla="*/ 7 h 35"/>
                  <a:gd name="T58" fmla="*/ 35 w 54"/>
                  <a:gd name="T59" fmla="*/ 5 h 35"/>
                  <a:gd name="T60" fmla="*/ 33 w 54"/>
                  <a:gd name="T61" fmla="*/ 7 h 35"/>
                  <a:gd name="T62" fmla="*/ 31 w 54"/>
                  <a:gd name="T63" fmla="*/ 9 h 35"/>
                  <a:gd name="T64" fmla="*/ 28 w 54"/>
                  <a:gd name="T65" fmla="*/ 9 h 35"/>
                  <a:gd name="T66" fmla="*/ 26 w 54"/>
                  <a:gd name="T67" fmla="*/ 9 h 35"/>
                  <a:gd name="T68" fmla="*/ 28 w 54"/>
                  <a:gd name="T69" fmla="*/ 2 h 35"/>
                  <a:gd name="T70" fmla="*/ 24 w 54"/>
                  <a:gd name="T71" fmla="*/ 2 h 35"/>
                  <a:gd name="T72" fmla="*/ 21 w 54"/>
                  <a:gd name="T73" fmla="*/ 3 h 35"/>
                  <a:gd name="T74" fmla="*/ 19 w 54"/>
                  <a:gd name="T75" fmla="*/ 0 h 35"/>
                  <a:gd name="T76" fmla="*/ 17 w 54"/>
                  <a:gd name="T77" fmla="*/ 3 h 35"/>
                  <a:gd name="T78" fmla="*/ 16 w 54"/>
                  <a:gd name="T79" fmla="*/ 5 h 35"/>
                  <a:gd name="T80" fmla="*/ 14 w 54"/>
                  <a:gd name="T81" fmla="*/ 3 h 35"/>
                  <a:gd name="T82" fmla="*/ 12 w 54"/>
                  <a:gd name="T83" fmla="*/ 7 h 35"/>
                  <a:gd name="T84" fmla="*/ 19 w 54"/>
                  <a:gd name="T85" fmla="*/ 9 h 35"/>
                  <a:gd name="T86" fmla="*/ 24 w 54"/>
                  <a:gd name="T87" fmla="*/ 12 h 35"/>
                  <a:gd name="T88" fmla="*/ 26 w 54"/>
                  <a:gd name="T89" fmla="*/ 14 h 35"/>
                  <a:gd name="T90" fmla="*/ 24 w 54"/>
                  <a:gd name="T91" fmla="*/ 16 h 35"/>
                  <a:gd name="T92" fmla="*/ 17 w 54"/>
                  <a:gd name="T93" fmla="*/ 12 h 35"/>
                  <a:gd name="T94" fmla="*/ 16 w 54"/>
                  <a:gd name="T95" fmla="*/ 12 h 35"/>
                  <a:gd name="T96" fmla="*/ 14 w 54"/>
                  <a:gd name="T97" fmla="*/ 10 h 35"/>
                  <a:gd name="T98" fmla="*/ 12 w 54"/>
                  <a:gd name="T99" fmla="*/ 12 h 35"/>
                  <a:gd name="T100" fmla="*/ 10 w 54"/>
                  <a:gd name="T101" fmla="*/ 12 h 35"/>
                  <a:gd name="T102" fmla="*/ 9 w 54"/>
                  <a:gd name="T103" fmla="*/ 10 h 35"/>
                  <a:gd name="T104" fmla="*/ 9 w 54"/>
                  <a:gd name="T105" fmla="*/ 14 h 35"/>
                  <a:gd name="T106" fmla="*/ 0 w 54"/>
                  <a:gd name="T107" fmla="*/ 16 h 35"/>
                  <a:gd name="T108" fmla="*/ 2 w 54"/>
                  <a:gd name="T109" fmla="*/ 19 h 35"/>
                  <a:gd name="T110" fmla="*/ 0 w 54"/>
                  <a:gd name="T111" fmla="*/ 2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4" h="35">
                    <a:moveTo>
                      <a:pt x="0" y="21"/>
                    </a:moveTo>
                    <a:lnTo>
                      <a:pt x="2" y="26"/>
                    </a:lnTo>
                    <a:lnTo>
                      <a:pt x="9" y="23"/>
                    </a:lnTo>
                    <a:lnTo>
                      <a:pt x="16" y="21"/>
                    </a:lnTo>
                    <a:lnTo>
                      <a:pt x="9" y="28"/>
                    </a:lnTo>
                    <a:lnTo>
                      <a:pt x="14" y="33"/>
                    </a:lnTo>
                    <a:lnTo>
                      <a:pt x="21" y="35"/>
                    </a:lnTo>
                    <a:lnTo>
                      <a:pt x="28" y="31"/>
                    </a:lnTo>
                    <a:lnTo>
                      <a:pt x="26" y="30"/>
                    </a:lnTo>
                    <a:lnTo>
                      <a:pt x="28" y="24"/>
                    </a:lnTo>
                    <a:lnTo>
                      <a:pt x="31" y="26"/>
                    </a:lnTo>
                    <a:lnTo>
                      <a:pt x="37" y="26"/>
                    </a:lnTo>
                    <a:lnTo>
                      <a:pt x="39" y="23"/>
                    </a:lnTo>
                    <a:lnTo>
                      <a:pt x="40" y="23"/>
                    </a:lnTo>
                    <a:lnTo>
                      <a:pt x="42" y="24"/>
                    </a:lnTo>
                    <a:lnTo>
                      <a:pt x="54" y="16"/>
                    </a:lnTo>
                    <a:lnTo>
                      <a:pt x="53" y="12"/>
                    </a:lnTo>
                    <a:lnTo>
                      <a:pt x="46" y="16"/>
                    </a:lnTo>
                    <a:lnTo>
                      <a:pt x="44" y="19"/>
                    </a:lnTo>
                    <a:lnTo>
                      <a:pt x="37" y="21"/>
                    </a:lnTo>
                    <a:lnTo>
                      <a:pt x="35" y="19"/>
                    </a:lnTo>
                    <a:lnTo>
                      <a:pt x="39" y="17"/>
                    </a:lnTo>
                    <a:lnTo>
                      <a:pt x="35" y="16"/>
                    </a:lnTo>
                    <a:lnTo>
                      <a:pt x="33" y="17"/>
                    </a:lnTo>
                    <a:lnTo>
                      <a:pt x="33" y="14"/>
                    </a:lnTo>
                    <a:lnTo>
                      <a:pt x="31" y="14"/>
                    </a:lnTo>
                    <a:lnTo>
                      <a:pt x="42" y="7"/>
                    </a:lnTo>
                    <a:lnTo>
                      <a:pt x="39" y="3"/>
                    </a:lnTo>
                    <a:lnTo>
                      <a:pt x="35" y="7"/>
                    </a:lnTo>
                    <a:lnTo>
                      <a:pt x="35" y="5"/>
                    </a:lnTo>
                    <a:lnTo>
                      <a:pt x="33" y="7"/>
                    </a:lnTo>
                    <a:lnTo>
                      <a:pt x="31" y="9"/>
                    </a:lnTo>
                    <a:lnTo>
                      <a:pt x="28" y="9"/>
                    </a:lnTo>
                    <a:lnTo>
                      <a:pt x="26" y="9"/>
                    </a:lnTo>
                    <a:lnTo>
                      <a:pt x="28" y="2"/>
                    </a:lnTo>
                    <a:lnTo>
                      <a:pt x="24" y="2"/>
                    </a:lnTo>
                    <a:lnTo>
                      <a:pt x="21" y="3"/>
                    </a:lnTo>
                    <a:lnTo>
                      <a:pt x="19" y="0"/>
                    </a:lnTo>
                    <a:lnTo>
                      <a:pt x="17" y="3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2" y="7"/>
                    </a:lnTo>
                    <a:lnTo>
                      <a:pt x="19" y="9"/>
                    </a:lnTo>
                    <a:lnTo>
                      <a:pt x="24" y="12"/>
                    </a:lnTo>
                    <a:lnTo>
                      <a:pt x="26" y="14"/>
                    </a:lnTo>
                    <a:lnTo>
                      <a:pt x="24" y="16"/>
                    </a:lnTo>
                    <a:lnTo>
                      <a:pt x="17" y="12"/>
                    </a:lnTo>
                    <a:lnTo>
                      <a:pt x="16" y="12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9" y="10"/>
                    </a:lnTo>
                    <a:lnTo>
                      <a:pt x="9" y="14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Freeform 145">
                <a:extLst>
                  <a:ext uri="{FF2B5EF4-FFF2-40B4-BE49-F238E27FC236}">
                    <a16:creationId xmlns:a16="http://schemas.microsoft.com/office/drawing/2014/main" id="{2ED5C667-5F59-3B7F-383A-66A3565A9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3" y="1846"/>
                <a:ext cx="30" cy="16"/>
              </a:xfrm>
              <a:custGeom>
                <a:avLst/>
                <a:gdLst>
                  <a:gd name="T0" fmla="*/ 0 w 59"/>
                  <a:gd name="T1" fmla="*/ 25 h 32"/>
                  <a:gd name="T2" fmla="*/ 7 w 59"/>
                  <a:gd name="T3" fmla="*/ 29 h 32"/>
                  <a:gd name="T4" fmla="*/ 8 w 59"/>
                  <a:gd name="T5" fmla="*/ 32 h 32"/>
                  <a:gd name="T6" fmla="*/ 15 w 59"/>
                  <a:gd name="T7" fmla="*/ 30 h 32"/>
                  <a:gd name="T8" fmla="*/ 23 w 59"/>
                  <a:gd name="T9" fmla="*/ 25 h 32"/>
                  <a:gd name="T10" fmla="*/ 30 w 59"/>
                  <a:gd name="T11" fmla="*/ 25 h 32"/>
                  <a:gd name="T12" fmla="*/ 37 w 59"/>
                  <a:gd name="T13" fmla="*/ 25 h 32"/>
                  <a:gd name="T14" fmla="*/ 54 w 59"/>
                  <a:gd name="T15" fmla="*/ 18 h 32"/>
                  <a:gd name="T16" fmla="*/ 58 w 59"/>
                  <a:gd name="T17" fmla="*/ 16 h 32"/>
                  <a:gd name="T18" fmla="*/ 59 w 59"/>
                  <a:gd name="T19" fmla="*/ 11 h 32"/>
                  <a:gd name="T20" fmla="*/ 56 w 59"/>
                  <a:gd name="T21" fmla="*/ 9 h 32"/>
                  <a:gd name="T22" fmla="*/ 51 w 59"/>
                  <a:gd name="T23" fmla="*/ 9 h 32"/>
                  <a:gd name="T24" fmla="*/ 45 w 59"/>
                  <a:gd name="T25" fmla="*/ 4 h 32"/>
                  <a:gd name="T26" fmla="*/ 47 w 59"/>
                  <a:gd name="T27" fmla="*/ 0 h 32"/>
                  <a:gd name="T28" fmla="*/ 40 w 59"/>
                  <a:gd name="T29" fmla="*/ 2 h 32"/>
                  <a:gd name="T30" fmla="*/ 44 w 59"/>
                  <a:gd name="T31" fmla="*/ 4 h 32"/>
                  <a:gd name="T32" fmla="*/ 40 w 59"/>
                  <a:gd name="T33" fmla="*/ 6 h 32"/>
                  <a:gd name="T34" fmla="*/ 38 w 59"/>
                  <a:gd name="T35" fmla="*/ 2 h 32"/>
                  <a:gd name="T36" fmla="*/ 19 w 59"/>
                  <a:gd name="T37" fmla="*/ 6 h 32"/>
                  <a:gd name="T38" fmla="*/ 14 w 59"/>
                  <a:gd name="T39" fmla="*/ 11 h 32"/>
                  <a:gd name="T40" fmla="*/ 21 w 59"/>
                  <a:gd name="T41" fmla="*/ 13 h 32"/>
                  <a:gd name="T42" fmla="*/ 10 w 59"/>
                  <a:gd name="T43" fmla="*/ 15 h 32"/>
                  <a:gd name="T44" fmla="*/ 7 w 59"/>
                  <a:gd name="T45" fmla="*/ 18 h 32"/>
                  <a:gd name="T46" fmla="*/ 0 w 59"/>
                  <a:gd name="T4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9" h="32">
                    <a:moveTo>
                      <a:pt x="0" y="25"/>
                    </a:moveTo>
                    <a:lnTo>
                      <a:pt x="7" y="29"/>
                    </a:lnTo>
                    <a:lnTo>
                      <a:pt x="8" y="32"/>
                    </a:lnTo>
                    <a:lnTo>
                      <a:pt x="15" y="30"/>
                    </a:lnTo>
                    <a:lnTo>
                      <a:pt x="23" y="25"/>
                    </a:lnTo>
                    <a:lnTo>
                      <a:pt x="30" y="25"/>
                    </a:lnTo>
                    <a:lnTo>
                      <a:pt x="37" y="25"/>
                    </a:lnTo>
                    <a:lnTo>
                      <a:pt x="54" y="18"/>
                    </a:lnTo>
                    <a:lnTo>
                      <a:pt x="58" y="16"/>
                    </a:lnTo>
                    <a:lnTo>
                      <a:pt x="59" y="11"/>
                    </a:lnTo>
                    <a:lnTo>
                      <a:pt x="56" y="9"/>
                    </a:lnTo>
                    <a:lnTo>
                      <a:pt x="51" y="9"/>
                    </a:lnTo>
                    <a:lnTo>
                      <a:pt x="45" y="4"/>
                    </a:lnTo>
                    <a:lnTo>
                      <a:pt x="47" y="0"/>
                    </a:lnTo>
                    <a:lnTo>
                      <a:pt x="40" y="2"/>
                    </a:lnTo>
                    <a:lnTo>
                      <a:pt x="44" y="4"/>
                    </a:lnTo>
                    <a:lnTo>
                      <a:pt x="40" y="6"/>
                    </a:lnTo>
                    <a:lnTo>
                      <a:pt x="38" y="2"/>
                    </a:lnTo>
                    <a:lnTo>
                      <a:pt x="19" y="6"/>
                    </a:lnTo>
                    <a:lnTo>
                      <a:pt x="14" y="11"/>
                    </a:lnTo>
                    <a:lnTo>
                      <a:pt x="21" y="13"/>
                    </a:lnTo>
                    <a:lnTo>
                      <a:pt x="10" y="15"/>
                    </a:lnTo>
                    <a:lnTo>
                      <a:pt x="7" y="18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Freeform 146">
                <a:extLst>
                  <a:ext uri="{FF2B5EF4-FFF2-40B4-BE49-F238E27FC236}">
                    <a16:creationId xmlns:a16="http://schemas.microsoft.com/office/drawing/2014/main" id="{E8937811-89D0-B679-1F76-600F75B83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1328"/>
                <a:ext cx="16" cy="15"/>
              </a:xfrm>
              <a:custGeom>
                <a:avLst/>
                <a:gdLst>
                  <a:gd name="T0" fmla="*/ 2 w 31"/>
                  <a:gd name="T1" fmla="*/ 19 h 29"/>
                  <a:gd name="T2" fmla="*/ 3 w 31"/>
                  <a:gd name="T3" fmla="*/ 19 h 29"/>
                  <a:gd name="T4" fmla="*/ 5 w 31"/>
                  <a:gd name="T5" fmla="*/ 21 h 29"/>
                  <a:gd name="T6" fmla="*/ 9 w 31"/>
                  <a:gd name="T7" fmla="*/ 28 h 29"/>
                  <a:gd name="T8" fmla="*/ 16 w 31"/>
                  <a:gd name="T9" fmla="*/ 29 h 29"/>
                  <a:gd name="T10" fmla="*/ 21 w 31"/>
                  <a:gd name="T11" fmla="*/ 28 h 29"/>
                  <a:gd name="T12" fmla="*/ 24 w 31"/>
                  <a:gd name="T13" fmla="*/ 26 h 29"/>
                  <a:gd name="T14" fmla="*/ 24 w 31"/>
                  <a:gd name="T15" fmla="*/ 24 h 29"/>
                  <a:gd name="T16" fmla="*/ 28 w 31"/>
                  <a:gd name="T17" fmla="*/ 21 h 29"/>
                  <a:gd name="T18" fmla="*/ 31 w 31"/>
                  <a:gd name="T19" fmla="*/ 15 h 29"/>
                  <a:gd name="T20" fmla="*/ 30 w 31"/>
                  <a:gd name="T21" fmla="*/ 12 h 29"/>
                  <a:gd name="T22" fmla="*/ 28 w 31"/>
                  <a:gd name="T23" fmla="*/ 10 h 29"/>
                  <a:gd name="T24" fmla="*/ 26 w 31"/>
                  <a:gd name="T25" fmla="*/ 7 h 29"/>
                  <a:gd name="T26" fmla="*/ 23 w 31"/>
                  <a:gd name="T27" fmla="*/ 5 h 29"/>
                  <a:gd name="T28" fmla="*/ 21 w 31"/>
                  <a:gd name="T29" fmla="*/ 5 h 29"/>
                  <a:gd name="T30" fmla="*/ 14 w 31"/>
                  <a:gd name="T31" fmla="*/ 3 h 29"/>
                  <a:gd name="T32" fmla="*/ 12 w 31"/>
                  <a:gd name="T33" fmla="*/ 5 h 29"/>
                  <a:gd name="T34" fmla="*/ 10 w 31"/>
                  <a:gd name="T35" fmla="*/ 5 h 29"/>
                  <a:gd name="T36" fmla="*/ 10 w 31"/>
                  <a:gd name="T37" fmla="*/ 3 h 29"/>
                  <a:gd name="T38" fmla="*/ 10 w 31"/>
                  <a:gd name="T39" fmla="*/ 0 h 29"/>
                  <a:gd name="T40" fmla="*/ 3 w 31"/>
                  <a:gd name="T41" fmla="*/ 0 h 29"/>
                  <a:gd name="T42" fmla="*/ 0 w 31"/>
                  <a:gd name="T43" fmla="*/ 3 h 29"/>
                  <a:gd name="T44" fmla="*/ 0 w 31"/>
                  <a:gd name="T45" fmla="*/ 8 h 29"/>
                  <a:gd name="T46" fmla="*/ 2 w 31"/>
                  <a:gd name="T47" fmla="*/ 10 h 29"/>
                  <a:gd name="T48" fmla="*/ 5 w 31"/>
                  <a:gd name="T49" fmla="*/ 14 h 29"/>
                  <a:gd name="T50" fmla="*/ 2 w 31"/>
                  <a:gd name="T51" fmla="*/ 17 h 29"/>
                  <a:gd name="T52" fmla="*/ 2 w 31"/>
                  <a:gd name="T53" fmla="*/ 1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1" h="29">
                    <a:moveTo>
                      <a:pt x="2" y="19"/>
                    </a:moveTo>
                    <a:lnTo>
                      <a:pt x="3" y="19"/>
                    </a:lnTo>
                    <a:lnTo>
                      <a:pt x="5" y="21"/>
                    </a:lnTo>
                    <a:lnTo>
                      <a:pt x="9" y="28"/>
                    </a:lnTo>
                    <a:lnTo>
                      <a:pt x="16" y="29"/>
                    </a:lnTo>
                    <a:lnTo>
                      <a:pt x="21" y="28"/>
                    </a:lnTo>
                    <a:lnTo>
                      <a:pt x="24" y="26"/>
                    </a:lnTo>
                    <a:lnTo>
                      <a:pt x="24" y="24"/>
                    </a:lnTo>
                    <a:lnTo>
                      <a:pt x="28" y="21"/>
                    </a:lnTo>
                    <a:lnTo>
                      <a:pt x="31" y="15"/>
                    </a:lnTo>
                    <a:lnTo>
                      <a:pt x="30" y="12"/>
                    </a:lnTo>
                    <a:lnTo>
                      <a:pt x="28" y="10"/>
                    </a:lnTo>
                    <a:lnTo>
                      <a:pt x="26" y="7"/>
                    </a:lnTo>
                    <a:lnTo>
                      <a:pt x="23" y="5"/>
                    </a:lnTo>
                    <a:lnTo>
                      <a:pt x="21" y="5"/>
                    </a:lnTo>
                    <a:lnTo>
                      <a:pt x="14" y="3"/>
                    </a:lnTo>
                    <a:lnTo>
                      <a:pt x="12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5" y="14"/>
                    </a:lnTo>
                    <a:lnTo>
                      <a:pt x="2" y="17"/>
                    </a:lnTo>
                    <a:lnTo>
                      <a:pt x="2" y="1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Freeform 147">
                <a:extLst>
                  <a:ext uri="{FF2B5EF4-FFF2-40B4-BE49-F238E27FC236}">
                    <a16:creationId xmlns:a16="http://schemas.microsoft.com/office/drawing/2014/main" id="{08BD012E-BC9C-83BC-A277-E31C05D55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5" y="1372"/>
                <a:ext cx="12" cy="14"/>
              </a:xfrm>
              <a:custGeom>
                <a:avLst/>
                <a:gdLst>
                  <a:gd name="T0" fmla="*/ 0 w 25"/>
                  <a:gd name="T1" fmla="*/ 18 h 29"/>
                  <a:gd name="T2" fmla="*/ 0 w 25"/>
                  <a:gd name="T3" fmla="*/ 13 h 29"/>
                  <a:gd name="T4" fmla="*/ 4 w 25"/>
                  <a:gd name="T5" fmla="*/ 7 h 29"/>
                  <a:gd name="T6" fmla="*/ 12 w 25"/>
                  <a:gd name="T7" fmla="*/ 2 h 29"/>
                  <a:gd name="T8" fmla="*/ 19 w 25"/>
                  <a:gd name="T9" fmla="*/ 0 h 29"/>
                  <a:gd name="T10" fmla="*/ 23 w 25"/>
                  <a:gd name="T11" fmla="*/ 2 h 29"/>
                  <a:gd name="T12" fmla="*/ 23 w 25"/>
                  <a:gd name="T13" fmla="*/ 6 h 29"/>
                  <a:gd name="T14" fmla="*/ 21 w 25"/>
                  <a:gd name="T15" fmla="*/ 11 h 29"/>
                  <a:gd name="T16" fmla="*/ 23 w 25"/>
                  <a:gd name="T17" fmla="*/ 18 h 29"/>
                  <a:gd name="T18" fmla="*/ 25 w 25"/>
                  <a:gd name="T19" fmla="*/ 25 h 29"/>
                  <a:gd name="T20" fmla="*/ 19 w 25"/>
                  <a:gd name="T21" fmla="*/ 27 h 29"/>
                  <a:gd name="T22" fmla="*/ 18 w 25"/>
                  <a:gd name="T23" fmla="*/ 25 h 29"/>
                  <a:gd name="T24" fmla="*/ 16 w 25"/>
                  <a:gd name="T25" fmla="*/ 29 h 29"/>
                  <a:gd name="T26" fmla="*/ 11 w 25"/>
                  <a:gd name="T27" fmla="*/ 27 h 29"/>
                  <a:gd name="T28" fmla="*/ 12 w 25"/>
                  <a:gd name="T29" fmla="*/ 22 h 29"/>
                  <a:gd name="T30" fmla="*/ 9 w 25"/>
                  <a:gd name="T31" fmla="*/ 20 h 29"/>
                  <a:gd name="T32" fmla="*/ 9 w 25"/>
                  <a:gd name="T33" fmla="*/ 23 h 29"/>
                  <a:gd name="T34" fmla="*/ 9 w 25"/>
                  <a:gd name="T35" fmla="*/ 25 h 29"/>
                  <a:gd name="T36" fmla="*/ 7 w 25"/>
                  <a:gd name="T37" fmla="*/ 27 h 29"/>
                  <a:gd name="T38" fmla="*/ 4 w 25"/>
                  <a:gd name="T39" fmla="*/ 27 h 29"/>
                  <a:gd name="T40" fmla="*/ 0 w 25"/>
                  <a:gd name="T41" fmla="*/ 22 h 29"/>
                  <a:gd name="T42" fmla="*/ 0 w 25"/>
                  <a:gd name="T43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9">
                    <a:moveTo>
                      <a:pt x="0" y="18"/>
                    </a:moveTo>
                    <a:lnTo>
                      <a:pt x="0" y="13"/>
                    </a:lnTo>
                    <a:lnTo>
                      <a:pt x="4" y="7"/>
                    </a:lnTo>
                    <a:lnTo>
                      <a:pt x="12" y="2"/>
                    </a:lnTo>
                    <a:lnTo>
                      <a:pt x="19" y="0"/>
                    </a:lnTo>
                    <a:lnTo>
                      <a:pt x="23" y="2"/>
                    </a:lnTo>
                    <a:lnTo>
                      <a:pt x="23" y="6"/>
                    </a:lnTo>
                    <a:lnTo>
                      <a:pt x="21" y="11"/>
                    </a:lnTo>
                    <a:lnTo>
                      <a:pt x="23" y="18"/>
                    </a:lnTo>
                    <a:lnTo>
                      <a:pt x="25" y="25"/>
                    </a:lnTo>
                    <a:lnTo>
                      <a:pt x="19" y="27"/>
                    </a:lnTo>
                    <a:lnTo>
                      <a:pt x="18" y="25"/>
                    </a:lnTo>
                    <a:lnTo>
                      <a:pt x="16" y="29"/>
                    </a:lnTo>
                    <a:lnTo>
                      <a:pt x="11" y="27"/>
                    </a:lnTo>
                    <a:lnTo>
                      <a:pt x="12" y="22"/>
                    </a:lnTo>
                    <a:lnTo>
                      <a:pt x="9" y="20"/>
                    </a:lnTo>
                    <a:lnTo>
                      <a:pt x="9" y="23"/>
                    </a:lnTo>
                    <a:lnTo>
                      <a:pt x="9" y="25"/>
                    </a:lnTo>
                    <a:lnTo>
                      <a:pt x="7" y="27"/>
                    </a:lnTo>
                    <a:lnTo>
                      <a:pt x="4" y="27"/>
                    </a:lnTo>
                    <a:lnTo>
                      <a:pt x="0" y="22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Freeform 148">
                <a:extLst>
                  <a:ext uri="{FF2B5EF4-FFF2-40B4-BE49-F238E27FC236}">
                    <a16:creationId xmlns:a16="http://schemas.microsoft.com/office/drawing/2014/main" id="{38A95675-CDC1-E893-EEBA-1BAA8AA22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9" y="1356"/>
                <a:ext cx="20" cy="8"/>
              </a:xfrm>
              <a:custGeom>
                <a:avLst/>
                <a:gdLst>
                  <a:gd name="T0" fmla="*/ 0 w 40"/>
                  <a:gd name="T1" fmla="*/ 11 h 18"/>
                  <a:gd name="T2" fmla="*/ 2 w 40"/>
                  <a:gd name="T3" fmla="*/ 11 h 18"/>
                  <a:gd name="T4" fmla="*/ 2 w 40"/>
                  <a:gd name="T5" fmla="*/ 12 h 18"/>
                  <a:gd name="T6" fmla="*/ 5 w 40"/>
                  <a:gd name="T7" fmla="*/ 14 h 18"/>
                  <a:gd name="T8" fmla="*/ 9 w 40"/>
                  <a:gd name="T9" fmla="*/ 14 h 18"/>
                  <a:gd name="T10" fmla="*/ 14 w 40"/>
                  <a:gd name="T11" fmla="*/ 18 h 18"/>
                  <a:gd name="T12" fmla="*/ 18 w 40"/>
                  <a:gd name="T13" fmla="*/ 16 h 18"/>
                  <a:gd name="T14" fmla="*/ 26 w 40"/>
                  <a:gd name="T15" fmla="*/ 18 h 18"/>
                  <a:gd name="T16" fmla="*/ 30 w 40"/>
                  <a:gd name="T17" fmla="*/ 18 h 18"/>
                  <a:gd name="T18" fmla="*/ 39 w 40"/>
                  <a:gd name="T19" fmla="*/ 18 h 18"/>
                  <a:gd name="T20" fmla="*/ 40 w 40"/>
                  <a:gd name="T21" fmla="*/ 18 h 18"/>
                  <a:gd name="T22" fmla="*/ 39 w 40"/>
                  <a:gd name="T23" fmla="*/ 14 h 18"/>
                  <a:gd name="T24" fmla="*/ 37 w 40"/>
                  <a:gd name="T25" fmla="*/ 11 h 18"/>
                  <a:gd name="T26" fmla="*/ 35 w 40"/>
                  <a:gd name="T27" fmla="*/ 11 h 18"/>
                  <a:gd name="T28" fmla="*/ 33 w 40"/>
                  <a:gd name="T29" fmla="*/ 11 h 18"/>
                  <a:gd name="T30" fmla="*/ 35 w 40"/>
                  <a:gd name="T31" fmla="*/ 7 h 18"/>
                  <a:gd name="T32" fmla="*/ 33 w 40"/>
                  <a:gd name="T33" fmla="*/ 7 h 18"/>
                  <a:gd name="T34" fmla="*/ 32 w 40"/>
                  <a:gd name="T35" fmla="*/ 9 h 18"/>
                  <a:gd name="T36" fmla="*/ 32 w 40"/>
                  <a:gd name="T37" fmla="*/ 5 h 18"/>
                  <a:gd name="T38" fmla="*/ 28 w 40"/>
                  <a:gd name="T39" fmla="*/ 5 h 18"/>
                  <a:gd name="T40" fmla="*/ 28 w 40"/>
                  <a:gd name="T41" fmla="*/ 7 h 18"/>
                  <a:gd name="T42" fmla="*/ 26 w 40"/>
                  <a:gd name="T43" fmla="*/ 5 h 18"/>
                  <a:gd name="T44" fmla="*/ 26 w 40"/>
                  <a:gd name="T45" fmla="*/ 2 h 18"/>
                  <a:gd name="T46" fmla="*/ 25 w 40"/>
                  <a:gd name="T47" fmla="*/ 0 h 18"/>
                  <a:gd name="T48" fmla="*/ 23 w 40"/>
                  <a:gd name="T49" fmla="*/ 0 h 18"/>
                  <a:gd name="T50" fmla="*/ 23 w 40"/>
                  <a:gd name="T51" fmla="*/ 5 h 18"/>
                  <a:gd name="T52" fmla="*/ 21 w 40"/>
                  <a:gd name="T53" fmla="*/ 9 h 18"/>
                  <a:gd name="T54" fmla="*/ 19 w 40"/>
                  <a:gd name="T55" fmla="*/ 2 h 18"/>
                  <a:gd name="T56" fmla="*/ 18 w 40"/>
                  <a:gd name="T57" fmla="*/ 0 h 18"/>
                  <a:gd name="T58" fmla="*/ 18 w 40"/>
                  <a:gd name="T59" fmla="*/ 4 h 18"/>
                  <a:gd name="T60" fmla="*/ 18 w 40"/>
                  <a:gd name="T61" fmla="*/ 5 h 18"/>
                  <a:gd name="T62" fmla="*/ 16 w 40"/>
                  <a:gd name="T63" fmla="*/ 2 h 18"/>
                  <a:gd name="T64" fmla="*/ 14 w 40"/>
                  <a:gd name="T65" fmla="*/ 2 h 18"/>
                  <a:gd name="T66" fmla="*/ 14 w 40"/>
                  <a:gd name="T67" fmla="*/ 5 h 18"/>
                  <a:gd name="T68" fmla="*/ 12 w 40"/>
                  <a:gd name="T69" fmla="*/ 2 h 18"/>
                  <a:gd name="T70" fmla="*/ 11 w 40"/>
                  <a:gd name="T71" fmla="*/ 4 h 18"/>
                  <a:gd name="T72" fmla="*/ 11 w 40"/>
                  <a:gd name="T73" fmla="*/ 5 h 18"/>
                  <a:gd name="T74" fmla="*/ 9 w 40"/>
                  <a:gd name="T75" fmla="*/ 4 h 18"/>
                  <a:gd name="T76" fmla="*/ 7 w 40"/>
                  <a:gd name="T77" fmla="*/ 5 h 18"/>
                  <a:gd name="T78" fmla="*/ 9 w 40"/>
                  <a:gd name="T79" fmla="*/ 7 h 18"/>
                  <a:gd name="T80" fmla="*/ 9 w 40"/>
                  <a:gd name="T81" fmla="*/ 11 h 18"/>
                  <a:gd name="T82" fmla="*/ 5 w 40"/>
                  <a:gd name="T83" fmla="*/ 7 h 18"/>
                  <a:gd name="T84" fmla="*/ 3 w 40"/>
                  <a:gd name="T85" fmla="*/ 7 h 18"/>
                  <a:gd name="T86" fmla="*/ 0 w 40"/>
                  <a:gd name="T87" fmla="*/ 9 h 18"/>
                  <a:gd name="T88" fmla="*/ 0 w 40"/>
                  <a:gd name="T89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0" h="18">
                    <a:moveTo>
                      <a:pt x="0" y="11"/>
                    </a:moveTo>
                    <a:lnTo>
                      <a:pt x="2" y="11"/>
                    </a:lnTo>
                    <a:lnTo>
                      <a:pt x="2" y="12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14" y="18"/>
                    </a:lnTo>
                    <a:lnTo>
                      <a:pt x="18" y="16"/>
                    </a:lnTo>
                    <a:lnTo>
                      <a:pt x="26" y="18"/>
                    </a:lnTo>
                    <a:lnTo>
                      <a:pt x="30" y="18"/>
                    </a:lnTo>
                    <a:lnTo>
                      <a:pt x="39" y="18"/>
                    </a:lnTo>
                    <a:lnTo>
                      <a:pt x="40" y="18"/>
                    </a:lnTo>
                    <a:lnTo>
                      <a:pt x="39" y="14"/>
                    </a:lnTo>
                    <a:lnTo>
                      <a:pt x="37" y="11"/>
                    </a:lnTo>
                    <a:lnTo>
                      <a:pt x="35" y="11"/>
                    </a:lnTo>
                    <a:lnTo>
                      <a:pt x="33" y="11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32" y="9"/>
                    </a:lnTo>
                    <a:lnTo>
                      <a:pt x="32" y="5"/>
                    </a:lnTo>
                    <a:lnTo>
                      <a:pt x="28" y="5"/>
                    </a:lnTo>
                    <a:lnTo>
                      <a:pt x="28" y="7"/>
                    </a:lnTo>
                    <a:lnTo>
                      <a:pt x="26" y="5"/>
                    </a:lnTo>
                    <a:lnTo>
                      <a:pt x="26" y="2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21" y="9"/>
                    </a:lnTo>
                    <a:lnTo>
                      <a:pt x="19" y="2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5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2" y="2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9" y="7"/>
                    </a:lnTo>
                    <a:lnTo>
                      <a:pt x="9" y="11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Freeform 149">
                <a:extLst>
                  <a:ext uri="{FF2B5EF4-FFF2-40B4-BE49-F238E27FC236}">
                    <a16:creationId xmlns:a16="http://schemas.microsoft.com/office/drawing/2014/main" id="{B9CACA59-CA30-468B-A6CC-77FAFC6FC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8" y="1372"/>
                <a:ext cx="19" cy="15"/>
              </a:xfrm>
              <a:custGeom>
                <a:avLst/>
                <a:gdLst>
                  <a:gd name="T0" fmla="*/ 0 w 37"/>
                  <a:gd name="T1" fmla="*/ 7 h 30"/>
                  <a:gd name="T2" fmla="*/ 4 w 37"/>
                  <a:gd name="T3" fmla="*/ 7 h 30"/>
                  <a:gd name="T4" fmla="*/ 4 w 37"/>
                  <a:gd name="T5" fmla="*/ 2 h 30"/>
                  <a:gd name="T6" fmla="*/ 7 w 37"/>
                  <a:gd name="T7" fmla="*/ 0 h 30"/>
                  <a:gd name="T8" fmla="*/ 9 w 37"/>
                  <a:gd name="T9" fmla="*/ 2 h 30"/>
                  <a:gd name="T10" fmla="*/ 9 w 37"/>
                  <a:gd name="T11" fmla="*/ 6 h 30"/>
                  <a:gd name="T12" fmla="*/ 9 w 37"/>
                  <a:gd name="T13" fmla="*/ 7 h 30"/>
                  <a:gd name="T14" fmla="*/ 13 w 37"/>
                  <a:gd name="T15" fmla="*/ 7 h 30"/>
                  <a:gd name="T16" fmla="*/ 14 w 37"/>
                  <a:gd name="T17" fmla="*/ 13 h 30"/>
                  <a:gd name="T18" fmla="*/ 14 w 37"/>
                  <a:gd name="T19" fmla="*/ 15 h 30"/>
                  <a:gd name="T20" fmla="*/ 16 w 37"/>
                  <a:gd name="T21" fmla="*/ 16 h 30"/>
                  <a:gd name="T22" fmla="*/ 18 w 37"/>
                  <a:gd name="T23" fmla="*/ 16 h 30"/>
                  <a:gd name="T24" fmla="*/ 18 w 37"/>
                  <a:gd name="T25" fmla="*/ 11 h 30"/>
                  <a:gd name="T26" fmla="*/ 23 w 37"/>
                  <a:gd name="T27" fmla="*/ 11 h 30"/>
                  <a:gd name="T28" fmla="*/ 25 w 37"/>
                  <a:gd name="T29" fmla="*/ 13 h 30"/>
                  <a:gd name="T30" fmla="*/ 23 w 37"/>
                  <a:gd name="T31" fmla="*/ 15 h 30"/>
                  <a:gd name="T32" fmla="*/ 25 w 37"/>
                  <a:gd name="T33" fmla="*/ 18 h 30"/>
                  <a:gd name="T34" fmla="*/ 27 w 37"/>
                  <a:gd name="T35" fmla="*/ 18 h 30"/>
                  <a:gd name="T36" fmla="*/ 32 w 37"/>
                  <a:gd name="T37" fmla="*/ 20 h 30"/>
                  <a:gd name="T38" fmla="*/ 37 w 37"/>
                  <a:gd name="T39" fmla="*/ 20 h 30"/>
                  <a:gd name="T40" fmla="*/ 37 w 37"/>
                  <a:gd name="T41" fmla="*/ 23 h 30"/>
                  <a:gd name="T42" fmla="*/ 32 w 37"/>
                  <a:gd name="T43" fmla="*/ 25 h 30"/>
                  <a:gd name="T44" fmla="*/ 30 w 37"/>
                  <a:gd name="T45" fmla="*/ 27 h 30"/>
                  <a:gd name="T46" fmla="*/ 27 w 37"/>
                  <a:gd name="T47" fmla="*/ 29 h 30"/>
                  <a:gd name="T48" fmla="*/ 21 w 37"/>
                  <a:gd name="T49" fmla="*/ 30 h 30"/>
                  <a:gd name="T50" fmla="*/ 16 w 37"/>
                  <a:gd name="T51" fmla="*/ 30 h 30"/>
                  <a:gd name="T52" fmla="*/ 13 w 37"/>
                  <a:gd name="T53" fmla="*/ 29 h 30"/>
                  <a:gd name="T54" fmla="*/ 14 w 37"/>
                  <a:gd name="T55" fmla="*/ 25 h 30"/>
                  <a:gd name="T56" fmla="*/ 14 w 37"/>
                  <a:gd name="T57" fmla="*/ 22 h 30"/>
                  <a:gd name="T58" fmla="*/ 11 w 37"/>
                  <a:gd name="T59" fmla="*/ 18 h 30"/>
                  <a:gd name="T60" fmla="*/ 9 w 37"/>
                  <a:gd name="T61" fmla="*/ 13 h 30"/>
                  <a:gd name="T62" fmla="*/ 6 w 37"/>
                  <a:gd name="T63" fmla="*/ 11 h 30"/>
                  <a:gd name="T64" fmla="*/ 0 w 37"/>
                  <a:gd name="T65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" h="30">
                    <a:moveTo>
                      <a:pt x="0" y="7"/>
                    </a:moveTo>
                    <a:lnTo>
                      <a:pt x="4" y="7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9" y="2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13" y="7"/>
                    </a:lnTo>
                    <a:lnTo>
                      <a:pt x="14" y="13"/>
                    </a:lnTo>
                    <a:lnTo>
                      <a:pt x="14" y="15"/>
                    </a:lnTo>
                    <a:lnTo>
                      <a:pt x="16" y="16"/>
                    </a:lnTo>
                    <a:lnTo>
                      <a:pt x="18" y="16"/>
                    </a:lnTo>
                    <a:lnTo>
                      <a:pt x="18" y="11"/>
                    </a:lnTo>
                    <a:lnTo>
                      <a:pt x="23" y="11"/>
                    </a:lnTo>
                    <a:lnTo>
                      <a:pt x="25" y="13"/>
                    </a:lnTo>
                    <a:lnTo>
                      <a:pt x="23" y="15"/>
                    </a:lnTo>
                    <a:lnTo>
                      <a:pt x="25" y="18"/>
                    </a:lnTo>
                    <a:lnTo>
                      <a:pt x="27" y="18"/>
                    </a:lnTo>
                    <a:lnTo>
                      <a:pt x="32" y="20"/>
                    </a:lnTo>
                    <a:lnTo>
                      <a:pt x="37" y="20"/>
                    </a:lnTo>
                    <a:lnTo>
                      <a:pt x="37" y="23"/>
                    </a:lnTo>
                    <a:lnTo>
                      <a:pt x="32" y="25"/>
                    </a:lnTo>
                    <a:lnTo>
                      <a:pt x="30" y="27"/>
                    </a:lnTo>
                    <a:lnTo>
                      <a:pt x="27" y="29"/>
                    </a:lnTo>
                    <a:lnTo>
                      <a:pt x="21" y="30"/>
                    </a:lnTo>
                    <a:lnTo>
                      <a:pt x="16" y="30"/>
                    </a:lnTo>
                    <a:lnTo>
                      <a:pt x="13" y="29"/>
                    </a:lnTo>
                    <a:lnTo>
                      <a:pt x="14" y="25"/>
                    </a:lnTo>
                    <a:lnTo>
                      <a:pt x="14" y="22"/>
                    </a:lnTo>
                    <a:lnTo>
                      <a:pt x="11" y="18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Freeform 150">
                <a:extLst>
                  <a:ext uri="{FF2B5EF4-FFF2-40B4-BE49-F238E27FC236}">
                    <a16:creationId xmlns:a16="http://schemas.microsoft.com/office/drawing/2014/main" id="{8340A60C-AD70-A1F0-27C3-0873D516C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1469"/>
                <a:ext cx="12" cy="9"/>
              </a:xfrm>
              <a:custGeom>
                <a:avLst/>
                <a:gdLst>
                  <a:gd name="T0" fmla="*/ 0 w 25"/>
                  <a:gd name="T1" fmla="*/ 3 h 17"/>
                  <a:gd name="T2" fmla="*/ 0 w 25"/>
                  <a:gd name="T3" fmla="*/ 1 h 17"/>
                  <a:gd name="T4" fmla="*/ 2 w 25"/>
                  <a:gd name="T5" fmla="*/ 0 h 17"/>
                  <a:gd name="T6" fmla="*/ 5 w 25"/>
                  <a:gd name="T7" fmla="*/ 1 h 17"/>
                  <a:gd name="T8" fmla="*/ 7 w 25"/>
                  <a:gd name="T9" fmla="*/ 0 h 17"/>
                  <a:gd name="T10" fmla="*/ 11 w 25"/>
                  <a:gd name="T11" fmla="*/ 0 h 17"/>
                  <a:gd name="T12" fmla="*/ 14 w 25"/>
                  <a:gd name="T13" fmla="*/ 0 h 17"/>
                  <a:gd name="T14" fmla="*/ 18 w 25"/>
                  <a:gd name="T15" fmla="*/ 0 h 17"/>
                  <a:gd name="T16" fmla="*/ 18 w 25"/>
                  <a:gd name="T17" fmla="*/ 1 h 17"/>
                  <a:gd name="T18" fmla="*/ 19 w 25"/>
                  <a:gd name="T19" fmla="*/ 3 h 17"/>
                  <a:gd name="T20" fmla="*/ 23 w 25"/>
                  <a:gd name="T21" fmla="*/ 5 h 17"/>
                  <a:gd name="T22" fmla="*/ 25 w 25"/>
                  <a:gd name="T23" fmla="*/ 7 h 17"/>
                  <a:gd name="T24" fmla="*/ 23 w 25"/>
                  <a:gd name="T25" fmla="*/ 9 h 17"/>
                  <a:gd name="T26" fmla="*/ 21 w 25"/>
                  <a:gd name="T27" fmla="*/ 9 h 17"/>
                  <a:gd name="T28" fmla="*/ 19 w 25"/>
                  <a:gd name="T29" fmla="*/ 10 h 17"/>
                  <a:gd name="T30" fmla="*/ 18 w 25"/>
                  <a:gd name="T31" fmla="*/ 12 h 17"/>
                  <a:gd name="T32" fmla="*/ 14 w 25"/>
                  <a:gd name="T33" fmla="*/ 16 h 17"/>
                  <a:gd name="T34" fmla="*/ 11 w 25"/>
                  <a:gd name="T35" fmla="*/ 17 h 17"/>
                  <a:gd name="T36" fmla="*/ 9 w 25"/>
                  <a:gd name="T37" fmla="*/ 17 h 17"/>
                  <a:gd name="T38" fmla="*/ 5 w 25"/>
                  <a:gd name="T39" fmla="*/ 16 h 17"/>
                  <a:gd name="T40" fmla="*/ 5 w 25"/>
                  <a:gd name="T41" fmla="*/ 14 h 17"/>
                  <a:gd name="T42" fmla="*/ 5 w 25"/>
                  <a:gd name="T43" fmla="*/ 10 h 17"/>
                  <a:gd name="T44" fmla="*/ 2 w 25"/>
                  <a:gd name="T45" fmla="*/ 5 h 17"/>
                  <a:gd name="T46" fmla="*/ 0 w 25"/>
                  <a:gd name="T47" fmla="*/ 5 h 17"/>
                  <a:gd name="T48" fmla="*/ 0 w 25"/>
                  <a:gd name="T4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17">
                    <a:moveTo>
                      <a:pt x="0" y="3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18" y="1"/>
                    </a:lnTo>
                    <a:lnTo>
                      <a:pt x="19" y="3"/>
                    </a:lnTo>
                    <a:lnTo>
                      <a:pt x="23" y="5"/>
                    </a:lnTo>
                    <a:lnTo>
                      <a:pt x="25" y="7"/>
                    </a:lnTo>
                    <a:lnTo>
                      <a:pt x="23" y="9"/>
                    </a:lnTo>
                    <a:lnTo>
                      <a:pt x="21" y="9"/>
                    </a:lnTo>
                    <a:lnTo>
                      <a:pt x="19" y="10"/>
                    </a:lnTo>
                    <a:lnTo>
                      <a:pt x="18" y="12"/>
                    </a:lnTo>
                    <a:lnTo>
                      <a:pt x="14" y="16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5" y="10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Freeform 151">
                <a:extLst>
                  <a:ext uri="{FF2B5EF4-FFF2-40B4-BE49-F238E27FC236}">
                    <a16:creationId xmlns:a16="http://schemas.microsoft.com/office/drawing/2014/main" id="{A7BC0437-6F60-1004-D0E7-514012192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5" y="1858"/>
                <a:ext cx="13" cy="10"/>
              </a:xfrm>
              <a:custGeom>
                <a:avLst/>
                <a:gdLst>
                  <a:gd name="T0" fmla="*/ 0 w 26"/>
                  <a:gd name="T1" fmla="*/ 12 h 19"/>
                  <a:gd name="T2" fmla="*/ 0 w 26"/>
                  <a:gd name="T3" fmla="*/ 7 h 19"/>
                  <a:gd name="T4" fmla="*/ 1 w 26"/>
                  <a:gd name="T5" fmla="*/ 5 h 19"/>
                  <a:gd name="T6" fmla="*/ 8 w 26"/>
                  <a:gd name="T7" fmla="*/ 4 h 19"/>
                  <a:gd name="T8" fmla="*/ 10 w 26"/>
                  <a:gd name="T9" fmla="*/ 0 h 19"/>
                  <a:gd name="T10" fmla="*/ 19 w 26"/>
                  <a:gd name="T11" fmla="*/ 0 h 19"/>
                  <a:gd name="T12" fmla="*/ 22 w 26"/>
                  <a:gd name="T13" fmla="*/ 4 h 19"/>
                  <a:gd name="T14" fmla="*/ 26 w 26"/>
                  <a:gd name="T15" fmla="*/ 11 h 19"/>
                  <a:gd name="T16" fmla="*/ 26 w 26"/>
                  <a:gd name="T17" fmla="*/ 14 h 19"/>
                  <a:gd name="T18" fmla="*/ 21 w 26"/>
                  <a:gd name="T19" fmla="*/ 19 h 19"/>
                  <a:gd name="T20" fmla="*/ 15 w 26"/>
                  <a:gd name="T21" fmla="*/ 19 h 19"/>
                  <a:gd name="T22" fmla="*/ 8 w 26"/>
                  <a:gd name="T23" fmla="*/ 14 h 19"/>
                  <a:gd name="T24" fmla="*/ 3 w 26"/>
                  <a:gd name="T25" fmla="*/ 12 h 19"/>
                  <a:gd name="T26" fmla="*/ 0 w 26"/>
                  <a:gd name="T2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19">
                    <a:moveTo>
                      <a:pt x="0" y="12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8" y="4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22" y="4"/>
                    </a:lnTo>
                    <a:lnTo>
                      <a:pt x="26" y="11"/>
                    </a:lnTo>
                    <a:lnTo>
                      <a:pt x="26" y="14"/>
                    </a:lnTo>
                    <a:lnTo>
                      <a:pt x="21" y="19"/>
                    </a:lnTo>
                    <a:lnTo>
                      <a:pt x="15" y="19"/>
                    </a:lnTo>
                    <a:lnTo>
                      <a:pt x="8" y="14"/>
                    </a:lnTo>
                    <a:lnTo>
                      <a:pt x="3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Freeform 152">
                <a:extLst>
                  <a:ext uri="{FF2B5EF4-FFF2-40B4-BE49-F238E27FC236}">
                    <a16:creationId xmlns:a16="http://schemas.microsoft.com/office/drawing/2014/main" id="{E0EE3484-0012-6B25-0D8F-70E38CE31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8" y="1392"/>
                <a:ext cx="12" cy="11"/>
              </a:xfrm>
              <a:custGeom>
                <a:avLst/>
                <a:gdLst>
                  <a:gd name="T0" fmla="*/ 0 w 23"/>
                  <a:gd name="T1" fmla="*/ 18 h 23"/>
                  <a:gd name="T2" fmla="*/ 4 w 23"/>
                  <a:gd name="T3" fmla="*/ 12 h 23"/>
                  <a:gd name="T4" fmla="*/ 9 w 23"/>
                  <a:gd name="T5" fmla="*/ 9 h 23"/>
                  <a:gd name="T6" fmla="*/ 14 w 23"/>
                  <a:gd name="T7" fmla="*/ 4 h 23"/>
                  <a:gd name="T8" fmla="*/ 16 w 23"/>
                  <a:gd name="T9" fmla="*/ 0 h 23"/>
                  <a:gd name="T10" fmla="*/ 21 w 23"/>
                  <a:gd name="T11" fmla="*/ 0 h 23"/>
                  <a:gd name="T12" fmla="*/ 23 w 23"/>
                  <a:gd name="T13" fmla="*/ 2 h 23"/>
                  <a:gd name="T14" fmla="*/ 23 w 23"/>
                  <a:gd name="T15" fmla="*/ 5 h 23"/>
                  <a:gd name="T16" fmla="*/ 20 w 23"/>
                  <a:gd name="T17" fmla="*/ 9 h 23"/>
                  <a:gd name="T18" fmla="*/ 16 w 23"/>
                  <a:gd name="T19" fmla="*/ 18 h 23"/>
                  <a:gd name="T20" fmla="*/ 11 w 23"/>
                  <a:gd name="T21" fmla="*/ 19 h 23"/>
                  <a:gd name="T22" fmla="*/ 2 w 23"/>
                  <a:gd name="T23" fmla="*/ 23 h 23"/>
                  <a:gd name="T24" fmla="*/ 0 w 23"/>
                  <a:gd name="T25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3">
                    <a:moveTo>
                      <a:pt x="0" y="18"/>
                    </a:moveTo>
                    <a:lnTo>
                      <a:pt x="4" y="12"/>
                    </a:lnTo>
                    <a:lnTo>
                      <a:pt x="9" y="9"/>
                    </a:lnTo>
                    <a:lnTo>
                      <a:pt x="14" y="4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23" y="2"/>
                    </a:lnTo>
                    <a:lnTo>
                      <a:pt x="23" y="5"/>
                    </a:lnTo>
                    <a:lnTo>
                      <a:pt x="20" y="9"/>
                    </a:lnTo>
                    <a:lnTo>
                      <a:pt x="16" y="18"/>
                    </a:lnTo>
                    <a:lnTo>
                      <a:pt x="11" y="19"/>
                    </a:lnTo>
                    <a:lnTo>
                      <a:pt x="2" y="23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Freeform 153">
                <a:extLst>
                  <a:ext uri="{FF2B5EF4-FFF2-40B4-BE49-F238E27FC236}">
                    <a16:creationId xmlns:a16="http://schemas.microsoft.com/office/drawing/2014/main" id="{214E3B38-3E8B-41FB-5253-1D074CFE3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1351"/>
                <a:ext cx="9" cy="11"/>
              </a:xfrm>
              <a:custGeom>
                <a:avLst/>
                <a:gdLst>
                  <a:gd name="T0" fmla="*/ 0 w 17"/>
                  <a:gd name="T1" fmla="*/ 21 h 21"/>
                  <a:gd name="T2" fmla="*/ 7 w 17"/>
                  <a:gd name="T3" fmla="*/ 20 h 21"/>
                  <a:gd name="T4" fmla="*/ 3 w 17"/>
                  <a:gd name="T5" fmla="*/ 18 h 21"/>
                  <a:gd name="T6" fmla="*/ 5 w 17"/>
                  <a:gd name="T7" fmla="*/ 16 h 21"/>
                  <a:gd name="T8" fmla="*/ 7 w 17"/>
                  <a:gd name="T9" fmla="*/ 20 h 21"/>
                  <a:gd name="T10" fmla="*/ 10 w 17"/>
                  <a:gd name="T11" fmla="*/ 16 h 21"/>
                  <a:gd name="T12" fmla="*/ 14 w 17"/>
                  <a:gd name="T13" fmla="*/ 14 h 21"/>
                  <a:gd name="T14" fmla="*/ 17 w 17"/>
                  <a:gd name="T15" fmla="*/ 11 h 21"/>
                  <a:gd name="T16" fmla="*/ 17 w 17"/>
                  <a:gd name="T17" fmla="*/ 7 h 21"/>
                  <a:gd name="T18" fmla="*/ 14 w 17"/>
                  <a:gd name="T19" fmla="*/ 13 h 21"/>
                  <a:gd name="T20" fmla="*/ 10 w 17"/>
                  <a:gd name="T21" fmla="*/ 11 h 21"/>
                  <a:gd name="T22" fmla="*/ 14 w 17"/>
                  <a:gd name="T23" fmla="*/ 9 h 21"/>
                  <a:gd name="T24" fmla="*/ 14 w 17"/>
                  <a:gd name="T25" fmla="*/ 7 h 21"/>
                  <a:gd name="T26" fmla="*/ 12 w 17"/>
                  <a:gd name="T27" fmla="*/ 4 h 21"/>
                  <a:gd name="T28" fmla="*/ 12 w 17"/>
                  <a:gd name="T29" fmla="*/ 2 h 21"/>
                  <a:gd name="T30" fmla="*/ 7 w 17"/>
                  <a:gd name="T31" fmla="*/ 0 h 21"/>
                  <a:gd name="T32" fmla="*/ 1 w 17"/>
                  <a:gd name="T33" fmla="*/ 0 h 21"/>
                  <a:gd name="T34" fmla="*/ 1 w 17"/>
                  <a:gd name="T35" fmla="*/ 4 h 21"/>
                  <a:gd name="T36" fmla="*/ 3 w 17"/>
                  <a:gd name="T37" fmla="*/ 9 h 21"/>
                  <a:gd name="T38" fmla="*/ 3 w 17"/>
                  <a:gd name="T39" fmla="*/ 13 h 21"/>
                  <a:gd name="T40" fmla="*/ 3 w 17"/>
                  <a:gd name="T41" fmla="*/ 14 h 21"/>
                  <a:gd name="T42" fmla="*/ 1 w 17"/>
                  <a:gd name="T43" fmla="*/ 14 h 21"/>
                  <a:gd name="T44" fmla="*/ 1 w 17"/>
                  <a:gd name="T45" fmla="*/ 20 h 21"/>
                  <a:gd name="T46" fmla="*/ 0 w 17"/>
                  <a:gd name="T4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1">
                    <a:moveTo>
                      <a:pt x="0" y="21"/>
                    </a:moveTo>
                    <a:lnTo>
                      <a:pt x="7" y="20"/>
                    </a:lnTo>
                    <a:lnTo>
                      <a:pt x="3" y="18"/>
                    </a:lnTo>
                    <a:lnTo>
                      <a:pt x="5" y="1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4" y="14"/>
                    </a:lnTo>
                    <a:lnTo>
                      <a:pt x="17" y="11"/>
                    </a:lnTo>
                    <a:lnTo>
                      <a:pt x="17" y="7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14" y="9"/>
                    </a:lnTo>
                    <a:lnTo>
                      <a:pt x="14" y="7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3" y="9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1" y="14"/>
                    </a:lnTo>
                    <a:lnTo>
                      <a:pt x="1" y="20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Freeform 154">
                <a:extLst>
                  <a:ext uri="{FF2B5EF4-FFF2-40B4-BE49-F238E27FC236}">
                    <a16:creationId xmlns:a16="http://schemas.microsoft.com/office/drawing/2014/main" id="{239A6E04-BAD5-BEC5-EC5C-AFA82EB6F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7" y="1473"/>
                <a:ext cx="11" cy="10"/>
              </a:xfrm>
              <a:custGeom>
                <a:avLst/>
                <a:gdLst>
                  <a:gd name="T0" fmla="*/ 0 w 21"/>
                  <a:gd name="T1" fmla="*/ 19 h 19"/>
                  <a:gd name="T2" fmla="*/ 0 w 21"/>
                  <a:gd name="T3" fmla="*/ 17 h 19"/>
                  <a:gd name="T4" fmla="*/ 0 w 21"/>
                  <a:gd name="T5" fmla="*/ 15 h 19"/>
                  <a:gd name="T6" fmla="*/ 2 w 21"/>
                  <a:gd name="T7" fmla="*/ 14 h 19"/>
                  <a:gd name="T8" fmla="*/ 3 w 21"/>
                  <a:gd name="T9" fmla="*/ 12 h 19"/>
                  <a:gd name="T10" fmla="*/ 5 w 21"/>
                  <a:gd name="T11" fmla="*/ 12 h 19"/>
                  <a:gd name="T12" fmla="*/ 5 w 21"/>
                  <a:gd name="T13" fmla="*/ 10 h 19"/>
                  <a:gd name="T14" fmla="*/ 5 w 21"/>
                  <a:gd name="T15" fmla="*/ 8 h 19"/>
                  <a:gd name="T16" fmla="*/ 5 w 21"/>
                  <a:gd name="T17" fmla="*/ 7 h 19"/>
                  <a:gd name="T18" fmla="*/ 5 w 21"/>
                  <a:gd name="T19" fmla="*/ 5 h 19"/>
                  <a:gd name="T20" fmla="*/ 7 w 21"/>
                  <a:gd name="T21" fmla="*/ 5 h 19"/>
                  <a:gd name="T22" fmla="*/ 9 w 21"/>
                  <a:gd name="T23" fmla="*/ 1 h 19"/>
                  <a:gd name="T24" fmla="*/ 10 w 21"/>
                  <a:gd name="T25" fmla="*/ 0 h 19"/>
                  <a:gd name="T26" fmla="*/ 12 w 21"/>
                  <a:gd name="T27" fmla="*/ 1 h 19"/>
                  <a:gd name="T28" fmla="*/ 12 w 21"/>
                  <a:gd name="T29" fmla="*/ 3 h 19"/>
                  <a:gd name="T30" fmla="*/ 14 w 21"/>
                  <a:gd name="T31" fmla="*/ 7 h 19"/>
                  <a:gd name="T32" fmla="*/ 16 w 21"/>
                  <a:gd name="T33" fmla="*/ 7 h 19"/>
                  <a:gd name="T34" fmla="*/ 18 w 21"/>
                  <a:gd name="T35" fmla="*/ 8 h 19"/>
                  <a:gd name="T36" fmla="*/ 19 w 21"/>
                  <a:gd name="T37" fmla="*/ 10 h 19"/>
                  <a:gd name="T38" fmla="*/ 19 w 21"/>
                  <a:gd name="T39" fmla="*/ 8 h 19"/>
                  <a:gd name="T40" fmla="*/ 21 w 21"/>
                  <a:gd name="T41" fmla="*/ 10 h 19"/>
                  <a:gd name="T42" fmla="*/ 19 w 21"/>
                  <a:gd name="T43" fmla="*/ 12 h 19"/>
                  <a:gd name="T44" fmla="*/ 18 w 21"/>
                  <a:gd name="T45" fmla="*/ 14 h 19"/>
                  <a:gd name="T46" fmla="*/ 18 w 21"/>
                  <a:gd name="T47" fmla="*/ 15 h 19"/>
                  <a:gd name="T48" fmla="*/ 16 w 21"/>
                  <a:gd name="T49" fmla="*/ 15 h 19"/>
                  <a:gd name="T50" fmla="*/ 14 w 21"/>
                  <a:gd name="T51" fmla="*/ 15 h 19"/>
                  <a:gd name="T52" fmla="*/ 9 w 21"/>
                  <a:gd name="T53" fmla="*/ 15 h 19"/>
                  <a:gd name="T54" fmla="*/ 7 w 21"/>
                  <a:gd name="T55" fmla="*/ 17 h 19"/>
                  <a:gd name="T56" fmla="*/ 5 w 21"/>
                  <a:gd name="T57" fmla="*/ 19 h 19"/>
                  <a:gd name="T58" fmla="*/ 2 w 21"/>
                  <a:gd name="T59" fmla="*/ 19 h 19"/>
                  <a:gd name="T60" fmla="*/ 0 w 21"/>
                  <a:gd name="T6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1" h="19">
                    <a:moveTo>
                      <a:pt x="0" y="19"/>
                    </a:moveTo>
                    <a:lnTo>
                      <a:pt x="0" y="17"/>
                    </a:lnTo>
                    <a:lnTo>
                      <a:pt x="0" y="15"/>
                    </a:lnTo>
                    <a:lnTo>
                      <a:pt x="2" y="14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2" y="3"/>
                    </a:lnTo>
                    <a:lnTo>
                      <a:pt x="14" y="7"/>
                    </a:lnTo>
                    <a:lnTo>
                      <a:pt x="16" y="7"/>
                    </a:lnTo>
                    <a:lnTo>
                      <a:pt x="18" y="8"/>
                    </a:lnTo>
                    <a:lnTo>
                      <a:pt x="19" y="10"/>
                    </a:lnTo>
                    <a:lnTo>
                      <a:pt x="19" y="8"/>
                    </a:lnTo>
                    <a:lnTo>
                      <a:pt x="21" y="10"/>
                    </a:lnTo>
                    <a:lnTo>
                      <a:pt x="19" y="12"/>
                    </a:lnTo>
                    <a:lnTo>
                      <a:pt x="18" y="14"/>
                    </a:lnTo>
                    <a:lnTo>
                      <a:pt x="18" y="15"/>
                    </a:lnTo>
                    <a:lnTo>
                      <a:pt x="16" y="15"/>
                    </a:lnTo>
                    <a:lnTo>
                      <a:pt x="14" y="15"/>
                    </a:lnTo>
                    <a:lnTo>
                      <a:pt x="9" y="15"/>
                    </a:lnTo>
                    <a:lnTo>
                      <a:pt x="7" y="17"/>
                    </a:lnTo>
                    <a:lnTo>
                      <a:pt x="5" y="19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Freeform 155">
                <a:extLst>
                  <a:ext uri="{FF2B5EF4-FFF2-40B4-BE49-F238E27FC236}">
                    <a16:creationId xmlns:a16="http://schemas.microsoft.com/office/drawing/2014/main" id="{FD902A89-2769-1415-0E29-5EF7116D8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" y="1309"/>
                <a:ext cx="10" cy="7"/>
              </a:xfrm>
              <a:custGeom>
                <a:avLst/>
                <a:gdLst>
                  <a:gd name="T0" fmla="*/ 0 w 21"/>
                  <a:gd name="T1" fmla="*/ 5 h 14"/>
                  <a:gd name="T2" fmla="*/ 1 w 21"/>
                  <a:gd name="T3" fmla="*/ 3 h 14"/>
                  <a:gd name="T4" fmla="*/ 3 w 21"/>
                  <a:gd name="T5" fmla="*/ 3 h 14"/>
                  <a:gd name="T6" fmla="*/ 3 w 21"/>
                  <a:gd name="T7" fmla="*/ 2 h 14"/>
                  <a:gd name="T8" fmla="*/ 1 w 21"/>
                  <a:gd name="T9" fmla="*/ 2 h 14"/>
                  <a:gd name="T10" fmla="*/ 3 w 21"/>
                  <a:gd name="T11" fmla="*/ 0 h 14"/>
                  <a:gd name="T12" fmla="*/ 7 w 21"/>
                  <a:gd name="T13" fmla="*/ 0 h 14"/>
                  <a:gd name="T14" fmla="*/ 8 w 21"/>
                  <a:gd name="T15" fmla="*/ 0 h 14"/>
                  <a:gd name="T16" fmla="*/ 12 w 21"/>
                  <a:gd name="T17" fmla="*/ 0 h 14"/>
                  <a:gd name="T18" fmla="*/ 10 w 21"/>
                  <a:gd name="T19" fmla="*/ 2 h 14"/>
                  <a:gd name="T20" fmla="*/ 10 w 21"/>
                  <a:gd name="T21" fmla="*/ 3 h 14"/>
                  <a:gd name="T22" fmla="*/ 12 w 21"/>
                  <a:gd name="T23" fmla="*/ 2 h 14"/>
                  <a:gd name="T24" fmla="*/ 19 w 21"/>
                  <a:gd name="T25" fmla="*/ 2 h 14"/>
                  <a:gd name="T26" fmla="*/ 15 w 21"/>
                  <a:gd name="T27" fmla="*/ 3 h 14"/>
                  <a:gd name="T28" fmla="*/ 12 w 21"/>
                  <a:gd name="T29" fmla="*/ 5 h 14"/>
                  <a:gd name="T30" fmla="*/ 10 w 21"/>
                  <a:gd name="T31" fmla="*/ 5 h 14"/>
                  <a:gd name="T32" fmla="*/ 10 w 21"/>
                  <a:gd name="T33" fmla="*/ 7 h 14"/>
                  <a:gd name="T34" fmla="*/ 14 w 21"/>
                  <a:gd name="T35" fmla="*/ 7 h 14"/>
                  <a:gd name="T36" fmla="*/ 17 w 21"/>
                  <a:gd name="T37" fmla="*/ 5 h 14"/>
                  <a:gd name="T38" fmla="*/ 21 w 21"/>
                  <a:gd name="T39" fmla="*/ 7 h 14"/>
                  <a:gd name="T40" fmla="*/ 19 w 21"/>
                  <a:gd name="T41" fmla="*/ 9 h 14"/>
                  <a:gd name="T42" fmla="*/ 21 w 21"/>
                  <a:gd name="T43" fmla="*/ 9 h 14"/>
                  <a:gd name="T44" fmla="*/ 19 w 21"/>
                  <a:gd name="T45" fmla="*/ 9 h 14"/>
                  <a:gd name="T46" fmla="*/ 17 w 21"/>
                  <a:gd name="T47" fmla="*/ 10 h 14"/>
                  <a:gd name="T48" fmla="*/ 15 w 21"/>
                  <a:gd name="T49" fmla="*/ 12 h 14"/>
                  <a:gd name="T50" fmla="*/ 14 w 21"/>
                  <a:gd name="T51" fmla="*/ 12 h 14"/>
                  <a:gd name="T52" fmla="*/ 14 w 21"/>
                  <a:gd name="T53" fmla="*/ 14 h 14"/>
                  <a:gd name="T54" fmla="*/ 8 w 21"/>
                  <a:gd name="T55" fmla="*/ 14 h 14"/>
                  <a:gd name="T56" fmla="*/ 7 w 21"/>
                  <a:gd name="T57" fmla="*/ 14 h 14"/>
                  <a:gd name="T58" fmla="*/ 5 w 21"/>
                  <a:gd name="T59" fmla="*/ 12 h 14"/>
                  <a:gd name="T60" fmla="*/ 7 w 21"/>
                  <a:gd name="T61" fmla="*/ 12 h 14"/>
                  <a:gd name="T62" fmla="*/ 5 w 21"/>
                  <a:gd name="T63" fmla="*/ 10 h 14"/>
                  <a:gd name="T64" fmla="*/ 5 w 21"/>
                  <a:gd name="T65" fmla="*/ 12 h 14"/>
                  <a:gd name="T66" fmla="*/ 5 w 21"/>
                  <a:gd name="T67" fmla="*/ 10 h 14"/>
                  <a:gd name="T68" fmla="*/ 1 w 21"/>
                  <a:gd name="T69" fmla="*/ 10 h 14"/>
                  <a:gd name="T70" fmla="*/ 3 w 21"/>
                  <a:gd name="T71" fmla="*/ 9 h 14"/>
                  <a:gd name="T72" fmla="*/ 5 w 21"/>
                  <a:gd name="T73" fmla="*/ 7 h 14"/>
                  <a:gd name="T74" fmla="*/ 7 w 21"/>
                  <a:gd name="T75" fmla="*/ 7 h 14"/>
                  <a:gd name="T76" fmla="*/ 8 w 21"/>
                  <a:gd name="T77" fmla="*/ 5 h 14"/>
                  <a:gd name="T78" fmla="*/ 7 w 21"/>
                  <a:gd name="T79" fmla="*/ 5 h 14"/>
                  <a:gd name="T80" fmla="*/ 5 w 21"/>
                  <a:gd name="T81" fmla="*/ 5 h 14"/>
                  <a:gd name="T82" fmla="*/ 1 w 21"/>
                  <a:gd name="T83" fmla="*/ 7 h 14"/>
                  <a:gd name="T84" fmla="*/ 0 w 21"/>
                  <a:gd name="T85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0" y="5"/>
                    </a:moveTo>
                    <a:lnTo>
                      <a:pt x="1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2" y="2"/>
                    </a:lnTo>
                    <a:lnTo>
                      <a:pt x="19" y="2"/>
                    </a:lnTo>
                    <a:lnTo>
                      <a:pt x="15" y="3"/>
                    </a:lnTo>
                    <a:lnTo>
                      <a:pt x="12" y="5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4" y="7"/>
                    </a:lnTo>
                    <a:lnTo>
                      <a:pt x="17" y="5"/>
                    </a:lnTo>
                    <a:lnTo>
                      <a:pt x="21" y="7"/>
                    </a:lnTo>
                    <a:lnTo>
                      <a:pt x="19" y="9"/>
                    </a:lnTo>
                    <a:lnTo>
                      <a:pt x="21" y="9"/>
                    </a:lnTo>
                    <a:lnTo>
                      <a:pt x="19" y="9"/>
                    </a:lnTo>
                    <a:lnTo>
                      <a:pt x="17" y="10"/>
                    </a:lnTo>
                    <a:lnTo>
                      <a:pt x="15" y="12"/>
                    </a:lnTo>
                    <a:lnTo>
                      <a:pt x="14" y="12"/>
                    </a:lnTo>
                    <a:lnTo>
                      <a:pt x="14" y="14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5" y="12"/>
                    </a:lnTo>
                    <a:lnTo>
                      <a:pt x="7" y="12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1" y="10"/>
                    </a:lnTo>
                    <a:lnTo>
                      <a:pt x="3" y="9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1" y="7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Freeform 156">
                <a:extLst>
                  <a:ext uri="{FF2B5EF4-FFF2-40B4-BE49-F238E27FC236}">
                    <a16:creationId xmlns:a16="http://schemas.microsoft.com/office/drawing/2014/main" id="{7B30EB99-E762-9572-E8C4-586F44D9F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4" y="1835"/>
                <a:ext cx="17" cy="8"/>
              </a:xfrm>
              <a:custGeom>
                <a:avLst/>
                <a:gdLst>
                  <a:gd name="T0" fmla="*/ 0 w 36"/>
                  <a:gd name="T1" fmla="*/ 14 h 16"/>
                  <a:gd name="T2" fmla="*/ 4 w 36"/>
                  <a:gd name="T3" fmla="*/ 16 h 16"/>
                  <a:gd name="T4" fmla="*/ 16 w 36"/>
                  <a:gd name="T5" fmla="*/ 14 h 16"/>
                  <a:gd name="T6" fmla="*/ 32 w 36"/>
                  <a:gd name="T7" fmla="*/ 14 h 16"/>
                  <a:gd name="T8" fmla="*/ 36 w 36"/>
                  <a:gd name="T9" fmla="*/ 13 h 16"/>
                  <a:gd name="T10" fmla="*/ 36 w 36"/>
                  <a:gd name="T11" fmla="*/ 0 h 16"/>
                  <a:gd name="T12" fmla="*/ 23 w 36"/>
                  <a:gd name="T13" fmla="*/ 6 h 16"/>
                  <a:gd name="T14" fmla="*/ 20 w 36"/>
                  <a:gd name="T15" fmla="*/ 11 h 16"/>
                  <a:gd name="T16" fmla="*/ 9 w 36"/>
                  <a:gd name="T17" fmla="*/ 13 h 16"/>
                  <a:gd name="T18" fmla="*/ 0 w 36"/>
                  <a:gd name="T19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6">
                    <a:moveTo>
                      <a:pt x="0" y="14"/>
                    </a:moveTo>
                    <a:lnTo>
                      <a:pt x="4" y="16"/>
                    </a:lnTo>
                    <a:lnTo>
                      <a:pt x="16" y="14"/>
                    </a:lnTo>
                    <a:lnTo>
                      <a:pt x="32" y="14"/>
                    </a:lnTo>
                    <a:lnTo>
                      <a:pt x="36" y="13"/>
                    </a:lnTo>
                    <a:lnTo>
                      <a:pt x="36" y="0"/>
                    </a:lnTo>
                    <a:lnTo>
                      <a:pt x="23" y="6"/>
                    </a:lnTo>
                    <a:lnTo>
                      <a:pt x="20" y="11"/>
                    </a:lnTo>
                    <a:lnTo>
                      <a:pt x="9" y="13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Freeform 157">
                <a:extLst>
                  <a:ext uri="{FF2B5EF4-FFF2-40B4-BE49-F238E27FC236}">
                    <a16:creationId xmlns:a16="http://schemas.microsoft.com/office/drawing/2014/main" id="{EAB998F9-6660-99BD-F4E4-2926B1BE5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4" y="1385"/>
                <a:ext cx="11" cy="7"/>
              </a:xfrm>
              <a:custGeom>
                <a:avLst/>
                <a:gdLst>
                  <a:gd name="T0" fmla="*/ 0 w 21"/>
                  <a:gd name="T1" fmla="*/ 3 h 14"/>
                  <a:gd name="T2" fmla="*/ 2 w 21"/>
                  <a:gd name="T3" fmla="*/ 7 h 14"/>
                  <a:gd name="T4" fmla="*/ 6 w 21"/>
                  <a:gd name="T5" fmla="*/ 12 h 14"/>
                  <a:gd name="T6" fmla="*/ 7 w 21"/>
                  <a:gd name="T7" fmla="*/ 14 h 14"/>
                  <a:gd name="T8" fmla="*/ 11 w 21"/>
                  <a:gd name="T9" fmla="*/ 14 h 14"/>
                  <a:gd name="T10" fmla="*/ 16 w 21"/>
                  <a:gd name="T11" fmla="*/ 10 h 14"/>
                  <a:gd name="T12" fmla="*/ 21 w 21"/>
                  <a:gd name="T13" fmla="*/ 7 h 14"/>
                  <a:gd name="T14" fmla="*/ 21 w 21"/>
                  <a:gd name="T15" fmla="*/ 3 h 14"/>
                  <a:gd name="T16" fmla="*/ 20 w 21"/>
                  <a:gd name="T17" fmla="*/ 2 h 14"/>
                  <a:gd name="T18" fmla="*/ 16 w 21"/>
                  <a:gd name="T19" fmla="*/ 3 h 14"/>
                  <a:gd name="T20" fmla="*/ 13 w 21"/>
                  <a:gd name="T21" fmla="*/ 7 h 14"/>
                  <a:gd name="T22" fmla="*/ 9 w 21"/>
                  <a:gd name="T23" fmla="*/ 2 h 14"/>
                  <a:gd name="T24" fmla="*/ 7 w 21"/>
                  <a:gd name="T25" fmla="*/ 2 h 14"/>
                  <a:gd name="T26" fmla="*/ 4 w 21"/>
                  <a:gd name="T27" fmla="*/ 0 h 14"/>
                  <a:gd name="T28" fmla="*/ 0 w 21"/>
                  <a:gd name="T2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14">
                    <a:moveTo>
                      <a:pt x="0" y="3"/>
                    </a:moveTo>
                    <a:lnTo>
                      <a:pt x="2" y="7"/>
                    </a:lnTo>
                    <a:lnTo>
                      <a:pt x="6" y="12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6" y="10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0" y="2"/>
                    </a:lnTo>
                    <a:lnTo>
                      <a:pt x="16" y="3"/>
                    </a:lnTo>
                    <a:lnTo>
                      <a:pt x="13" y="7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Freeform 158">
                <a:extLst>
                  <a:ext uri="{FF2B5EF4-FFF2-40B4-BE49-F238E27FC236}">
                    <a16:creationId xmlns:a16="http://schemas.microsoft.com/office/drawing/2014/main" id="{DACDEB61-424C-28CC-1543-6B013DEA0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7" y="1300"/>
                <a:ext cx="6" cy="6"/>
              </a:xfrm>
              <a:custGeom>
                <a:avLst/>
                <a:gdLst>
                  <a:gd name="T0" fmla="*/ 0 w 12"/>
                  <a:gd name="T1" fmla="*/ 9 h 13"/>
                  <a:gd name="T2" fmla="*/ 0 w 12"/>
                  <a:gd name="T3" fmla="*/ 7 h 13"/>
                  <a:gd name="T4" fmla="*/ 2 w 12"/>
                  <a:gd name="T5" fmla="*/ 6 h 13"/>
                  <a:gd name="T6" fmla="*/ 3 w 12"/>
                  <a:gd name="T7" fmla="*/ 4 h 13"/>
                  <a:gd name="T8" fmla="*/ 5 w 12"/>
                  <a:gd name="T9" fmla="*/ 6 h 13"/>
                  <a:gd name="T10" fmla="*/ 3 w 12"/>
                  <a:gd name="T11" fmla="*/ 6 h 13"/>
                  <a:gd name="T12" fmla="*/ 3 w 12"/>
                  <a:gd name="T13" fmla="*/ 7 h 13"/>
                  <a:gd name="T14" fmla="*/ 5 w 12"/>
                  <a:gd name="T15" fmla="*/ 6 h 13"/>
                  <a:gd name="T16" fmla="*/ 5 w 12"/>
                  <a:gd name="T17" fmla="*/ 7 h 13"/>
                  <a:gd name="T18" fmla="*/ 7 w 12"/>
                  <a:gd name="T19" fmla="*/ 6 h 13"/>
                  <a:gd name="T20" fmla="*/ 7 w 12"/>
                  <a:gd name="T21" fmla="*/ 4 h 13"/>
                  <a:gd name="T22" fmla="*/ 5 w 12"/>
                  <a:gd name="T23" fmla="*/ 4 h 13"/>
                  <a:gd name="T24" fmla="*/ 3 w 12"/>
                  <a:gd name="T25" fmla="*/ 2 h 13"/>
                  <a:gd name="T26" fmla="*/ 3 w 12"/>
                  <a:gd name="T27" fmla="*/ 0 h 13"/>
                  <a:gd name="T28" fmla="*/ 7 w 12"/>
                  <a:gd name="T29" fmla="*/ 0 h 13"/>
                  <a:gd name="T30" fmla="*/ 7 w 12"/>
                  <a:gd name="T31" fmla="*/ 2 h 13"/>
                  <a:gd name="T32" fmla="*/ 9 w 12"/>
                  <a:gd name="T33" fmla="*/ 4 h 13"/>
                  <a:gd name="T34" fmla="*/ 9 w 12"/>
                  <a:gd name="T35" fmla="*/ 2 h 13"/>
                  <a:gd name="T36" fmla="*/ 10 w 12"/>
                  <a:gd name="T37" fmla="*/ 2 h 13"/>
                  <a:gd name="T38" fmla="*/ 12 w 12"/>
                  <a:gd name="T39" fmla="*/ 2 h 13"/>
                  <a:gd name="T40" fmla="*/ 12 w 12"/>
                  <a:gd name="T41" fmla="*/ 4 h 13"/>
                  <a:gd name="T42" fmla="*/ 10 w 12"/>
                  <a:gd name="T43" fmla="*/ 4 h 13"/>
                  <a:gd name="T44" fmla="*/ 12 w 12"/>
                  <a:gd name="T45" fmla="*/ 6 h 13"/>
                  <a:gd name="T46" fmla="*/ 10 w 12"/>
                  <a:gd name="T47" fmla="*/ 6 h 13"/>
                  <a:gd name="T48" fmla="*/ 9 w 12"/>
                  <a:gd name="T49" fmla="*/ 7 h 13"/>
                  <a:gd name="T50" fmla="*/ 10 w 12"/>
                  <a:gd name="T51" fmla="*/ 9 h 13"/>
                  <a:gd name="T52" fmla="*/ 9 w 12"/>
                  <a:gd name="T53" fmla="*/ 9 h 13"/>
                  <a:gd name="T54" fmla="*/ 10 w 12"/>
                  <a:gd name="T55" fmla="*/ 11 h 13"/>
                  <a:gd name="T56" fmla="*/ 9 w 12"/>
                  <a:gd name="T57" fmla="*/ 13 h 13"/>
                  <a:gd name="T58" fmla="*/ 7 w 12"/>
                  <a:gd name="T59" fmla="*/ 13 h 13"/>
                  <a:gd name="T60" fmla="*/ 5 w 12"/>
                  <a:gd name="T61" fmla="*/ 11 h 13"/>
                  <a:gd name="T62" fmla="*/ 3 w 12"/>
                  <a:gd name="T63" fmla="*/ 11 h 13"/>
                  <a:gd name="T64" fmla="*/ 0 w 12"/>
                  <a:gd name="T65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" h="13">
                    <a:moveTo>
                      <a:pt x="0" y="9"/>
                    </a:moveTo>
                    <a:lnTo>
                      <a:pt x="0" y="7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7" y="6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12" y="6"/>
                    </a:lnTo>
                    <a:lnTo>
                      <a:pt x="10" y="6"/>
                    </a:lnTo>
                    <a:lnTo>
                      <a:pt x="9" y="7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10" y="11"/>
                    </a:lnTo>
                    <a:lnTo>
                      <a:pt x="9" y="13"/>
                    </a:lnTo>
                    <a:lnTo>
                      <a:pt x="7" y="13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Freeform 159">
                <a:extLst>
                  <a:ext uri="{FF2B5EF4-FFF2-40B4-BE49-F238E27FC236}">
                    <a16:creationId xmlns:a16="http://schemas.microsoft.com/office/drawing/2014/main" id="{0EE778BE-2B6D-4E27-26A1-F5B969485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1305"/>
                <a:ext cx="6" cy="3"/>
              </a:xfrm>
              <a:custGeom>
                <a:avLst/>
                <a:gdLst>
                  <a:gd name="T0" fmla="*/ 0 w 13"/>
                  <a:gd name="T1" fmla="*/ 4 h 7"/>
                  <a:gd name="T2" fmla="*/ 2 w 13"/>
                  <a:gd name="T3" fmla="*/ 4 h 7"/>
                  <a:gd name="T4" fmla="*/ 4 w 13"/>
                  <a:gd name="T5" fmla="*/ 4 h 7"/>
                  <a:gd name="T6" fmla="*/ 6 w 13"/>
                  <a:gd name="T7" fmla="*/ 5 h 7"/>
                  <a:gd name="T8" fmla="*/ 7 w 13"/>
                  <a:gd name="T9" fmla="*/ 5 h 7"/>
                  <a:gd name="T10" fmla="*/ 7 w 13"/>
                  <a:gd name="T11" fmla="*/ 4 h 7"/>
                  <a:gd name="T12" fmla="*/ 6 w 13"/>
                  <a:gd name="T13" fmla="*/ 2 h 7"/>
                  <a:gd name="T14" fmla="*/ 7 w 13"/>
                  <a:gd name="T15" fmla="*/ 0 h 7"/>
                  <a:gd name="T16" fmla="*/ 9 w 13"/>
                  <a:gd name="T17" fmla="*/ 4 h 7"/>
                  <a:gd name="T18" fmla="*/ 9 w 13"/>
                  <a:gd name="T19" fmla="*/ 2 h 7"/>
                  <a:gd name="T20" fmla="*/ 11 w 13"/>
                  <a:gd name="T21" fmla="*/ 0 h 7"/>
                  <a:gd name="T22" fmla="*/ 13 w 13"/>
                  <a:gd name="T23" fmla="*/ 2 h 7"/>
                  <a:gd name="T24" fmla="*/ 9 w 13"/>
                  <a:gd name="T25" fmla="*/ 4 h 7"/>
                  <a:gd name="T26" fmla="*/ 9 w 13"/>
                  <a:gd name="T27" fmla="*/ 5 h 7"/>
                  <a:gd name="T28" fmla="*/ 11 w 13"/>
                  <a:gd name="T29" fmla="*/ 5 h 7"/>
                  <a:gd name="T30" fmla="*/ 9 w 13"/>
                  <a:gd name="T31" fmla="*/ 7 h 7"/>
                  <a:gd name="T32" fmla="*/ 6 w 13"/>
                  <a:gd name="T33" fmla="*/ 7 h 7"/>
                  <a:gd name="T34" fmla="*/ 4 w 13"/>
                  <a:gd name="T35" fmla="*/ 7 h 7"/>
                  <a:gd name="T36" fmla="*/ 2 w 13"/>
                  <a:gd name="T37" fmla="*/ 7 h 7"/>
                  <a:gd name="T38" fmla="*/ 2 w 13"/>
                  <a:gd name="T39" fmla="*/ 5 h 7"/>
                  <a:gd name="T40" fmla="*/ 0 w 13"/>
                  <a:gd name="T41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7">
                    <a:moveTo>
                      <a:pt x="0" y="4"/>
                    </a:moveTo>
                    <a:lnTo>
                      <a:pt x="2" y="4"/>
                    </a:lnTo>
                    <a:lnTo>
                      <a:pt x="4" y="4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6" y="2"/>
                    </a:lnTo>
                    <a:lnTo>
                      <a:pt x="7" y="0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6" y="7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Freeform 160">
                <a:extLst>
                  <a:ext uri="{FF2B5EF4-FFF2-40B4-BE49-F238E27FC236}">
                    <a16:creationId xmlns:a16="http://schemas.microsoft.com/office/drawing/2014/main" id="{1F96561F-DA04-2E4D-3665-D6D63E086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1307"/>
                <a:ext cx="5" cy="2"/>
              </a:xfrm>
              <a:custGeom>
                <a:avLst/>
                <a:gdLst>
                  <a:gd name="T0" fmla="*/ 0 w 9"/>
                  <a:gd name="T1" fmla="*/ 2 h 4"/>
                  <a:gd name="T2" fmla="*/ 6 w 9"/>
                  <a:gd name="T3" fmla="*/ 4 h 4"/>
                  <a:gd name="T4" fmla="*/ 9 w 9"/>
                  <a:gd name="T5" fmla="*/ 2 h 4"/>
                  <a:gd name="T6" fmla="*/ 6 w 9"/>
                  <a:gd name="T7" fmla="*/ 0 h 4"/>
                  <a:gd name="T8" fmla="*/ 2 w 9"/>
                  <a:gd name="T9" fmla="*/ 0 h 4"/>
                  <a:gd name="T10" fmla="*/ 0 w 9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4">
                    <a:moveTo>
                      <a:pt x="0" y="2"/>
                    </a:moveTo>
                    <a:lnTo>
                      <a:pt x="6" y="4"/>
                    </a:lnTo>
                    <a:lnTo>
                      <a:pt x="9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Freeform 161">
                <a:extLst>
                  <a:ext uri="{FF2B5EF4-FFF2-40B4-BE49-F238E27FC236}">
                    <a16:creationId xmlns:a16="http://schemas.microsoft.com/office/drawing/2014/main" id="{C835CB21-65CC-06EF-B7E5-7477382E5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" y="1318"/>
                <a:ext cx="4" cy="2"/>
              </a:xfrm>
              <a:custGeom>
                <a:avLst/>
                <a:gdLst>
                  <a:gd name="T0" fmla="*/ 0 w 7"/>
                  <a:gd name="T1" fmla="*/ 3 h 3"/>
                  <a:gd name="T2" fmla="*/ 2 w 7"/>
                  <a:gd name="T3" fmla="*/ 3 h 3"/>
                  <a:gd name="T4" fmla="*/ 7 w 7"/>
                  <a:gd name="T5" fmla="*/ 0 h 3"/>
                  <a:gd name="T6" fmla="*/ 2 w 7"/>
                  <a:gd name="T7" fmla="*/ 1 h 3"/>
                  <a:gd name="T8" fmla="*/ 0 w 7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2" y="3"/>
                    </a:lnTo>
                    <a:lnTo>
                      <a:pt x="7" y="0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Freeform 162">
                <a:extLst>
                  <a:ext uri="{FF2B5EF4-FFF2-40B4-BE49-F238E27FC236}">
                    <a16:creationId xmlns:a16="http://schemas.microsoft.com/office/drawing/2014/main" id="{D894B14D-3F55-5FBD-7E68-81A95DFAF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1451"/>
                <a:ext cx="431" cy="1023"/>
              </a:xfrm>
              <a:custGeom>
                <a:avLst/>
                <a:gdLst>
                  <a:gd name="T0" fmla="*/ 469 w 861"/>
                  <a:gd name="T1" fmla="*/ 1073 h 2045"/>
                  <a:gd name="T2" fmla="*/ 450 w 861"/>
                  <a:gd name="T3" fmla="*/ 1110 h 2045"/>
                  <a:gd name="T4" fmla="*/ 452 w 861"/>
                  <a:gd name="T5" fmla="*/ 1157 h 2045"/>
                  <a:gd name="T6" fmla="*/ 464 w 861"/>
                  <a:gd name="T7" fmla="*/ 1217 h 2045"/>
                  <a:gd name="T8" fmla="*/ 513 w 861"/>
                  <a:gd name="T9" fmla="*/ 1231 h 2045"/>
                  <a:gd name="T10" fmla="*/ 555 w 861"/>
                  <a:gd name="T11" fmla="*/ 1275 h 2045"/>
                  <a:gd name="T12" fmla="*/ 585 w 861"/>
                  <a:gd name="T13" fmla="*/ 1302 h 2045"/>
                  <a:gd name="T14" fmla="*/ 585 w 861"/>
                  <a:gd name="T15" fmla="*/ 1363 h 2045"/>
                  <a:gd name="T16" fmla="*/ 582 w 861"/>
                  <a:gd name="T17" fmla="*/ 1409 h 2045"/>
                  <a:gd name="T18" fmla="*/ 566 w 861"/>
                  <a:gd name="T19" fmla="*/ 1442 h 2045"/>
                  <a:gd name="T20" fmla="*/ 527 w 861"/>
                  <a:gd name="T21" fmla="*/ 1502 h 2045"/>
                  <a:gd name="T22" fmla="*/ 504 w 861"/>
                  <a:gd name="T23" fmla="*/ 1458 h 2045"/>
                  <a:gd name="T24" fmla="*/ 455 w 861"/>
                  <a:gd name="T25" fmla="*/ 1533 h 2045"/>
                  <a:gd name="T26" fmla="*/ 452 w 861"/>
                  <a:gd name="T27" fmla="*/ 1606 h 2045"/>
                  <a:gd name="T28" fmla="*/ 441 w 861"/>
                  <a:gd name="T29" fmla="*/ 1686 h 2045"/>
                  <a:gd name="T30" fmla="*/ 429 w 861"/>
                  <a:gd name="T31" fmla="*/ 1794 h 2045"/>
                  <a:gd name="T32" fmla="*/ 374 w 861"/>
                  <a:gd name="T33" fmla="*/ 1909 h 2045"/>
                  <a:gd name="T34" fmla="*/ 290 w 861"/>
                  <a:gd name="T35" fmla="*/ 1920 h 2045"/>
                  <a:gd name="T36" fmla="*/ 262 w 861"/>
                  <a:gd name="T37" fmla="*/ 2022 h 2045"/>
                  <a:gd name="T38" fmla="*/ 142 w 861"/>
                  <a:gd name="T39" fmla="*/ 2031 h 2045"/>
                  <a:gd name="T40" fmla="*/ 137 w 861"/>
                  <a:gd name="T41" fmla="*/ 1966 h 2045"/>
                  <a:gd name="T42" fmla="*/ 119 w 861"/>
                  <a:gd name="T43" fmla="*/ 1883 h 2045"/>
                  <a:gd name="T44" fmla="*/ 109 w 861"/>
                  <a:gd name="T45" fmla="*/ 1806 h 2045"/>
                  <a:gd name="T46" fmla="*/ 70 w 861"/>
                  <a:gd name="T47" fmla="*/ 1736 h 2045"/>
                  <a:gd name="T48" fmla="*/ 46 w 861"/>
                  <a:gd name="T49" fmla="*/ 1660 h 2045"/>
                  <a:gd name="T50" fmla="*/ 37 w 861"/>
                  <a:gd name="T51" fmla="*/ 1565 h 2045"/>
                  <a:gd name="T52" fmla="*/ 3 w 861"/>
                  <a:gd name="T53" fmla="*/ 1479 h 2045"/>
                  <a:gd name="T54" fmla="*/ 90 w 861"/>
                  <a:gd name="T55" fmla="*/ 1352 h 2045"/>
                  <a:gd name="T56" fmla="*/ 119 w 861"/>
                  <a:gd name="T57" fmla="*/ 1166 h 2045"/>
                  <a:gd name="T58" fmla="*/ 68 w 861"/>
                  <a:gd name="T59" fmla="*/ 848 h 2045"/>
                  <a:gd name="T60" fmla="*/ 285 w 861"/>
                  <a:gd name="T61" fmla="*/ 377 h 2045"/>
                  <a:gd name="T62" fmla="*/ 473 w 861"/>
                  <a:gd name="T63" fmla="*/ 86 h 2045"/>
                  <a:gd name="T64" fmla="*/ 654 w 861"/>
                  <a:gd name="T65" fmla="*/ 52 h 2045"/>
                  <a:gd name="T66" fmla="*/ 787 w 861"/>
                  <a:gd name="T67" fmla="*/ 126 h 2045"/>
                  <a:gd name="T68" fmla="*/ 796 w 861"/>
                  <a:gd name="T69" fmla="*/ 224 h 2045"/>
                  <a:gd name="T70" fmla="*/ 838 w 861"/>
                  <a:gd name="T71" fmla="*/ 374 h 2045"/>
                  <a:gd name="T72" fmla="*/ 819 w 861"/>
                  <a:gd name="T73" fmla="*/ 428 h 2045"/>
                  <a:gd name="T74" fmla="*/ 768 w 861"/>
                  <a:gd name="T75" fmla="*/ 434 h 2045"/>
                  <a:gd name="T76" fmla="*/ 738 w 861"/>
                  <a:gd name="T77" fmla="*/ 460 h 2045"/>
                  <a:gd name="T78" fmla="*/ 727 w 861"/>
                  <a:gd name="T79" fmla="*/ 483 h 2045"/>
                  <a:gd name="T80" fmla="*/ 698 w 861"/>
                  <a:gd name="T81" fmla="*/ 509 h 2045"/>
                  <a:gd name="T82" fmla="*/ 694 w 861"/>
                  <a:gd name="T83" fmla="*/ 565 h 2045"/>
                  <a:gd name="T84" fmla="*/ 692 w 861"/>
                  <a:gd name="T85" fmla="*/ 600 h 2045"/>
                  <a:gd name="T86" fmla="*/ 706 w 861"/>
                  <a:gd name="T87" fmla="*/ 636 h 2045"/>
                  <a:gd name="T88" fmla="*/ 684 w 861"/>
                  <a:gd name="T89" fmla="*/ 687 h 2045"/>
                  <a:gd name="T90" fmla="*/ 659 w 861"/>
                  <a:gd name="T91" fmla="*/ 745 h 2045"/>
                  <a:gd name="T92" fmla="*/ 592 w 861"/>
                  <a:gd name="T93" fmla="*/ 806 h 2045"/>
                  <a:gd name="T94" fmla="*/ 557 w 861"/>
                  <a:gd name="T95" fmla="*/ 832 h 2045"/>
                  <a:gd name="T96" fmla="*/ 536 w 861"/>
                  <a:gd name="T97" fmla="*/ 846 h 2045"/>
                  <a:gd name="T98" fmla="*/ 529 w 861"/>
                  <a:gd name="T99" fmla="*/ 875 h 2045"/>
                  <a:gd name="T100" fmla="*/ 481 w 861"/>
                  <a:gd name="T101" fmla="*/ 952 h 2045"/>
                  <a:gd name="T102" fmla="*/ 459 w 861"/>
                  <a:gd name="T103" fmla="*/ 973 h 2045"/>
                  <a:gd name="T104" fmla="*/ 464 w 861"/>
                  <a:gd name="T105" fmla="*/ 1003 h 2045"/>
                  <a:gd name="T106" fmla="*/ 111 w 861"/>
                  <a:gd name="T107" fmla="*/ 1581 h 2045"/>
                  <a:gd name="T108" fmla="*/ 202 w 861"/>
                  <a:gd name="T109" fmla="*/ 1523 h 2045"/>
                  <a:gd name="T110" fmla="*/ 230 w 861"/>
                  <a:gd name="T111" fmla="*/ 1447 h 2045"/>
                  <a:gd name="T112" fmla="*/ 190 w 861"/>
                  <a:gd name="T113" fmla="*/ 1440 h 2045"/>
                  <a:gd name="T114" fmla="*/ 158 w 861"/>
                  <a:gd name="T115" fmla="*/ 1453 h 2045"/>
                  <a:gd name="T116" fmla="*/ 141 w 861"/>
                  <a:gd name="T117" fmla="*/ 1483 h 2045"/>
                  <a:gd name="T118" fmla="*/ 297 w 861"/>
                  <a:gd name="T119" fmla="*/ 1560 h 2045"/>
                  <a:gd name="T120" fmla="*/ 244 w 861"/>
                  <a:gd name="T121" fmla="*/ 1616 h 2045"/>
                  <a:gd name="T122" fmla="*/ 378 w 861"/>
                  <a:gd name="T123" fmla="*/ 1446 h 2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61" h="2045">
                    <a:moveTo>
                      <a:pt x="464" y="1003"/>
                    </a:moveTo>
                    <a:lnTo>
                      <a:pt x="462" y="1022"/>
                    </a:lnTo>
                    <a:lnTo>
                      <a:pt x="459" y="1022"/>
                    </a:lnTo>
                    <a:lnTo>
                      <a:pt x="462" y="1024"/>
                    </a:lnTo>
                    <a:lnTo>
                      <a:pt x="462" y="1026"/>
                    </a:lnTo>
                    <a:lnTo>
                      <a:pt x="459" y="1027"/>
                    </a:lnTo>
                    <a:lnTo>
                      <a:pt x="459" y="1031"/>
                    </a:lnTo>
                    <a:lnTo>
                      <a:pt x="455" y="1033"/>
                    </a:lnTo>
                    <a:lnTo>
                      <a:pt x="457" y="1040"/>
                    </a:lnTo>
                    <a:lnTo>
                      <a:pt x="457" y="1043"/>
                    </a:lnTo>
                    <a:lnTo>
                      <a:pt x="457" y="1045"/>
                    </a:lnTo>
                    <a:lnTo>
                      <a:pt x="455" y="1049"/>
                    </a:lnTo>
                    <a:lnTo>
                      <a:pt x="455" y="1050"/>
                    </a:lnTo>
                    <a:lnTo>
                      <a:pt x="457" y="1054"/>
                    </a:lnTo>
                    <a:lnTo>
                      <a:pt x="460" y="1054"/>
                    </a:lnTo>
                    <a:lnTo>
                      <a:pt x="460" y="1057"/>
                    </a:lnTo>
                    <a:lnTo>
                      <a:pt x="459" y="1059"/>
                    </a:lnTo>
                    <a:lnTo>
                      <a:pt x="459" y="1061"/>
                    </a:lnTo>
                    <a:lnTo>
                      <a:pt x="460" y="1068"/>
                    </a:lnTo>
                    <a:lnTo>
                      <a:pt x="464" y="1066"/>
                    </a:lnTo>
                    <a:lnTo>
                      <a:pt x="469" y="1068"/>
                    </a:lnTo>
                    <a:lnTo>
                      <a:pt x="471" y="1070"/>
                    </a:lnTo>
                    <a:lnTo>
                      <a:pt x="469" y="1073"/>
                    </a:lnTo>
                    <a:lnTo>
                      <a:pt x="467" y="1078"/>
                    </a:lnTo>
                    <a:lnTo>
                      <a:pt x="467" y="1082"/>
                    </a:lnTo>
                    <a:lnTo>
                      <a:pt x="464" y="1082"/>
                    </a:lnTo>
                    <a:lnTo>
                      <a:pt x="462" y="1078"/>
                    </a:lnTo>
                    <a:lnTo>
                      <a:pt x="460" y="1075"/>
                    </a:lnTo>
                    <a:lnTo>
                      <a:pt x="457" y="1075"/>
                    </a:lnTo>
                    <a:lnTo>
                      <a:pt x="453" y="1077"/>
                    </a:lnTo>
                    <a:lnTo>
                      <a:pt x="450" y="1078"/>
                    </a:lnTo>
                    <a:lnTo>
                      <a:pt x="450" y="1082"/>
                    </a:lnTo>
                    <a:lnTo>
                      <a:pt x="452" y="1085"/>
                    </a:lnTo>
                    <a:lnTo>
                      <a:pt x="450" y="1087"/>
                    </a:lnTo>
                    <a:lnTo>
                      <a:pt x="448" y="1089"/>
                    </a:lnTo>
                    <a:lnTo>
                      <a:pt x="446" y="1091"/>
                    </a:lnTo>
                    <a:lnTo>
                      <a:pt x="448" y="1094"/>
                    </a:lnTo>
                    <a:lnTo>
                      <a:pt x="450" y="1096"/>
                    </a:lnTo>
                    <a:lnTo>
                      <a:pt x="448" y="1098"/>
                    </a:lnTo>
                    <a:lnTo>
                      <a:pt x="446" y="1099"/>
                    </a:lnTo>
                    <a:lnTo>
                      <a:pt x="445" y="1101"/>
                    </a:lnTo>
                    <a:lnTo>
                      <a:pt x="446" y="1103"/>
                    </a:lnTo>
                    <a:lnTo>
                      <a:pt x="446" y="1107"/>
                    </a:lnTo>
                    <a:lnTo>
                      <a:pt x="446" y="1110"/>
                    </a:lnTo>
                    <a:lnTo>
                      <a:pt x="448" y="1112"/>
                    </a:lnTo>
                    <a:lnTo>
                      <a:pt x="450" y="1110"/>
                    </a:lnTo>
                    <a:lnTo>
                      <a:pt x="452" y="1112"/>
                    </a:lnTo>
                    <a:lnTo>
                      <a:pt x="450" y="1115"/>
                    </a:lnTo>
                    <a:lnTo>
                      <a:pt x="446" y="1115"/>
                    </a:lnTo>
                    <a:lnTo>
                      <a:pt x="445" y="1115"/>
                    </a:lnTo>
                    <a:lnTo>
                      <a:pt x="443" y="1119"/>
                    </a:lnTo>
                    <a:lnTo>
                      <a:pt x="445" y="1121"/>
                    </a:lnTo>
                    <a:lnTo>
                      <a:pt x="446" y="1124"/>
                    </a:lnTo>
                    <a:lnTo>
                      <a:pt x="448" y="1128"/>
                    </a:lnTo>
                    <a:lnTo>
                      <a:pt x="452" y="1129"/>
                    </a:lnTo>
                    <a:lnTo>
                      <a:pt x="453" y="1129"/>
                    </a:lnTo>
                    <a:lnTo>
                      <a:pt x="455" y="1133"/>
                    </a:lnTo>
                    <a:lnTo>
                      <a:pt x="457" y="1135"/>
                    </a:lnTo>
                    <a:lnTo>
                      <a:pt x="452" y="1135"/>
                    </a:lnTo>
                    <a:lnTo>
                      <a:pt x="450" y="1138"/>
                    </a:lnTo>
                    <a:lnTo>
                      <a:pt x="452" y="1142"/>
                    </a:lnTo>
                    <a:lnTo>
                      <a:pt x="452" y="1145"/>
                    </a:lnTo>
                    <a:lnTo>
                      <a:pt x="450" y="1145"/>
                    </a:lnTo>
                    <a:lnTo>
                      <a:pt x="452" y="1149"/>
                    </a:lnTo>
                    <a:lnTo>
                      <a:pt x="452" y="1150"/>
                    </a:lnTo>
                    <a:lnTo>
                      <a:pt x="450" y="1152"/>
                    </a:lnTo>
                    <a:lnTo>
                      <a:pt x="450" y="1154"/>
                    </a:lnTo>
                    <a:lnTo>
                      <a:pt x="452" y="1156"/>
                    </a:lnTo>
                    <a:lnTo>
                      <a:pt x="452" y="1157"/>
                    </a:lnTo>
                    <a:lnTo>
                      <a:pt x="452" y="1161"/>
                    </a:lnTo>
                    <a:lnTo>
                      <a:pt x="452" y="1168"/>
                    </a:lnTo>
                    <a:lnTo>
                      <a:pt x="450" y="1172"/>
                    </a:lnTo>
                    <a:lnTo>
                      <a:pt x="450" y="1175"/>
                    </a:lnTo>
                    <a:lnTo>
                      <a:pt x="455" y="1177"/>
                    </a:lnTo>
                    <a:lnTo>
                      <a:pt x="455" y="1179"/>
                    </a:lnTo>
                    <a:lnTo>
                      <a:pt x="453" y="1179"/>
                    </a:lnTo>
                    <a:lnTo>
                      <a:pt x="452" y="1182"/>
                    </a:lnTo>
                    <a:lnTo>
                      <a:pt x="450" y="1184"/>
                    </a:lnTo>
                    <a:lnTo>
                      <a:pt x="453" y="1186"/>
                    </a:lnTo>
                    <a:lnTo>
                      <a:pt x="455" y="1189"/>
                    </a:lnTo>
                    <a:lnTo>
                      <a:pt x="455" y="1193"/>
                    </a:lnTo>
                    <a:lnTo>
                      <a:pt x="459" y="1193"/>
                    </a:lnTo>
                    <a:lnTo>
                      <a:pt x="460" y="1196"/>
                    </a:lnTo>
                    <a:lnTo>
                      <a:pt x="464" y="1198"/>
                    </a:lnTo>
                    <a:lnTo>
                      <a:pt x="460" y="1203"/>
                    </a:lnTo>
                    <a:lnTo>
                      <a:pt x="459" y="1205"/>
                    </a:lnTo>
                    <a:lnTo>
                      <a:pt x="462" y="1203"/>
                    </a:lnTo>
                    <a:lnTo>
                      <a:pt x="464" y="1208"/>
                    </a:lnTo>
                    <a:lnTo>
                      <a:pt x="464" y="1210"/>
                    </a:lnTo>
                    <a:lnTo>
                      <a:pt x="466" y="1210"/>
                    </a:lnTo>
                    <a:lnTo>
                      <a:pt x="467" y="1212"/>
                    </a:lnTo>
                    <a:lnTo>
                      <a:pt x="464" y="1217"/>
                    </a:lnTo>
                    <a:lnTo>
                      <a:pt x="460" y="1221"/>
                    </a:lnTo>
                    <a:lnTo>
                      <a:pt x="457" y="1224"/>
                    </a:lnTo>
                    <a:lnTo>
                      <a:pt x="462" y="1224"/>
                    </a:lnTo>
                    <a:lnTo>
                      <a:pt x="466" y="1226"/>
                    </a:lnTo>
                    <a:lnTo>
                      <a:pt x="469" y="1228"/>
                    </a:lnTo>
                    <a:lnTo>
                      <a:pt x="471" y="1228"/>
                    </a:lnTo>
                    <a:lnTo>
                      <a:pt x="476" y="1226"/>
                    </a:lnTo>
                    <a:lnTo>
                      <a:pt x="483" y="1224"/>
                    </a:lnTo>
                    <a:lnTo>
                      <a:pt x="487" y="1226"/>
                    </a:lnTo>
                    <a:lnTo>
                      <a:pt x="488" y="1231"/>
                    </a:lnTo>
                    <a:lnTo>
                      <a:pt x="488" y="1235"/>
                    </a:lnTo>
                    <a:lnTo>
                      <a:pt x="487" y="1237"/>
                    </a:lnTo>
                    <a:lnTo>
                      <a:pt x="490" y="1242"/>
                    </a:lnTo>
                    <a:lnTo>
                      <a:pt x="494" y="1247"/>
                    </a:lnTo>
                    <a:lnTo>
                      <a:pt x="497" y="1247"/>
                    </a:lnTo>
                    <a:lnTo>
                      <a:pt x="496" y="1242"/>
                    </a:lnTo>
                    <a:lnTo>
                      <a:pt x="496" y="1238"/>
                    </a:lnTo>
                    <a:lnTo>
                      <a:pt x="501" y="1238"/>
                    </a:lnTo>
                    <a:lnTo>
                      <a:pt x="503" y="1238"/>
                    </a:lnTo>
                    <a:lnTo>
                      <a:pt x="503" y="1235"/>
                    </a:lnTo>
                    <a:lnTo>
                      <a:pt x="506" y="1235"/>
                    </a:lnTo>
                    <a:lnTo>
                      <a:pt x="510" y="1233"/>
                    </a:lnTo>
                    <a:lnTo>
                      <a:pt x="513" y="1231"/>
                    </a:lnTo>
                    <a:lnTo>
                      <a:pt x="517" y="1231"/>
                    </a:lnTo>
                    <a:lnTo>
                      <a:pt x="518" y="1235"/>
                    </a:lnTo>
                    <a:lnTo>
                      <a:pt x="518" y="1238"/>
                    </a:lnTo>
                    <a:lnTo>
                      <a:pt x="518" y="1242"/>
                    </a:lnTo>
                    <a:lnTo>
                      <a:pt x="517" y="1244"/>
                    </a:lnTo>
                    <a:lnTo>
                      <a:pt x="520" y="1245"/>
                    </a:lnTo>
                    <a:lnTo>
                      <a:pt x="522" y="1245"/>
                    </a:lnTo>
                    <a:lnTo>
                      <a:pt x="524" y="1247"/>
                    </a:lnTo>
                    <a:lnTo>
                      <a:pt x="527" y="1252"/>
                    </a:lnTo>
                    <a:lnTo>
                      <a:pt x="531" y="1258"/>
                    </a:lnTo>
                    <a:lnTo>
                      <a:pt x="532" y="1259"/>
                    </a:lnTo>
                    <a:lnTo>
                      <a:pt x="536" y="1263"/>
                    </a:lnTo>
                    <a:lnTo>
                      <a:pt x="541" y="1263"/>
                    </a:lnTo>
                    <a:lnTo>
                      <a:pt x="538" y="1266"/>
                    </a:lnTo>
                    <a:lnTo>
                      <a:pt x="538" y="1268"/>
                    </a:lnTo>
                    <a:lnTo>
                      <a:pt x="541" y="1266"/>
                    </a:lnTo>
                    <a:lnTo>
                      <a:pt x="543" y="1265"/>
                    </a:lnTo>
                    <a:lnTo>
                      <a:pt x="548" y="1265"/>
                    </a:lnTo>
                    <a:lnTo>
                      <a:pt x="550" y="1266"/>
                    </a:lnTo>
                    <a:lnTo>
                      <a:pt x="553" y="1266"/>
                    </a:lnTo>
                    <a:lnTo>
                      <a:pt x="555" y="1272"/>
                    </a:lnTo>
                    <a:lnTo>
                      <a:pt x="557" y="1273"/>
                    </a:lnTo>
                    <a:lnTo>
                      <a:pt x="555" y="1275"/>
                    </a:lnTo>
                    <a:lnTo>
                      <a:pt x="559" y="1275"/>
                    </a:lnTo>
                    <a:lnTo>
                      <a:pt x="562" y="1277"/>
                    </a:lnTo>
                    <a:lnTo>
                      <a:pt x="564" y="1277"/>
                    </a:lnTo>
                    <a:lnTo>
                      <a:pt x="566" y="1277"/>
                    </a:lnTo>
                    <a:lnTo>
                      <a:pt x="568" y="1280"/>
                    </a:lnTo>
                    <a:lnTo>
                      <a:pt x="566" y="1282"/>
                    </a:lnTo>
                    <a:lnTo>
                      <a:pt x="564" y="1284"/>
                    </a:lnTo>
                    <a:lnTo>
                      <a:pt x="562" y="1282"/>
                    </a:lnTo>
                    <a:lnTo>
                      <a:pt x="557" y="1282"/>
                    </a:lnTo>
                    <a:lnTo>
                      <a:pt x="553" y="1280"/>
                    </a:lnTo>
                    <a:lnTo>
                      <a:pt x="552" y="1280"/>
                    </a:lnTo>
                    <a:lnTo>
                      <a:pt x="553" y="1284"/>
                    </a:lnTo>
                    <a:lnTo>
                      <a:pt x="555" y="1289"/>
                    </a:lnTo>
                    <a:lnTo>
                      <a:pt x="557" y="1291"/>
                    </a:lnTo>
                    <a:lnTo>
                      <a:pt x="561" y="1293"/>
                    </a:lnTo>
                    <a:lnTo>
                      <a:pt x="562" y="1293"/>
                    </a:lnTo>
                    <a:lnTo>
                      <a:pt x="566" y="1295"/>
                    </a:lnTo>
                    <a:lnTo>
                      <a:pt x="569" y="1296"/>
                    </a:lnTo>
                    <a:lnTo>
                      <a:pt x="573" y="1296"/>
                    </a:lnTo>
                    <a:lnTo>
                      <a:pt x="576" y="1298"/>
                    </a:lnTo>
                    <a:lnTo>
                      <a:pt x="580" y="1300"/>
                    </a:lnTo>
                    <a:lnTo>
                      <a:pt x="583" y="1298"/>
                    </a:lnTo>
                    <a:lnTo>
                      <a:pt x="585" y="1302"/>
                    </a:lnTo>
                    <a:lnTo>
                      <a:pt x="585" y="1309"/>
                    </a:lnTo>
                    <a:lnTo>
                      <a:pt x="589" y="1314"/>
                    </a:lnTo>
                    <a:lnTo>
                      <a:pt x="590" y="1319"/>
                    </a:lnTo>
                    <a:lnTo>
                      <a:pt x="592" y="1323"/>
                    </a:lnTo>
                    <a:lnTo>
                      <a:pt x="594" y="1326"/>
                    </a:lnTo>
                    <a:lnTo>
                      <a:pt x="597" y="1326"/>
                    </a:lnTo>
                    <a:lnTo>
                      <a:pt x="601" y="1330"/>
                    </a:lnTo>
                    <a:lnTo>
                      <a:pt x="603" y="1331"/>
                    </a:lnTo>
                    <a:lnTo>
                      <a:pt x="606" y="1330"/>
                    </a:lnTo>
                    <a:lnTo>
                      <a:pt x="608" y="1331"/>
                    </a:lnTo>
                    <a:lnTo>
                      <a:pt x="610" y="1333"/>
                    </a:lnTo>
                    <a:lnTo>
                      <a:pt x="610" y="1337"/>
                    </a:lnTo>
                    <a:lnTo>
                      <a:pt x="606" y="1340"/>
                    </a:lnTo>
                    <a:lnTo>
                      <a:pt x="604" y="1342"/>
                    </a:lnTo>
                    <a:lnTo>
                      <a:pt x="601" y="1344"/>
                    </a:lnTo>
                    <a:lnTo>
                      <a:pt x="603" y="1347"/>
                    </a:lnTo>
                    <a:lnTo>
                      <a:pt x="608" y="1349"/>
                    </a:lnTo>
                    <a:lnTo>
                      <a:pt x="608" y="1352"/>
                    </a:lnTo>
                    <a:lnTo>
                      <a:pt x="604" y="1354"/>
                    </a:lnTo>
                    <a:lnTo>
                      <a:pt x="601" y="1358"/>
                    </a:lnTo>
                    <a:lnTo>
                      <a:pt x="596" y="1358"/>
                    </a:lnTo>
                    <a:lnTo>
                      <a:pt x="590" y="1361"/>
                    </a:lnTo>
                    <a:lnTo>
                      <a:pt x="585" y="1363"/>
                    </a:lnTo>
                    <a:lnTo>
                      <a:pt x="580" y="1368"/>
                    </a:lnTo>
                    <a:lnTo>
                      <a:pt x="585" y="1374"/>
                    </a:lnTo>
                    <a:lnTo>
                      <a:pt x="582" y="1375"/>
                    </a:lnTo>
                    <a:lnTo>
                      <a:pt x="576" y="1381"/>
                    </a:lnTo>
                    <a:lnTo>
                      <a:pt x="569" y="1386"/>
                    </a:lnTo>
                    <a:lnTo>
                      <a:pt x="566" y="1389"/>
                    </a:lnTo>
                    <a:lnTo>
                      <a:pt x="561" y="1393"/>
                    </a:lnTo>
                    <a:lnTo>
                      <a:pt x="557" y="1396"/>
                    </a:lnTo>
                    <a:lnTo>
                      <a:pt x="553" y="1398"/>
                    </a:lnTo>
                    <a:lnTo>
                      <a:pt x="552" y="1396"/>
                    </a:lnTo>
                    <a:lnTo>
                      <a:pt x="550" y="1398"/>
                    </a:lnTo>
                    <a:lnTo>
                      <a:pt x="552" y="1402"/>
                    </a:lnTo>
                    <a:lnTo>
                      <a:pt x="552" y="1403"/>
                    </a:lnTo>
                    <a:lnTo>
                      <a:pt x="553" y="1407"/>
                    </a:lnTo>
                    <a:lnTo>
                      <a:pt x="557" y="1407"/>
                    </a:lnTo>
                    <a:lnTo>
                      <a:pt x="562" y="1409"/>
                    </a:lnTo>
                    <a:lnTo>
                      <a:pt x="561" y="1405"/>
                    </a:lnTo>
                    <a:lnTo>
                      <a:pt x="562" y="1402"/>
                    </a:lnTo>
                    <a:lnTo>
                      <a:pt x="566" y="1403"/>
                    </a:lnTo>
                    <a:lnTo>
                      <a:pt x="571" y="1405"/>
                    </a:lnTo>
                    <a:lnTo>
                      <a:pt x="573" y="1407"/>
                    </a:lnTo>
                    <a:lnTo>
                      <a:pt x="576" y="1409"/>
                    </a:lnTo>
                    <a:lnTo>
                      <a:pt x="582" y="1409"/>
                    </a:lnTo>
                    <a:lnTo>
                      <a:pt x="585" y="1409"/>
                    </a:lnTo>
                    <a:lnTo>
                      <a:pt x="587" y="1414"/>
                    </a:lnTo>
                    <a:lnTo>
                      <a:pt x="585" y="1418"/>
                    </a:lnTo>
                    <a:lnTo>
                      <a:pt x="583" y="1419"/>
                    </a:lnTo>
                    <a:lnTo>
                      <a:pt x="580" y="1421"/>
                    </a:lnTo>
                    <a:lnTo>
                      <a:pt x="582" y="1421"/>
                    </a:lnTo>
                    <a:lnTo>
                      <a:pt x="583" y="1423"/>
                    </a:lnTo>
                    <a:lnTo>
                      <a:pt x="587" y="1419"/>
                    </a:lnTo>
                    <a:lnTo>
                      <a:pt x="590" y="1419"/>
                    </a:lnTo>
                    <a:lnTo>
                      <a:pt x="592" y="1423"/>
                    </a:lnTo>
                    <a:lnTo>
                      <a:pt x="590" y="1425"/>
                    </a:lnTo>
                    <a:lnTo>
                      <a:pt x="585" y="1426"/>
                    </a:lnTo>
                    <a:lnTo>
                      <a:pt x="582" y="1428"/>
                    </a:lnTo>
                    <a:lnTo>
                      <a:pt x="580" y="1428"/>
                    </a:lnTo>
                    <a:lnTo>
                      <a:pt x="576" y="1430"/>
                    </a:lnTo>
                    <a:lnTo>
                      <a:pt x="571" y="1433"/>
                    </a:lnTo>
                    <a:lnTo>
                      <a:pt x="568" y="1432"/>
                    </a:lnTo>
                    <a:lnTo>
                      <a:pt x="562" y="1426"/>
                    </a:lnTo>
                    <a:lnTo>
                      <a:pt x="559" y="1426"/>
                    </a:lnTo>
                    <a:lnTo>
                      <a:pt x="555" y="1432"/>
                    </a:lnTo>
                    <a:lnTo>
                      <a:pt x="561" y="1433"/>
                    </a:lnTo>
                    <a:lnTo>
                      <a:pt x="564" y="1439"/>
                    </a:lnTo>
                    <a:lnTo>
                      <a:pt x="566" y="1442"/>
                    </a:lnTo>
                    <a:lnTo>
                      <a:pt x="561" y="1447"/>
                    </a:lnTo>
                    <a:lnTo>
                      <a:pt x="557" y="1449"/>
                    </a:lnTo>
                    <a:lnTo>
                      <a:pt x="553" y="1451"/>
                    </a:lnTo>
                    <a:lnTo>
                      <a:pt x="557" y="1449"/>
                    </a:lnTo>
                    <a:lnTo>
                      <a:pt x="562" y="1449"/>
                    </a:lnTo>
                    <a:lnTo>
                      <a:pt x="559" y="1451"/>
                    </a:lnTo>
                    <a:lnTo>
                      <a:pt x="559" y="1453"/>
                    </a:lnTo>
                    <a:lnTo>
                      <a:pt x="553" y="1456"/>
                    </a:lnTo>
                    <a:lnTo>
                      <a:pt x="546" y="1460"/>
                    </a:lnTo>
                    <a:lnTo>
                      <a:pt x="548" y="1456"/>
                    </a:lnTo>
                    <a:lnTo>
                      <a:pt x="548" y="1451"/>
                    </a:lnTo>
                    <a:lnTo>
                      <a:pt x="545" y="1454"/>
                    </a:lnTo>
                    <a:lnTo>
                      <a:pt x="541" y="1460"/>
                    </a:lnTo>
                    <a:lnTo>
                      <a:pt x="538" y="1461"/>
                    </a:lnTo>
                    <a:lnTo>
                      <a:pt x="536" y="1465"/>
                    </a:lnTo>
                    <a:lnTo>
                      <a:pt x="534" y="1468"/>
                    </a:lnTo>
                    <a:lnTo>
                      <a:pt x="531" y="1472"/>
                    </a:lnTo>
                    <a:lnTo>
                      <a:pt x="532" y="1475"/>
                    </a:lnTo>
                    <a:lnTo>
                      <a:pt x="534" y="1479"/>
                    </a:lnTo>
                    <a:lnTo>
                      <a:pt x="531" y="1486"/>
                    </a:lnTo>
                    <a:lnTo>
                      <a:pt x="529" y="1491"/>
                    </a:lnTo>
                    <a:lnTo>
                      <a:pt x="531" y="1497"/>
                    </a:lnTo>
                    <a:lnTo>
                      <a:pt x="527" y="1502"/>
                    </a:lnTo>
                    <a:lnTo>
                      <a:pt x="522" y="1498"/>
                    </a:lnTo>
                    <a:lnTo>
                      <a:pt x="520" y="1495"/>
                    </a:lnTo>
                    <a:lnTo>
                      <a:pt x="518" y="1491"/>
                    </a:lnTo>
                    <a:lnTo>
                      <a:pt x="518" y="1488"/>
                    </a:lnTo>
                    <a:lnTo>
                      <a:pt x="517" y="1484"/>
                    </a:lnTo>
                    <a:lnTo>
                      <a:pt x="513" y="1481"/>
                    </a:lnTo>
                    <a:lnTo>
                      <a:pt x="513" y="1479"/>
                    </a:lnTo>
                    <a:lnTo>
                      <a:pt x="513" y="1475"/>
                    </a:lnTo>
                    <a:lnTo>
                      <a:pt x="513" y="1470"/>
                    </a:lnTo>
                    <a:lnTo>
                      <a:pt x="511" y="1465"/>
                    </a:lnTo>
                    <a:lnTo>
                      <a:pt x="511" y="1461"/>
                    </a:lnTo>
                    <a:lnTo>
                      <a:pt x="513" y="1456"/>
                    </a:lnTo>
                    <a:lnTo>
                      <a:pt x="513" y="1454"/>
                    </a:lnTo>
                    <a:lnTo>
                      <a:pt x="515" y="1453"/>
                    </a:lnTo>
                    <a:lnTo>
                      <a:pt x="513" y="1453"/>
                    </a:lnTo>
                    <a:lnTo>
                      <a:pt x="511" y="1458"/>
                    </a:lnTo>
                    <a:lnTo>
                      <a:pt x="511" y="1461"/>
                    </a:lnTo>
                    <a:lnTo>
                      <a:pt x="508" y="1463"/>
                    </a:lnTo>
                    <a:lnTo>
                      <a:pt x="506" y="1458"/>
                    </a:lnTo>
                    <a:lnTo>
                      <a:pt x="508" y="1454"/>
                    </a:lnTo>
                    <a:lnTo>
                      <a:pt x="504" y="1447"/>
                    </a:lnTo>
                    <a:lnTo>
                      <a:pt x="504" y="1453"/>
                    </a:lnTo>
                    <a:lnTo>
                      <a:pt x="504" y="1458"/>
                    </a:lnTo>
                    <a:lnTo>
                      <a:pt x="503" y="1463"/>
                    </a:lnTo>
                    <a:lnTo>
                      <a:pt x="504" y="1468"/>
                    </a:lnTo>
                    <a:lnTo>
                      <a:pt x="503" y="1475"/>
                    </a:lnTo>
                    <a:lnTo>
                      <a:pt x="501" y="1477"/>
                    </a:lnTo>
                    <a:lnTo>
                      <a:pt x="501" y="1483"/>
                    </a:lnTo>
                    <a:lnTo>
                      <a:pt x="503" y="1486"/>
                    </a:lnTo>
                    <a:lnTo>
                      <a:pt x="503" y="1491"/>
                    </a:lnTo>
                    <a:lnTo>
                      <a:pt x="499" y="1497"/>
                    </a:lnTo>
                    <a:lnTo>
                      <a:pt x="496" y="1502"/>
                    </a:lnTo>
                    <a:lnTo>
                      <a:pt x="494" y="1507"/>
                    </a:lnTo>
                    <a:lnTo>
                      <a:pt x="487" y="1505"/>
                    </a:lnTo>
                    <a:lnTo>
                      <a:pt x="488" y="1509"/>
                    </a:lnTo>
                    <a:lnTo>
                      <a:pt x="487" y="1512"/>
                    </a:lnTo>
                    <a:lnTo>
                      <a:pt x="485" y="1511"/>
                    </a:lnTo>
                    <a:lnTo>
                      <a:pt x="481" y="1514"/>
                    </a:lnTo>
                    <a:lnTo>
                      <a:pt x="478" y="1518"/>
                    </a:lnTo>
                    <a:lnTo>
                      <a:pt x="471" y="1521"/>
                    </a:lnTo>
                    <a:lnTo>
                      <a:pt x="467" y="1519"/>
                    </a:lnTo>
                    <a:lnTo>
                      <a:pt x="462" y="1523"/>
                    </a:lnTo>
                    <a:lnTo>
                      <a:pt x="466" y="1525"/>
                    </a:lnTo>
                    <a:lnTo>
                      <a:pt x="460" y="1530"/>
                    </a:lnTo>
                    <a:lnTo>
                      <a:pt x="459" y="1533"/>
                    </a:lnTo>
                    <a:lnTo>
                      <a:pt x="455" y="1533"/>
                    </a:lnTo>
                    <a:lnTo>
                      <a:pt x="452" y="1537"/>
                    </a:lnTo>
                    <a:lnTo>
                      <a:pt x="448" y="1535"/>
                    </a:lnTo>
                    <a:lnTo>
                      <a:pt x="441" y="1535"/>
                    </a:lnTo>
                    <a:lnTo>
                      <a:pt x="438" y="1535"/>
                    </a:lnTo>
                    <a:lnTo>
                      <a:pt x="441" y="1535"/>
                    </a:lnTo>
                    <a:lnTo>
                      <a:pt x="441" y="1540"/>
                    </a:lnTo>
                    <a:lnTo>
                      <a:pt x="446" y="1546"/>
                    </a:lnTo>
                    <a:lnTo>
                      <a:pt x="453" y="1551"/>
                    </a:lnTo>
                    <a:lnTo>
                      <a:pt x="450" y="1555"/>
                    </a:lnTo>
                    <a:lnTo>
                      <a:pt x="441" y="1562"/>
                    </a:lnTo>
                    <a:lnTo>
                      <a:pt x="413" y="1556"/>
                    </a:lnTo>
                    <a:lnTo>
                      <a:pt x="429" y="1563"/>
                    </a:lnTo>
                    <a:lnTo>
                      <a:pt x="445" y="1576"/>
                    </a:lnTo>
                    <a:lnTo>
                      <a:pt x="432" y="1576"/>
                    </a:lnTo>
                    <a:lnTo>
                      <a:pt x="453" y="1579"/>
                    </a:lnTo>
                    <a:lnTo>
                      <a:pt x="452" y="1586"/>
                    </a:lnTo>
                    <a:lnTo>
                      <a:pt x="448" y="1581"/>
                    </a:lnTo>
                    <a:lnTo>
                      <a:pt x="438" y="1586"/>
                    </a:lnTo>
                    <a:lnTo>
                      <a:pt x="450" y="1591"/>
                    </a:lnTo>
                    <a:lnTo>
                      <a:pt x="448" y="1595"/>
                    </a:lnTo>
                    <a:lnTo>
                      <a:pt x="452" y="1598"/>
                    </a:lnTo>
                    <a:lnTo>
                      <a:pt x="446" y="1602"/>
                    </a:lnTo>
                    <a:lnTo>
                      <a:pt x="452" y="1606"/>
                    </a:lnTo>
                    <a:lnTo>
                      <a:pt x="445" y="1607"/>
                    </a:lnTo>
                    <a:lnTo>
                      <a:pt x="432" y="1598"/>
                    </a:lnTo>
                    <a:lnTo>
                      <a:pt x="443" y="1613"/>
                    </a:lnTo>
                    <a:lnTo>
                      <a:pt x="450" y="1620"/>
                    </a:lnTo>
                    <a:lnTo>
                      <a:pt x="445" y="1620"/>
                    </a:lnTo>
                    <a:lnTo>
                      <a:pt x="446" y="1625"/>
                    </a:lnTo>
                    <a:lnTo>
                      <a:pt x="441" y="1627"/>
                    </a:lnTo>
                    <a:lnTo>
                      <a:pt x="434" y="1621"/>
                    </a:lnTo>
                    <a:lnTo>
                      <a:pt x="436" y="1630"/>
                    </a:lnTo>
                    <a:lnTo>
                      <a:pt x="446" y="1635"/>
                    </a:lnTo>
                    <a:lnTo>
                      <a:pt x="448" y="1648"/>
                    </a:lnTo>
                    <a:lnTo>
                      <a:pt x="425" y="1630"/>
                    </a:lnTo>
                    <a:lnTo>
                      <a:pt x="434" y="1646"/>
                    </a:lnTo>
                    <a:lnTo>
                      <a:pt x="425" y="1644"/>
                    </a:lnTo>
                    <a:lnTo>
                      <a:pt x="443" y="1660"/>
                    </a:lnTo>
                    <a:lnTo>
                      <a:pt x="441" y="1663"/>
                    </a:lnTo>
                    <a:lnTo>
                      <a:pt x="423" y="1646"/>
                    </a:lnTo>
                    <a:lnTo>
                      <a:pt x="423" y="1649"/>
                    </a:lnTo>
                    <a:lnTo>
                      <a:pt x="441" y="1665"/>
                    </a:lnTo>
                    <a:lnTo>
                      <a:pt x="445" y="1672"/>
                    </a:lnTo>
                    <a:lnTo>
                      <a:pt x="439" y="1678"/>
                    </a:lnTo>
                    <a:lnTo>
                      <a:pt x="438" y="1681"/>
                    </a:lnTo>
                    <a:lnTo>
                      <a:pt x="441" y="1686"/>
                    </a:lnTo>
                    <a:lnTo>
                      <a:pt x="439" y="1693"/>
                    </a:lnTo>
                    <a:lnTo>
                      <a:pt x="430" y="1688"/>
                    </a:lnTo>
                    <a:lnTo>
                      <a:pt x="432" y="1693"/>
                    </a:lnTo>
                    <a:lnTo>
                      <a:pt x="436" y="1697"/>
                    </a:lnTo>
                    <a:lnTo>
                      <a:pt x="441" y="1699"/>
                    </a:lnTo>
                    <a:lnTo>
                      <a:pt x="446" y="1706"/>
                    </a:lnTo>
                    <a:lnTo>
                      <a:pt x="445" y="1716"/>
                    </a:lnTo>
                    <a:lnTo>
                      <a:pt x="439" y="1725"/>
                    </a:lnTo>
                    <a:lnTo>
                      <a:pt x="438" y="1723"/>
                    </a:lnTo>
                    <a:lnTo>
                      <a:pt x="436" y="1723"/>
                    </a:lnTo>
                    <a:lnTo>
                      <a:pt x="436" y="1734"/>
                    </a:lnTo>
                    <a:lnTo>
                      <a:pt x="429" y="1739"/>
                    </a:lnTo>
                    <a:lnTo>
                      <a:pt x="430" y="1743"/>
                    </a:lnTo>
                    <a:lnTo>
                      <a:pt x="432" y="1748"/>
                    </a:lnTo>
                    <a:lnTo>
                      <a:pt x="429" y="1751"/>
                    </a:lnTo>
                    <a:lnTo>
                      <a:pt x="430" y="1757"/>
                    </a:lnTo>
                    <a:lnTo>
                      <a:pt x="436" y="1764"/>
                    </a:lnTo>
                    <a:lnTo>
                      <a:pt x="438" y="1769"/>
                    </a:lnTo>
                    <a:lnTo>
                      <a:pt x="436" y="1776"/>
                    </a:lnTo>
                    <a:lnTo>
                      <a:pt x="432" y="1783"/>
                    </a:lnTo>
                    <a:lnTo>
                      <a:pt x="429" y="1785"/>
                    </a:lnTo>
                    <a:lnTo>
                      <a:pt x="432" y="1790"/>
                    </a:lnTo>
                    <a:lnTo>
                      <a:pt x="429" y="1794"/>
                    </a:lnTo>
                    <a:lnTo>
                      <a:pt x="430" y="1795"/>
                    </a:lnTo>
                    <a:lnTo>
                      <a:pt x="427" y="1813"/>
                    </a:lnTo>
                    <a:lnTo>
                      <a:pt x="430" y="1813"/>
                    </a:lnTo>
                    <a:lnTo>
                      <a:pt x="434" y="1811"/>
                    </a:lnTo>
                    <a:lnTo>
                      <a:pt x="432" y="1816"/>
                    </a:lnTo>
                    <a:lnTo>
                      <a:pt x="425" y="1816"/>
                    </a:lnTo>
                    <a:lnTo>
                      <a:pt x="425" y="1825"/>
                    </a:lnTo>
                    <a:lnTo>
                      <a:pt x="427" y="1834"/>
                    </a:lnTo>
                    <a:lnTo>
                      <a:pt x="418" y="1836"/>
                    </a:lnTo>
                    <a:lnTo>
                      <a:pt x="415" y="1843"/>
                    </a:lnTo>
                    <a:lnTo>
                      <a:pt x="413" y="1853"/>
                    </a:lnTo>
                    <a:lnTo>
                      <a:pt x="409" y="1862"/>
                    </a:lnTo>
                    <a:lnTo>
                      <a:pt x="406" y="1871"/>
                    </a:lnTo>
                    <a:lnTo>
                      <a:pt x="402" y="1881"/>
                    </a:lnTo>
                    <a:lnTo>
                      <a:pt x="402" y="1894"/>
                    </a:lnTo>
                    <a:lnTo>
                      <a:pt x="401" y="1897"/>
                    </a:lnTo>
                    <a:lnTo>
                      <a:pt x="399" y="1906"/>
                    </a:lnTo>
                    <a:lnTo>
                      <a:pt x="387" y="1925"/>
                    </a:lnTo>
                    <a:lnTo>
                      <a:pt x="385" y="1922"/>
                    </a:lnTo>
                    <a:lnTo>
                      <a:pt x="381" y="1922"/>
                    </a:lnTo>
                    <a:lnTo>
                      <a:pt x="385" y="1911"/>
                    </a:lnTo>
                    <a:lnTo>
                      <a:pt x="380" y="1917"/>
                    </a:lnTo>
                    <a:lnTo>
                      <a:pt x="374" y="1909"/>
                    </a:lnTo>
                    <a:lnTo>
                      <a:pt x="365" y="1909"/>
                    </a:lnTo>
                    <a:lnTo>
                      <a:pt x="365" y="1906"/>
                    </a:lnTo>
                    <a:lnTo>
                      <a:pt x="360" y="1911"/>
                    </a:lnTo>
                    <a:lnTo>
                      <a:pt x="357" y="1911"/>
                    </a:lnTo>
                    <a:lnTo>
                      <a:pt x="357" y="1915"/>
                    </a:lnTo>
                    <a:lnTo>
                      <a:pt x="353" y="1909"/>
                    </a:lnTo>
                    <a:lnTo>
                      <a:pt x="350" y="1911"/>
                    </a:lnTo>
                    <a:lnTo>
                      <a:pt x="348" y="1918"/>
                    </a:lnTo>
                    <a:lnTo>
                      <a:pt x="346" y="1920"/>
                    </a:lnTo>
                    <a:lnTo>
                      <a:pt x="341" y="1918"/>
                    </a:lnTo>
                    <a:lnTo>
                      <a:pt x="341" y="1911"/>
                    </a:lnTo>
                    <a:lnTo>
                      <a:pt x="339" y="1911"/>
                    </a:lnTo>
                    <a:lnTo>
                      <a:pt x="330" y="1915"/>
                    </a:lnTo>
                    <a:lnTo>
                      <a:pt x="322" y="1917"/>
                    </a:lnTo>
                    <a:lnTo>
                      <a:pt x="322" y="1909"/>
                    </a:lnTo>
                    <a:lnTo>
                      <a:pt x="318" y="1911"/>
                    </a:lnTo>
                    <a:lnTo>
                      <a:pt x="318" y="1917"/>
                    </a:lnTo>
                    <a:lnTo>
                      <a:pt x="307" y="1915"/>
                    </a:lnTo>
                    <a:lnTo>
                      <a:pt x="304" y="1918"/>
                    </a:lnTo>
                    <a:lnTo>
                      <a:pt x="302" y="1915"/>
                    </a:lnTo>
                    <a:lnTo>
                      <a:pt x="297" y="1917"/>
                    </a:lnTo>
                    <a:lnTo>
                      <a:pt x="292" y="1915"/>
                    </a:lnTo>
                    <a:lnTo>
                      <a:pt x="290" y="1920"/>
                    </a:lnTo>
                    <a:lnTo>
                      <a:pt x="293" y="1925"/>
                    </a:lnTo>
                    <a:lnTo>
                      <a:pt x="295" y="1931"/>
                    </a:lnTo>
                    <a:lnTo>
                      <a:pt x="299" y="1934"/>
                    </a:lnTo>
                    <a:lnTo>
                      <a:pt x="293" y="1941"/>
                    </a:lnTo>
                    <a:lnTo>
                      <a:pt x="290" y="1941"/>
                    </a:lnTo>
                    <a:lnTo>
                      <a:pt x="286" y="1941"/>
                    </a:lnTo>
                    <a:lnTo>
                      <a:pt x="285" y="1938"/>
                    </a:lnTo>
                    <a:lnTo>
                      <a:pt x="283" y="1934"/>
                    </a:lnTo>
                    <a:lnTo>
                      <a:pt x="281" y="1936"/>
                    </a:lnTo>
                    <a:lnTo>
                      <a:pt x="279" y="1934"/>
                    </a:lnTo>
                    <a:lnTo>
                      <a:pt x="274" y="1934"/>
                    </a:lnTo>
                    <a:lnTo>
                      <a:pt x="272" y="1939"/>
                    </a:lnTo>
                    <a:lnTo>
                      <a:pt x="267" y="1946"/>
                    </a:lnTo>
                    <a:lnTo>
                      <a:pt x="264" y="1946"/>
                    </a:lnTo>
                    <a:lnTo>
                      <a:pt x="262" y="1953"/>
                    </a:lnTo>
                    <a:lnTo>
                      <a:pt x="255" y="1964"/>
                    </a:lnTo>
                    <a:lnTo>
                      <a:pt x="251" y="1974"/>
                    </a:lnTo>
                    <a:lnTo>
                      <a:pt x="251" y="1985"/>
                    </a:lnTo>
                    <a:lnTo>
                      <a:pt x="258" y="1992"/>
                    </a:lnTo>
                    <a:lnTo>
                      <a:pt x="258" y="2001"/>
                    </a:lnTo>
                    <a:lnTo>
                      <a:pt x="265" y="2008"/>
                    </a:lnTo>
                    <a:lnTo>
                      <a:pt x="265" y="2017"/>
                    </a:lnTo>
                    <a:lnTo>
                      <a:pt x="262" y="2022"/>
                    </a:lnTo>
                    <a:lnTo>
                      <a:pt x="257" y="2029"/>
                    </a:lnTo>
                    <a:lnTo>
                      <a:pt x="257" y="2031"/>
                    </a:lnTo>
                    <a:lnTo>
                      <a:pt x="255" y="2036"/>
                    </a:lnTo>
                    <a:lnTo>
                      <a:pt x="242" y="2036"/>
                    </a:lnTo>
                    <a:lnTo>
                      <a:pt x="241" y="2038"/>
                    </a:lnTo>
                    <a:lnTo>
                      <a:pt x="230" y="2027"/>
                    </a:lnTo>
                    <a:lnTo>
                      <a:pt x="223" y="2031"/>
                    </a:lnTo>
                    <a:lnTo>
                      <a:pt x="213" y="2031"/>
                    </a:lnTo>
                    <a:lnTo>
                      <a:pt x="209" y="2032"/>
                    </a:lnTo>
                    <a:lnTo>
                      <a:pt x="207" y="2032"/>
                    </a:lnTo>
                    <a:lnTo>
                      <a:pt x="204" y="2036"/>
                    </a:lnTo>
                    <a:lnTo>
                      <a:pt x="200" y="2038"/>
                    </a:lnTo>
                    <a:lnTo>
                      <a:pt x="193" y="2036"/>
                    </a:lnTo>
                    <a:lnTo>
                      <a:pt x="183" y="2045"/>
                    </a:lnTo>
                    <a:lnTo>
                      <a:pt x="169" y="2041"/>
                    </a:lnTo>
                    <a:lnTo>
                      <a:pt x="162" y="2039"/>
                    </a:lnTo>
                    <a:lnTo>
                      <a:pt x="158" y="2041"/>
                    </a:lnTo>
                    <a:lnTo>
                      <a:pt x="149" y="2036"/>
                    </a:lnTo>
                    <a:lnTo>
                      <a:pt x="146" y="2039"/>
                    </a:lnTo>
                    <a:lnTo>
                      <a:pt x="142" y="2036"/>
                    </a:lnTo>
                    <a:lnTo>
                      <a:pt x="137" y="2039"/>
                    </a:lnTo>
                    <a:lnTo>
                      <a:pt x="139" y="2031"/>
                    </a:lnTo>
                    <a:lnTo>
                      <a:pt x="142" y="2031"/>
                    </a:lnTo>
                    <a:lnTo>
                      <a:pt x="144" y="2034"/>
                    </a:lnTo>
                    <a:lnTo>
                      <a:pt x="148" y="2034"/>
                    </a:lnTo>
                    <a:lnTo>
                      <a:pt x="148" y="2029"/>
                    </a:lnTo>
                    <a:lnTo>
                      <a:pt x="149" y="2027"/>
                    </a:lnTo>
                    <a:lnTo>
                      <a:pt x="146" y="2018"/>
                    </a:lnTo>
                    <a:lnTo>
                      <a:pt x="142" y="2018"/>
                    </a:lnTo>
                    <a:lnTo>
                      <a:pt x="146" y="2015"/>
                    </a:lnTo>
                    <a:lnTo>
                      <a:pt x="144" y="2008"/>
                    </a:lnTo>
                    <a:lnTo>
                      <a:pt x="149" y="2004"/>
                    </a:lnTo>
                    <a:lnTo>
                      <a:pt x="156" y="1997"/>
                    </a:lnTo>
                    <a:lnTo>
                      <a:pt x="156" y="1996"/>
                    </a:lnTo>
                    <a:lnTo>
                      <a:pt x="156" y="1990"/>
                    </a:lnTo>
                    <a:lnTo>
                      <a:pt x="155" y="1987"/>
                    </a:lnTo>
                    <a:lnTo>
                      <a:pt x="151" y="1985"/>
                    </a:lnTo>
                    <a:lnTo>
                      <a:pt x="149" y="1987"/>
                    </a:lnTo>
                    <a:lnTo>
                      <a:pt x="148" y="1985"/>
                    </a:lnTo>
                    <a:lnTo>
                      <a:pt x="148" y="1982"/>
                    </a:lnTo>
                    <a:lnTo>
                      <a:pt x="146" y="1983"/>
                    </a:lnTo>
                    <a:lnTo>
                      <a:pt x="144" y="1982"/>
                    </a:lnTo>
                    <a:lnTo>
                      <a:pt x="146" y="1974"/>
                    </a:lnTo>
                    <a:lnTo>
                      <a:pt x="144" y="1967"/>
                    </a:lnTo>
                    <a:lnTo>
                      <a:pt x="141" y="1964"/>
                    </a:lnTo>
                    <a:lnTo>
                      <a:pt x="137" y="1966"/>
                    </a:lnTo>
                    <a:lnTo>
                      <a:pt x="135" y="1960"/>
                    </a:lnTo>
                    <a:lnTo>
                      <a:pt x="135" y="1955"/>
                    </a:lnTo>
                    <a:lnTo>
                      <a:pt x="130" y="1946"/>
                    </a:lnTo>
                    <a:lnTo>
                      <a:pt x="125" y="1932"/>
                    </a:lnTo>
                    <a:lnTo>
                      <a:pt x="119" y="1925"/>
                    </a:lnTo>
                    <a:lnTo>
                      <a:pt x="114" y="1917"/>
                    </a:lnTo>
                    <a:lnTo>
                      <a:pt x="112" y="1906"/>
                    </a:lnTo>
                    <a:lnTo>
                      <a:pt x="111" y="1901"/>
                    </a:lnTo>
                    <a:lnTo>
                      <a:pt x="105" y="1897"/>
                    </a:lnTo>
                    <a:lnTo>
                      <a:pt x="114" y="1899"/>
                    </a:lnTo>
                    <a:lnTo>
                      <a:pt x="123" y="1904"/>
                    </a:lnTo>
                    <a:lnTo>
                      <a:pt x="125" y="1908"/>
                    </a:lnTo>
                    <a:lnTo>
                      <a:pt x="126" y="1909"/>
                    </a:lnTo>
                    <a:lnTo>
                      <a:pt x="130" y="1908"/>
                    </a:lnTo>
                    <a:lnTo>
                      <a:pt x="133" y="1909"/>
                    </a:lnTo>
                    <a:lnTo>
                      <a:pt x="133" y="1908"/>
                    </a:lnTo>
                    <a:lnTo>
                      <a:pt x="137" y="1906"/>
                    </a:lnTo>
                    <a:lnTo>
                      <a:pt x="137" y="1901"/>
                    </a:lnTo>
                    <a:lnTo>
                      <a:pt x="132" y="1895"/>
                    </a:lnTo>
                    <a:lnTo>
                      <a:pt x="130" y="1887"/>
                    </a:lnTo>
                    <a:lnTo>
                      <a:pt x="126" y="1887"/>
                    </a:lnTo>
                    <a:lnTo>
                      <a:pt x="125" y="1883"/>
                    </a:lnTo>
                    <a:lnTo>
                      <a:pt x="119" y="1883"/>
                    </a:lnTo>
                    <a:lnTo>
                      <a:pt x="119" y="1878"/>
                    </a:lnTo>
                    <a:lnTo>
                      <a:pt x="123" y="1873"/>
                    </a:lnTo>
                    <a:lnTo>
                      <a:pt x="128" y="1871"/>
                    </a:lnTo>
                    <a:lnTo>
                      <a:pt x="137" y="1876"/>
                    </a:lnTo>
                    <a:lnTo>
                      <a:pt x="141" y="1874"/>
                    </a:lnTo>
                    <a:lnTo>
                      <a:pt x="142" y="1873"/>
                    </a:lnTo>
                    <a:lnTo>
                      <a:pt x="144" y="1869"/>
                    </a:lnTo>
                    <a:lnTo>
                      <a:pt x="146" y="1855"/>
                    </a:lnTo>
                    <a:lnTo>
                      <a:pt x="144" y="1851"/>
                    </a:lnTo>
                    <a:lnTo>
                      <a:pt x="141" y="1843"/>
                    </a:lnTo>
                    <a:lnTo>
                      <a:pt x="139" y="1841"/>
                    </a:lnTo>
                    <a:lnTo>
                      <a:pt x="132" y="1844"/>
                    </a:lnTo>
                    <a:lnTo>
                      <a:pt x="130" y="1844"/>
                    </a:lnTo>
                    <a:lnTo>
                      <a:pt x="128" y="1837"/>
                    </a:lnTo>
                    <a:lnTo>
                      <a:pt x="125" y="1837"/>
                    </a:lnTo>
                    <a:lnTo>
                      <a:pt x="125" y="1834"/>
                    </a:lnTo>
                    <a:lnTo>
                      <a:pt x="121" y="1832"/>
                    </a:lnTo>
                    <a:lnTo>
                      <a:pt x="119" y="1827"/>
                    </a:lnTo>
                    <a:lnTo>
                      <a:pt x="118" y="1820"/>
                    </a:lnTo>
                    <a:lnTo>
                      <a:pt x="119" y="1818"/>
                    </a:lnTo>
                    <a:lnTo>
                      <a:pt x="116" y="1813"/>
                    </a:lnTo>
                    <a:lnTo>
                      <a:pt x="114" y="1815"/>
                    </a:lnTo>
                    <a:lnTo>
                      <a:pt x="109" y="1806"/>
                    </a:lnTo>
                    <a:lnTo>
                      <a:pt x="104" y="1806"/>
                    </a:lnTo>
                    <a:lnTo>
                      <a:pt x="98" y="1802"/>
                    </a:lnTo>
                    <a:lnTo>
                      <a:pt x="98" y="1794"/>
                    </a:lnTo>
                    <a:lnTo>
                      <a:pt x="97" y="1788"/>
                    </a:lnTo>
                    <a:lnTo>
                      <a:pt x="91" y="1779"/>
                    </a:lnTo>
                    <a:lnTo>
                      <a:pt x="88" y="1774"/>
                    </a:lnTo>
                    <a:lnTo>
                      <a:pt x="86" y="1772"/>
                    </a:lnTo>
                    <a:lnTo>
                      <a:pt x="86" y="1769"/>
                    </a:lnTo>
                    <a:lnTo>
                      <a:pt x="83" y="1757"/>
                    </a:lnTo>
                    <a:lnTo>
                      <a:pt x="77" y="1753"/>
                    </a:lnTo>
                    <a:lnTo>
                      <a:pt x="77" y="1750"/>
                    </a:lnTo>
                    <a:lnTo>
                      <a:pt x="79" y="1746"/>
                    </a:lnTo>
                    <a:lnTo>
                      <a:pt x="81" y="1746"/>
                    </a:lnTo>
                    <a:lnTo>
                      <a:pt x="81" y="1739"/>
                    </a:lnTo>
                    <a:lnTo>
                      <a:pt x="76" y="1737"/>
                    </a:lnTo>
                    <a:lnTo>
                      <a:pt x="77" y="1734"/>
                    </a:lnTo>
                    <a:lnTo>
                      <a:pt x="79" y="1728"/>
                    </a:lnTo>
                    <a:lnTo>
                      <a:pt x="76" y="1728"/>
                    </a:lnTo>
                    <a:lnTo>
                      <a:pt x="77" y="1727"/>
                    </a:lnTo>
                    <a:lnTo>
                      <a:pt x="76" y="1720"/>
                    </a:lnTo>
                    <a:lnTo>
                      <a:pt x="72" y="1727"/>
                    </a:lnTo>
                    <a:lnTo>
                      <a:pt x="70" y="1728"/>
                    </a:lnTo>
                    <a:lnTo>
                      <a:pt x="70" y="1736"/>
                    </a:lnTo>
                    <a:lnTo>
                      <a:pt x="67" y="1732"/>
                    </a:lnTo>
                    <a:lnTo>
                      <a:pt x="65" y="1736"/>
                    </a:lnTo>
                    <a:lnTo>
                      <a:pt x="65" y="1728"/>
                    </a:lnTo>
                    <a:lnTo>
                      <a:pt x="61" y="1730"/>
                    </a:lnTo>
                    <a:lnTo>
                      <a:pt x="61" y="1721"/>
                    </a:lnTo>
                    <a:lnTo>
                      <a:pt x="63" y="1709"/>
                    </a:lnTo>
                    <a:lnTo>
                      <a:pt x="63" y="1704"/>
                    </a:lnTo>
                    <a:lnTo>
                      <a:pt x="63" y="1693"/>
                    </a:lnTo>
                    <a:lnTo>
                      <a:pt x="63" y="1692"/>
                    </a:lnTo>
                    <a:lnTo>
                      <a:pt x="60" y="1697"/>
                    </a:lnTo>
                    <a:lnTo>
                      <a:pt x="60" y="1692"/>
                    </a:lnTo>
                    <a:lnTo>
                      <a:pt x="56" y="1690"/>
                    </a:lnTo>
                    <a:lnTo>
                      <a:pt x="56" y="1686"/>
                    </a:lnTo>
                    <a:lnTo>
                      <a:pt x="67" y="1679"/>
                    </a:lnTo>
                    <a:lnTo>
                      <a:pt x="58" y="1683"/>
                    </a:lnTo>
                    <a:lnTo>
                      <a:pt x="54" y="1681"/>
                    </a:lnTo>
                    <a:lnTo>
                      <a:pt x="46" y="1681"/>
                    </a:lnTo>
                    <a:lnTo>
                      <a:pt x="47" y="1674"/>
                    </a:lnTo>
                    <a:lnTo>
                      <a:pt x="54" y="1672"/>
                    </a:lnTo>
                    <a:lnTo>
                      <a:pt x="58" y="1667"/>
                    </a:lnTo>
                    <a:lnTo>
                      <a:pt x="47" y="1669"/>
                    </a:lnTo>
                    <a:lnTo>
                      <a:pt x="47" y="1663"/>
                    </a:lnTo>
                    <a:lnTo>
                      <a:pt x="46" y="1660"/>
                    </a:lnTo>
                    <a:lnTo>
                      <a:pt x="46" y="1655"/>
                    </a:lnTo>
                    <a:lnTo>
                      <a:pt x="46" y="1653"/>
                    </a:lnTo>
                    <a:lnTo>
                      <a:pt x="51" y="1651"/>
                    </a:lnTo>
                    <a:lnTo>
                      <a:pt x="53" y="1648"/>
                    </a:lnTo>
                    <a:lnTo>
                      <a:pt x="49" y="1646"/>
                    </a:lnTo>
                    <a:lnTo>
                      <a:pt x="54" y="1635"/>
                    </a:lnTo>
                    <a:lnTo>
                      <a:pt x="54" y="1627"/>
                    </a:lnTo>
                    <a:lnTo>
                      <a:pt x="56" y="1616"/>
                    </a:lnTo>
                    <a:lnTo>
                      <a:pt x="58" y="1609"/>
                    </a:lnTo>
                    <a:lnTo>
                      <a:pt x="60" y="1600"/>
                    </a:lnTo>
                    <a:lnTo>
                      <a:pt x="58" y="1597"/>
                    </a:lnTo>
                    <a:lnTo>
                      <a:pt x="54" y="1593"/>
                    </a:lnTo>
                    <a:lnTo>
                      <a:pt x="56" y="1590"/>
                    </a:lnTo>
                    <a:lnTo>
                      <a:pt x="63" y="1586"/>
                    </a:lnTo>
                    <a:lnTo>
                      <a:pt x="54" y="1588"/>
                    </a:lnTo>
                    <a:lnTo>
                      <a:pt x="46" y="1588"/>
                    </a:lnTo>
                    <a:lnTo>
                      <a:pt x="42" y="1597"/>
                    </a:lnTo>
                    <a:lnTo>
                      <a:pt x="35" y="1600"/>
                    </a:lnTo>
                    <a:lnTo>
                      <a:pt x="32" y="1598"/>
                    </a:lnTo>
                    <a:lnTo>
                      <a:pt x="37" y="1584"/>
                    </a:lnTo>
                    <a:lnTo>
                      <a:pt x="44" y="1572"/>
                    </a:lnTo>
                    <a:lnTo>
                      <a:pt x="39" y="1576"/>
                    </a:lnTo>
                    <a:lnTo>
                      <a:pt x="37" y="1565"/>
                    </a:lnTo>
                    <a:lnTo>
                      <a:pt x="33" y="1586"/>
                    </a:lnTo>
                    <a:lnTo>
                      <a:pt x="28" y="1591"/>
                    </a:lnTo>
                    <a:lnTo>
                      <a:pt x="23" y="1591"/>
                    </a:lnTo>
                    <a:lnTo>
                      <a:pt x="26" y="1579"/>
                    </a:lnTo>
                    <a:lnTo>
                      <a:pt x="19" y="1586"/>
                    </a:lnTo>
                    <a:lnTo>
                      <a:pt x="23" y="1577"/>
                    </a:lnTo>
                    <a:lnTo>
                      <a:pt x="18" y="1583"/>
                    </a:lnTo>
                    <a:lnTo>
                      <a:pt x="9" y="1584"/>
                    </a:lnTo>
                    <a:lnTo>
                      <a:pt x="9" y="1570"/>
                    </a:lnTo>
                    <a:lnTo>
                      <a:pt x="19" y="1565"/>
                    </a:lnTo>
                    <a:lnTo>
                      <a:pt x="16" y="1565"/>
                    </a:lnTo>
                    <a:lnTo>
                      <a:pt x="10" y="1560"/>
                    </a:lnTo>
                    <a:lnTo>
                      <a:pt x="12" y="1553"/>
                    </a:lnTo>
                    <a:lnTo>
                      <a:pt x="16" y="1551"/>
                    </a:lnTo>
                    <a:lnTo>
                      <a:pt x="12" y="1539"/>
                    </a:lnTo>
                    <a:lnTo>
                      <a:pt x="9" y="1532"/>
                    </a:lnTo>
                    <a:lnTo>
                      <a:pt x="3" y="1528"/>
                    </a:lnTo>
                    <a:lnTo>
                      <a:pt x="5" y="1518"/>
                    </a:lnTo>
                    <a:lnTo>
                      <a:pt x="7" y="1507"/>
                    </a:lnTo>
                    <a:lnTo>
                      <a:pt x="5" y="1498"/>
                    </a:lnTo>
                    <a:lnTo>
                      <a:pt x="0" y="1493"/>
                    </a:lnTo>
                    <a:lnTo>
                      <a:pt x="0" y="1486"/>
                    </a:lnTo>
                    <a:lnTo>
                      <a:pt x="3" y="1479"/>
                    </a:lnTo>
                    <a:lnTo>
                      <a:pt x="18" y="1470"/>
                    </a:lnTo>
                    <a:lnTo>
                      <a:pt x="23" y="1479"/>
                    </a:lnTo>
                    <a:lnTo>
                      <a:pt x="28" y="1498"/>
                    </a:lnTo>
                    <a:lnTo>
                      <a:pt x="30" y="1504"/>
                    </a:lnTo>
                    <a:lnTo>
                      <a:pt x="35" y="1505"/>
                    </a:lnTo>
                    <a:lnTo>
                      <a:pt x="42" y="1498"/>
                    </a:lnTo>
                    <a:lnTo>
                      <a:pt x="47" y="1483"/>
                    </a:lnTo>
                    <a:lnTo>
                      <a:pt x="54" y="1467"/>
                    </a:lnTo>
                    <a:lnTo>
                      <a:pt x="54" y="1463"/>
                    </a:lnTo>
                    <a:lnTo>
                      <a:pt x="56" y="1440"/>
                    </a:lnTo>
                    <a:lnTo>
                      <a:pt x="51" y="1419"/>
                    </a:lnTo>
                    <a:lnTo>
                      <a:pt x="47" y="1396"/>
                    </a:lnTo>
                    <a:lnTo>
                      <a:pt x="58" y="1388"/>
                    </a:lnTo>
                    <a:lnTo>
                      <a:pt x="65" y="1382"/>
                    </a:lnTo>
                    <a:lnTo>
                      <a:pt x="67" y="1375"/>
                    </a:lnTo>
                    <a:lnTo>
                      <a:pt x="65" y="1370"/>
                    </a:lnTo>
                    <a:lnTo>
                      <a:pt x="63" y="1367"/>
                    </a:lnTo>
                    <a:lnTo>
                      <a:pt x="60" y="1363"/>
                    </a:lnTo>
                    <a:lnTo>
                      <a:pt x="60" y="1361"/>
                    </a:lnTo>
                    <a:lnTo>
                      <a:pt x="70" y="1354"/>
                    </a:lnTo>
                    <a:lnTo>
                      <a:pt x="81" y="1354"/>
                    </a:lnTo>
                    <a:lnTo>
                      <a:pt x="84" y="1354"/>
                    </a:lnTo>
                    <a:lnTo>
                      <a:pt x="90" y="1352"/>
                    </a:lnTo>
                    <a:lnTo>
                      <a:pt x="97" y="1344"/>
                    </a:lnTo>
                    <a:lnTo>
                      <a:pt x="104" y="1335"/>
                    </a:lnTo>
                    <a:lnTo>
                      <a:pt x="109" y="1319"/>
                    </a:lnTo>
                    <a:lnTo>
                      <a:pt x="112" y="1307"/>
                    </a:lnTo>
                    <a:lnTo>
                      <a:pt x="109" y="1291"/>
                    </a:lnTo>
                    <a:lnTo>
                      <a:pt x="112" y="1284"/>
                    </a:lnTo>
                    <a:lnTo>
                      <a:pt x="118" y="1277"/>
                    </a:lnTo>
                    <a:lnTo>
                      <a:pt x="118" y="1266"/>
                    </a:lnTo>
                    <a:lnTo>
                      <a:pt x="116" y="1258"/>
                    </a:lnTo>
                    <a:lnTo>
                      <a:pt x="114" y="1251"/>
                    </a:lnTo>
                    <a:lnTo>
                      <a:pt x="109" y="1245"/>
                    </a:lnTo>
                    <a:lnTo>
                      <a:pt x="109" y="1240"/>
                    </a:lnTo>
                    <a:lnTo>
                      <a:pt x="104" y="1230"/>
                    </a:lnTo>
                    <a:lnTo>
                      <a:pt x="100" y="1219"/>
                    </a:lnTo>
                    <a:lnTo>
                      <a:pt x="97" y="1208"/>
                    </a:lnTo>
                    <a:lnTo>
                      <a:pt x="93" y="1200"/>
                    </a:lnTo>
                    <a:lnTo>
                      <a:pt x="91" y="1193"/>
                    </a:lnTo>
                    <a:lnTo>
                      <a:pt x="88" y="1184"/>
                    </a:lnTo>
                    <a:lnTo>
                      <a:pt x="98" y="1180"/>
                    </a:lnTo>
                    <a:lnTo>
                      <a:pt x="105" y="1179"/>
                    </a:lnTo>
                    <a:lnTo>
                      <a:pt x="112" y="1179"/>
                    </a:lnTo>
                    <a:lnTo>
                      <a:pt x="118" y="1179"/>
                    </a:lnTo>
                    <a:lnTo>
                      <a:pt x="119" y="1166"/>
                    </a:lnTo>
                    <a:lnTo>
                      <a:pt x="128" y="1150"/>
                    </a:lnTo>
                    <a:lnTo>
                      <a:pt x="130" y="1147"/>
                    </a:lnTo>
                    <a:lnTo>
                      <a:pt x="128" y="1142"/>
                    </a:lnTo>
                    <a:lnTo>
                      <a:pt x="132" y="1131"/>
                    </a:lnTo>
                    <a:lnTo>
                      <a:pt x="111" y="1101"/>
                    </a:lnTo>
                    <a:lnTo>
                      <a:pt x="100" y="1101"/>
                    </a:lnTo>
                    <a:lnTo>
                      <a:pt x="79" y="1080"/>
                    </a:lnTo>
                    <a:lnTo>
                      <a:pt x="86" y="1022"/>
                    </a:lnTo>
                    <a:lnTo>
                      <a:pt x="86" y="1019"/>
                    </a:lnTo>
                    <a:lnTo>
                      <a:pt x="88" y="994"/>
                    </a:lnTo>
                    <a:lnTo>
                      <a:pt x="86" y="985"/>
                    </a:lnTo>
                    <a:lnTo>
                      <a:pt x="86" y="982"/>
                    </a:lnTo>
                    <a:lnTo>
                      <a:pt x="83" y="973"/>
                    </a:lnTo>
                    <a:lnTo>
                      <a:pt x="79" y="964"/>
                    </a:lnTo>
                    <a:lnTo>
                      <a:pt x="74" y="945"/>
                    </a:lnTo>
                    <a:lnTo>
                      <a:pt x="79" y="926"/>
                    </a:lnTo>
                    <a:lnTo>
                      <a:pt x="76" y="903"/>
                    </a:lnTo>
                    <a:lnTo>
                      <a:pt x="86" y="887"/>
                    </a:lnTo>
                    <a:lnTo>
                      <a:pt x="84" y="882"/>
                    </a:lnTo>
                    <a:lnTo>
                      <a:pt x="83" y="880"/>
                    </a:lnTo>
                    <a:lnTo>
                      <a:pt x="74" y="862"/>
                    </a:lnTo>
                    <a:lnTo>
                      <a:pt x="70" y="852"/>
                    </a:lnTo>
                    <a:lnTo>
                      <a:pt x="68" y="848"/>
                    </a:lnTo>
                    <a:lnTo>
                      <a:pt x="77" y="834"/>
                    </a:lnTo>
                    <a:lnTo>
                      <a:pt x="84" y="818"/>
                    </a:lnTo>
                    <a:lnTo>
                      <a:pt x="79" y="803"/>
                    </a:lnTo>
                    <a:lnTo>
                      <a:pt x="86" y="794"/>
                    </a:lnTo>
                    <a:lnTo>
                      <a:pt x="93" y="783"/>
                    </a:lnTo>
                    <a:lnTo>
                      <a:pt x="104" y="766"/>
                    </a:lnTo>
                    <a:lnTo>
                      <a:pt x="116" y="745"/>
                    </a:lnTo>
                    <a:lnTo>
                      <a:pt x="132" y="732"/>
                    </a:lnTo>
                    <a:lnTo>
                      <a:pt x="155" y="725"/>
                    </a:lnTo>
                    <a:lnTo>
                      <a:pt x="202" y="738"/>
                    </a:lnTo>
                    <a:lnTo>
                      <a:pt x="216" y="711"/>
                    </a:lnTo>
                    <a:lnTo>
                      <a:pt x="213" y="673"/>
                    </a:lnTo>
                    <a:lnTo>
                      <a:pt x="181" y="651"/>
                    </a:lnTo>
                    <a:lnTo>
                      <a:pt x="223" y="574"/>
                    </a:lnTo>
                    <a:lnTo>
                      <a:pt x="227" y="555"/>
                    </a:lnTo>
                    <a:lnTo>
                      <a:pt x="234" y="546"/>
                    </a:lnTo>
                    <a:lnTo>
                      <a:pt x="234" y="488"/>
                    </a:lnTo>
                    <a:lnTo>
                      <a:pt x="239" y="476"/>
                    </a:lnTo>
                    <a:lnTo>
                      <a:pt x="232" y="430"/>
                    </a:lnTo>
                    <a:lnTo>
                      <a:pt x="264" y="427"/>
                    </a:lnTo>
                    <a:lnTo>
                      <a:pt x="295" y="404"/>
                    </a:lnTo>
                    <a:lnTo>
                      <a:pt x="292" y="397"/>
                    </a:lnTo>
                    <a:lnTo>
                      <a:pt x="285" y="377"/>
                    </a:lnTo>
                    <a:lnTo>
                      <a:pt x="302" y="360"/>
                    </a:lnTo>
                    <a:lnTo>
                      <a:pt x="325" y="316"/>
                    </a:lnTo>
                    <a:lnTo>
                      <a:pt x="339" y="302"/>
                    </a:lnTo>
                    <a:lnTo>
                      <a:pt x="348" y="295"/>
                    </a:lnTo>
                    <a:lnTo>
                      <a:pt x="346" y="274"/>
                    </a:lnTo>
                    <a:lnTo>
                      <a:pt x="336" y="258"/>
                    </a:lnTo>
                    <a:lnTo>
                      <a:pt x="325" y="242"/>
                    </a:lnTo>
                    <a:lnTo>
                      <a:pt x="329" y="232"/>
                    </a:lnTo>
                    <a:lnTo>
                      <a:pt x="346" y="228"/>
                    </a:lnTo>
                    <a:lnTo>
                      <a:pt x="353" y="214"/>
                    </a:lnTo>
                    <a:lnTo>
                      <a:pt x="360" y="186"/>
                    </a:lnTo>
                    <a:lnTo>
                      <a:pt x="364" y="174"/>
                    </a:lnTo>
                    <a:lnTo>
                      <a:pt x="390" y="152"/>
                    </a:lnTo>
                    <a:lnTo>
                      <a:pt x="392" y="145"/>
                    </a:lnTo>
                    <a:lnTo>
                      <a:pt x="420" y="156"/>
                    </a:lnTo>
                    <a:lnTo>
                      <a:pt x="434" y="163"/>
                    </a:lnTo>
                    <a:lnTo>
                      <a:pt x="446" y="130"/>
                    </a:lnTo>
                    <a:lnTo>
                      <a:pt x="441" y="101"/>
                    </a:lnTo>
                    <a:lnTo>
                      <a:pt x="441" y="87"/>
                    </a:lnTo>
                    <a:lnTo>
                      <a:pt x="441" y="84"/>
                    </a:lnTo>
                    <a:lnTo>
                      <a:pt x="455" y="79"/>
                    </a:lnTo>
                    <a:lnTo>
                      <a:pt x="462" y="80"/>
                    </a:lnTo>
                    <a:lnTo>
                      <a:pt x="473" y="86"/>
                    </a:lnTo>
                    <a:lnTo>
                      <a:pt x="492" y="84"/>
                    </a:lnTo>
                    <a:lnTo>
                      <a:pt x="552" y="100"/>
                    </a:lnTo>
                    <a:lnTo>
                      <a:pt x="568" y="77"/>
                    </a:lnTo>
                    <a:lnTo>
                      <a:pt x="557" y="77"/>
                    </a:lnTo>
                    <a:lnTo>
                      <a:pt x="550" y="72"/>
                    </a:lnTo>
                    <a:lnTo>
                      <a:pt x="566" y="56"/>
                    </a:lnTo>
                    <a:lnTo>
                      <a:pt x="571" y="35"/>
                    </a:lnTo>
                    <a:lnTo>
                      <a:pt x="568" y="19"/>
                    </a:lnTo>
                    <a:lnTo>
                      <a:pt x="552" y="5"/>
                    </a:lnTo>
                    <a:lnTo>
                      <a:pt x="582" y="0"/>
                    </a:lnTo>
                    <a:lnTo>
                      <a:pt x="594" y="1"/>
                    </a:lnTo>
                    <a:lnTo>
                      <a:pt x="603" y="7"/>
                    </a:lnTo>
                    <a:lnTo>
                      <a:pt x="604" y="8"/>
                    </a:lnTo>
                    <a:lnTo>
                      <a:pt x="603" y="15"/>
                    </a:lnTo>
                    <a:lnTo>
                      <a:pt x="613" y="22"/>
                    </a:lnTo>
                    <a:lnTo>
                      <a:pt x="626" y="31"/>
                    </a:lnTo>
                    <a:lnTo>
                      <a:pt x="629" y="36"/>
                    </a:lnTo>
                    <a:lnTo>
                      <a:pt x="634" y="36"/>
                    </a:lnTo>
                    <a:lnTo>
                      <a:pt x="636" y="42"/>
                    </a:lnTo>
                    <a:lnTo>
                      <a:pt x="638" y="45"/>
                    </a:lnTo>
                    <a:lnTo>
                      <a:pt x="643" y="49"/>
                    </a:lnTo>
                    <a:lnTo>
                      <a:pt x="652" y="49"/>
                    </a:lnTo>
                    <a:lnTo>
                      <a:pt x="654" y="52"/>
                    </a:lnTo>
                    <a:lnTo>
                      <a:pt x="655" y="56"/>
                    </a:lnTo>
                    <a:lnTo>
                      <a:pt x="659" y="58"/>
                    </a:lnTo>
                    <a:lnTo>
                      <a:pt x="668" y="58"/>
                    </a:lnTo>
                    <a:lnTo>
                      <a:pt x="671" y="59"/>
                    </a:lnTo>
                    <a:lnTo>
                      <a:pt x="673" y="65"/>
                    </a:lnTo>
                    <a:lnTo>
                      <a:pt x="678" y="70"/>
                    </a:lnTo>
                    <a:lnTo>
                      <a:pt x="685" y="70"/>
                    </a:lnTo>
                    <a:lnTo>
                      <a:pt x="694" y="68"/>
                    </a:lnTo>
                    <a:lnTo>
                      <a:pt x="703" y="68"/>
                    </a:lnTo>
                    <a:lnTo>
                      <a:pt x="712" y="70"/>
                    </a:lnTo>
                    <a:lnTo>
                      <a:pt x="720" y="73"/>
                    </a:lnTo>
                    <a:lnTo>
                      <a:pt x="727" y="77"/>
                    </a:lnTo>
                    <a:lnTo>
                      <a:pt x="740" y="82"/>
                    </a:lnTo>
                    <a:lnTo>
                      <a:pt x="749" y="89"/>
                    </a:lnTo>
                    <a:lnTo>
                      <a:pt x="752" y="94"/>
                    </a:lnTo>
                    <a:lnTo>
                      <a:pt x="752" y="103"/>
                    </a:lnTo>
                    <a:lnTo>
                      <a:pt x="756" y="107"/>
                    </a:lnTo>
                    <a:lnTo>
                      <a:pt x="761" y="105"/>
                    </a:lnTo>
                    <a:lnTo>
                      <a:pt x="766" y="112"/>
                    </a:lnTo>
                    <a:lnTo>
                      <a:pt x="770" y="117"/>
                    </a:lnTo>
                    <a:lnTo>
                      <a:pt x="777" y="121"/>
                    </a:lnTo>
                    <a:lnTo>
                      <a:pt x="782" y="124"/>
                    </a:lnTo>
                    <a:lnTo>
                      <a:pt x="787" y="126"/>
                    </a:lnTo>
                    <a:lnTo>
                      <a:pt x="787" y="131"/>
                    </a:lnTo>
                    <a:lnTo>
                      <a:pt x="782" y="137"/>
                    </a:lnTo>
                    <a:lnTo>
                      <a:pt x="780" y="145"/>
                    </a:lnTo>
                    <a:lnTo>
                      <a:pt x="780" y="158"/>
                    </a:lnTo>
                    <a:lnTo>
                      <a:pt x="782" y="165"/>
                    </a:lnTo>
                    <a:lnTo>
                      <a:pt x="784" y="170"/>
                    </a:lnTo>
                    <a:lnTo>
                      <a:pt x="787" y="174"/>
                    </a:lnTo>
                    <a:lnTo>
                      <a:pt x="787" y="179"/>
                    </a:lnTo>
                    <a:lnTo>
                      <a:pt x="784" y="182"/>
                    </a:lnTo>
                    <a:lnTo>
                      <a:pt x="784" y="184"/>
                    </a:lnTo>
                    <a:lnTo>
                      <a:pt x="784" y="188"/>
                    </a:lnTo>
                    <a:lnTo>
                      <a:pt x="782" y="193"/>
                    </a:lnTo>
                    <a:lnTo>
                      <a:pt x="782" y="196"/>
                    </a:lnTo>
                    <a:lnTo>
                      <a:pt x="789" y="198"/>
                    </a:lnTo>
                    <a:lnTo>
                      <a:pt x="792" y="196"/>
                    </a:lnTo>
                    <a:lnTo>
                      <a:pt x="801" y="198"/>
                    </a:lnTo>
                    <a:lnTo>
                      <a:pt x="805" y="200"/>
                    </a:lnTo>
                    <a:lnTo>
                      <a:pt x="805" y="205"/>
                    </a:lnTo>
                    <a:lnTo>
                      <a:pt x="807" y="210"/>
                    </a:lnTo>
                    <a:lnTo>
                      <a:pt x="807" y="216"/>
                    </a:lnTo>
                    <a:lnTo>
                      <a:pt x="805" y="219"/>
                    </a:lnTo>
                    <a:lnTo>
                      <a:pt x="800" y="221"/>
                    </a:lnTo>
                    <a:lnTo>
                      <a:pt x="796" y="224"/>
                    </a:lnTo>
                    <a:lnTo>
                      <a:pt x="798" y="230"/>
                    </a:lnTo>
                    <a:lnTo>
                      <a:pt x="800" y="232"/>
                    </a:lnTo>
                    <a:lnTo>
                      <a:pt x="798" y="237"/>
                    </a:lnTo>
                    <a:lnTo>
                      <a:pt x="801" y="242"/>
                    </a:lnTo>
                    <a:lnTo>
                      <a:pt x="805" y="247"/>
                    </a:lnTo>
                    <a:lnTo>
                      <a:pt x="814" y="258"/>
                    </a:lnTo>
                    <a:lnTo>
                      <a:pt x="822" y="267"/>
                    </a:lnTo>
                    <a:lnTo>
                      <a:pt x="828" y="274"/>
                    </a:lnTo>
                    <a:lnTo>
                      <a:pt x="831" y="281"/>
                    </a:lnTo>
                    <a:lnTo>
                      <a:pt x="833" y="284"/>
                    </a:lnTo>
                    <a:lnTo>
                      <a:pt x="828" y="286"/>
                    </a:lnTo>
                    <a:lnTo>
                      <a:pt x="826" y="291"/>
                    </a:lnTo>
                    <a:lnTo>
                      <a:pt x="828" y="300"/>
                    </a:lnTo>
                    <a:lnTo>
                      <a:pt x="828" y="311"/>
                    </a:lnTo>
                    <a:lnTo>
                      <a:pt x="828" y="316"/>
                    </a:lnTo>
                    <a:lnTo>
                      <a:pt x="826" y="323"/>
                    </a:lnTo>
                    <a:lnTo>
                      <a:pt x="822" y="328"/>
                    </a:lnTo>
                    <a:lnTo>
                      <a:pt x="817" y="337"/>
                    </a:lnTo>
                    <a:lnTo>
                      <a:pt x="821" y="344"/>
                    </a:lnTo>
                    <a:lnTo>
                      <a:pt x="819" y="355"/>
                    </a:lnTo>
                    <a:lnTo>
                      <a:pt x="822" y="362"/>
                    </a:lnTo>
                    <a:lnTo>
                      <a:pt x="828" y="370"/>
                    </a:lnTo>
                    <a:lnTo>
                      <a:pt x="838" y="374"/>
                    </a:lnTo>
                    <a:lnTo>
                      <a:pt x="842" y="379"/>
                    </a:lnTo>
                    <a:lnTo>
                      <a:pt x="847" y="388"/>
                    </a:lnTo>
                    <a:lnTo>
                      <a:pt x="852" y="395"/>
                    </a:lnTo>
                    <a:lnTo>
                      <a:pt x="854" y="402"/>
                    </a:lnTo>
                    <a:lnTo>
                      <a:pt x="858" y="405"/>
                    </a:lnTo>
                    <a:lnTo>
                      <a:pt x="859" y="409"/>
                    </a:lnTo>
                    <a:lnTo>
                      <a:pt x="861" y="414"/>
                    </a:lnTo>
                    <a:lnTo>
                      <a:pt x="858" y="423"/>
                    </a:lnTo>
                    <a:lnTo>
                      <a:pt x="856" y="425"/>
                    </a:lnTo>
                    <a:lnTo>
                      <a:pt x="852" y="425"/>
                    </a:lnTo>
                    <a:lnTo>
                      <a:pt x="849" y="425"/>
                    </a:lnTo>
                    <a:lnTo>
                      <a:pt x="850" y="428"/>
                    </a:lnTo>
                    <a:lnTo>
                      <a:pt x="845" y="430"/>
                    </a:lnTo>
                    <a:lnTo>
                      <a:pt x="842" y="427"/>
                    </a:lnTo>
                    <a:lnTo>
                      <a:pt x="842" y="430"/>
                    </a:lnTo>
                    <a:lnTo>
                      <a:pt x="836" y="432"/>
                    </a:lnTo>
                    <a:lnTo>
                      <a:pt x="836" y="428"/>
                    </a:lnTo>
                    <a:lnTo>
                      <a:pt x="833" y="425"/>
                    </a:lnTo>
                    <a:lnTo>
                      <a:pt x="829" y="425"/>
                    </a:lnTo>
                    <a:lnTo>
                      <a:pt x="828" y="428"/>
                    </a:lnTo>
                    <a:lnTo>
                      <a:pt x="826" y="432"/>
                    </a:lnTo>
                    <a:lnTo>
                      <a:pt x="822" y="430"/>
                    </a:lnTo>
                    <a:lnTo>
                      <a:pt x="819" y="428"/>
                    </a:lnTo>
                    <a:lnTo>
                      <a:pt x="817" y="425"/>
                    </a:lnTo>
                    <a:lnTo>
                      <a:pt x="817" y="428"/>
                    </a:lnTo>
                    <a:lnTo>
                      <a:pt x="814" y="430"/>
                    </a:lnTo>
                    <a:lnTo>
                      <a:pt x="812" y="434"/>
                    </a:lnTo>
                    <a:lnTo>
                      <a:pt x="808" y="432"/>
                    </a:lnTo>
                    <a:lnTo>
                      <a:pt x="807" y="428"/>
                    </a:lnTo>
                    <a:lnTo>
                      <a:pt x="803" y="434"/>
                    </a:lnTo>
                    <a:lnTo>
                      <a:pt x="803" y="430"/>
                    </a:lnTo>
                    <a:lnTo>
                      <a:pt x="796" y="430"/>
                    </a:lnTo>
                    <a:lnTo>
                      <a:pt x="800" y="437"/>
                    </a:lnTo>
                    <a:lnTo>
                      <a:pt x="796" y="439"/>
                    </a:lnTo>
                    <a:lnTo>
                      <a:pt x="796" y="444"/>
                    </a:lnTo>
                    <a:lnTo>
                      <a:pt x="794" y="446"/>
                    </a:lnTo>
                    <a:lnTo>
                      <a:pt x="791" y="442"/>
                    </a:lnTo>
                    <a:lnTo>
                      <a:pt x="789" y="441"/>
                    </a:lnTo>
                    <a:lnTo>
                      <a:pt x="784" y="441"/>
                    </a:lnTo>
                    <a:lnTo>
                      <a:pt x="782" y="437"/>
                    </a:lnTo>
                    <a:lnTo>
                      <a:pt x="775" y="434"/>
                    </a:lnTo>
                    <a:lnTo>
                      <a:pt x="771" y="430"/>
                    </a:lnTo>
                    <a:lnTo>
                      <a:pt x="768" y="428"/>
                    </a:lnTo>
                    <a:lnTo>
                      <a:pt x="763" y="425"/>
                    </a:lnTo>
                    <a:lnTo>
                      <a:pt x="764" y="428"/>
                    </a:lnTo>
                    <a:lnTo>
                      <a:pt x="768" y="434"/>
                    </a:lnTo>
                    <a:lnTo>
                      <a:pt x="768" y="439"/>
                    </a:lnTo>
                    <a:lnTo>
                      <a:pt x="766" y="441"/>
                    </a:lnTo>
                    <a:lnTo>
                      <a:pt x="766" y="442"/>
                    </a:lnTo>
                    <a:lnTo>
                      <a:pt x="764" y="444"/>
                    </a:lnTo>
                    <a:lnTo>
                      <a:pt x="763" y="442"/>
                    </a:lnTo>
                    <a:lnTo>
                      <a:pt x="764" y="441"/>
                    </a:lnTo>
                    <a:lnTo>
                      <a:pt x="759" y="437"/>
                    </a:lnTo>
                    <a:lnTo>
                      <a:pt x="754" y="441"/>
                    </a:lnTo>
                    <a:lnTo>
                      <a:pt x="754" y="439"/>
                    </a:lnTo>
                    <a:lnTo>
                      <a:pt x="754" y="437"/>
                    </a:lnTo>
                    <a:lnTo>
                      <a:pt x="752" y="434"/>
                    </a:lnTo>
                    <a:lnTo>
                      <a:pt x="749" y="430"/>
                    </a:lnTo>
                    <a:lnTo>
                      <a:pt x="745" y="432"/>
                    </a:lnTo>
                    <a:lnTo>
                      <a:pt x="743" y="434"/>
                    </a:lnTo>
                    <a:lnTo>
                      <a:pt x="745" y="439"/>
                    </a:lnTo>
                    <a:lnTo>
                      <a:pt x="742" y="444"/>
                    </a:lnTo>
                    <a:lnTo>
                      <a:pt x="745" y="449"/>
                    </a:lnTo>
                    <a:lnTo>
                      <a:pt x="742" y="451"/>
                    </a:lnTo>
                    <a:lnTo>
                      <a:pt x="747" y="453"/>
                    </a:lnTo>
                    <a:lnTo>
                      <a:pt x="747" y="458"/>
                    </a:lnTo>
                    <a:lnTo>
                      <a:pt x="743" y="458"/>
                    </a:lnTo>
                    <a:lnTo>
                      <a:pt x="740" y="455"/>
                    </a:lnTo>
                    <a:lnTo>
                      <a:pt x="738" y="460"/>
                    </a:lnTo>
                    <a:lnTo>
                      <a:pt x="740" y="467"/>
                    </a:lnTo>
                    <a:lnTo>
                      <a:pt x="742" y="463"/>
                    </a:lnTo>
                    <a:lnTo>
                      <a:pt x="740" y="462"/>
                    </a:lnTo>
                    <a:lnTo>
                      <a:pt x="742" y="460"/>
                    </a:lnTo>
                    <a:lnTo>
                      <a:pt x="743" y="460"/>
                    </a:lnTo>
                    <a:lnTo>
                      <a:pt x="743" y="463"/>
                    </a:lnTo>
                    <a:lnTo>
                      <a:pt x="747" y="462"/>
                    </a:lnTo>
                    <a:lnTo>
                      <a:pt x="750" y="463"/>
                    </a:lnTo>
                    <a:lnTo>
                      <a:pt x="749" y="469"/>
                    </a:lnTo>
                    <a:lnTo>
                      <a:pt x="752" y="472"/>
                    </a:lnTo>
                    <a:lnTo>
                      <a:pt x="752" y="477"/>
                    </a:lnTo>
                    <a:lnTo>
                      <a:pt x="747" y="479"/>
                    </a:lnTo>
                    <a:lnTo>
                      <a:pt x="750" y="483"/>
                    </a:lnTo>
                    <a:lnTo>
                      <a:pt x="749" y="483"/>
                    </a:lnTo>
                    <a:lnTo>
                      <a:pt x="743" y="481"/>
                    </a:lnTo>
                    <a:lnTo>
                      <a:pt x="745" y="485"/>
                    </a:lnTo>
                    <a:lnTo>
                      <a:pt x="743" y="486"/>
                    </a:lnTo>
                    <a:lnTo>
                      <a:pt x="742" y="485"/>
                    </a:lnTo>
                    <a:lnTo>
                      <a:pt x="736" y="481"/>
                    </a:lnTo>
                    <a:lnTo>
                      <a:pt x="735" y="483"/>
                    </a:lnTo>
                    <a:lnTo>
                      <a:pt x="731" y="486"/>
                    </a:lnTo>
                    <a:lnTo>
                      <a:pt x="731" y="483"/>
                    </a:lnTo>
                    <a:lnTo>
                      <a:pt x="727" y="483"/>
                    </a:lnTo>
                    <a:lnTo>
                      <a:pt x="717" y="483"/>
                    </a:lnTo>
                    <a:lnTo>
                      <a:pt x="717" y="485"/>
                    </a:lnTo>
                    <a:lnTo>
                      <a:pt x="720" y="488"/>
                    </a:lnTo>
                    <a:lnTo>
                      <a:pt x="722" y="485"/>
                    </a:lnTo>
                    <a:lnTo>
                      <a:pt x="726" y="490"/>
                    </a:lnTo>
                    <a:lnTo>
                      <a:pt x="729" y="490"/>
                    </a:lnTo>
                    <a:lnTo>
                      <a:pt x="727" y="492"/>
                    </a:lnTo>
                    <a:lnTo>
                      <a:pt x="727" y="499"/>
                    </a:lnTo>
                    <a:lnTo>
                      <a:pt x="726" y="497"/>
                    </a:lnTo>
                    <a:lnTo>
                      <a:pt x="722" y="493"/>
                    </a:lnTo>
                    <a:lnTo>
                      <a:pt x="720" y="495"/>
                    </a:lnTo>
                    <a:lnTo>
                      <a:pt x="722" y="500"/>
                    </a:lnTo>
                    <a:lnTo>
                      <a:pt x="717" y="499"/>
                    </a:lnTo>
                    <a:lnTo>
                      <a:pt x="717" y="502"/>
                    </a:lnTo>
                    <a:lnTo>
                      <a:pt x="713" y="502"/>
                    </a:lnTo>
                    <a:lnTo>
                      <a:pt x="708" y="500"/>
                    </a:lnTo>
                    <a:lnTo>
                      <a:pt x="705" y="502"/>
                    </a:lnTo>
                    <a:lnTo>
                      <a:pt x="701" y="504"/>
                    </a:lnTo>
                    <a:lnTo>
                      <a:pt x="705" y="506"/>
                    </a:lnTo>
                    <a:lnTo>
                      <a:pt x="708" y="509"/>
                    </a:lnTo>
                    <a:lnTo>
                      <a:pt x="706" y="511"/>
                    </a:lnTo>
                    <a:lnTo>
                      <a:pt x="701" y="507"/>
                    </a:lnTo>
                    <a:lnTo>
                      <a:pt x="698" y="509"/>
                    </a:lnTo>
                    <a:lnTo>
                      <a:pt x="698" y="513"/>
                    </a:lnTo>
                    <a:lnTo>
                      <a:pt x="699" y="513"/>
                    </a:lnTo>
                    <a:lnTo>
                      <a:pt x="705" y="511"/>
                    </a:lnTo>
                    <a:lnTo>
                      <a:pt x="710" y="514"/>
                    </a:lnTo>
                    <a:lnTo>
                      <a:pt x="710" y="518"/>
                    </a:lnTo>
                    <a:lnTo>
                      <a:pt x="708" y="523"/>
                    </a:lnTo>
                    <a:lnTo>
                      <a:pt x="708" y="525"/>
                    </a:lnTo>
                    <a:lnTo>
                      <a:pt x="713" y="527"/>
                    </a:lnTo>
                    <a:lnTo>
                      <a:pt x="713" y="530"/>
                    </a:lnTo>
                    <a:lnTo>
                      <a:pt x="703" y="527"/>
                    </a:lnTo>
                    <a:lnTo>
                      <a:pt x="701" y="528"/>
                    </a:lnTo>
                    <a:lnTo>
                      <a:pt x="703" y="532"/>
                    </a:lnTo>
                    <a:lnTo>
                      <a:pt x="706" y="541"/>
                    </a:lnTo>
                    <a:lnTo>
                      <a:pt x="701" y="541"/>
                    </a:lnTo>
                    <a:lnTo>
                      <a:pt x="703" y="546"/>
                    </a:lnTo>
                    <a:lnTo>
                      <a:pt x="705" y="550"/>
                    </a:lnTo>
                    <a:lnTo>
                      <a:pt x="701" y="557"/>
                    </a:lnTo>
                    <a:lnTo>
                      <a:pt x="698" y="555"/>
                    </a:lnTo>
                    <a:lnTo>
                      <a:pt x="698" y="557"/>
                    </a:lnTo>
                    <a:lnTo>
                      <a:pt x="699" y="557"/>
                    </a:lnTo>
                    <a:lnTo>
                      <a:pt x="699" y="560"/>
                    </a:lnTo>
                    <a:lnTo>
                      <a:pt x="698" y="562"/>
                    </a:lnTo>
                    <a:lnTo>
                      <a:pt x="694" y="565"/>
                    </a:lnTo>
                    <a:lnTo>
                      <a:pt x="692" y="567"/>
                    </a:lnTo>
                    <a:lnTo>
                      <a:pt x="694" y="571"/>
                    </a:lnTo>
                    <a:lnTo>
                      <a:pt x="691" y="571"/>
                    </a:lnTo>
                    <a:lnTo>
                      <a:pt x="687" y="572"/>
                    </a:lnTo>
                    <a:lnTo>
                      <a:pt x="685" y="574"/>
                    </a:lnTo>
                    <a:lnTo>
                      <a:pt x="687" y="578"/>
                    </a:lnTo>
                    <a:lnTo>
                      <a:pt x="685" y="579"/>
                    </a:lnTo>
                    <a:lnTo>
                      <a:pt x="684" y="583"/>
                    </a:lnTo>
                    <a:lnTo>
                      <a:pt x="685" y="586"/>
                    </a:lnTo>
                    <a:lnTo>
                      <a:pt x="682" y="586"/>
                    </a:lnTo>
                    <a:lnTo>
                      <a:pt x="684" y="590"/>
                    </a:lnTo>
                    <a:lnTo>
                      <a:pt x="682" y="592"/>
                    </a:lnTo>
                    <a:lnTo>
                      <a:pt x="680" y="592"/>
                    </a:lnTo>
                    <a:lnTo>
                      <a:pt x="677" y="590"/>
                    </a:lnTo>
                    <a:lnTo>
                      <a:pt x="675" y="588"/>
                    </a:lnTo>
                    <a:lnTo>
                      <a:pt x="673" y="588"/>
                    </a:lnTo>
                    <a:lnTo>
                      <a:pt x="675" y="592"/>
                    </a:lnTo>
                    <a:lnTo>
                      <a:pt x="677" y="593"/>
                    </a:lnTo>
                    <a:lnTo>
                      <a:pt x="680" y="595"/>
                    </a:lnTo>
                    <a:lnTo>
                      <a:pt x="682" y="600"/>
                    </a:lnTo>
                    <a:lnTo>
                      <a:pt x="689" y="599"/>
                    </a:lnTo>
                    <a:lnTo>
                      <a:pt x="691" y="599"/>
                    </a:lnTo>
                    <a:lnTo>
                      <a:pt x="692" y="600"/>
                    </a:lnTo>
                    <a:lnTo>
                      <a:pt x="689" y="604"/>
                    </a:lnTo>
                    <a:lnTo>
                      <a:pt x="689" y="606"/>
                    </a:lnTo>
                    <a:lnTo>
                      <a:pt x="694" y="611"/>
                    </a:lnTo>
                    <a:lnTo>
                      <a:pt x="692" y="613"/>
                    </a:lnTo>
                    <a:lnTo>
                      <a:pt x="689" y="611"/>
                    </a:lnTo>
                    <a:lnTo>
                      <a:pt x="687" y="615"/>
                    </a:lnTo>
                    <a:lnTo>
                      <a:pt x="689" y="616"/>
                    </a:lnTo>
                    <a:lnTo>
                      <a:pt x="691" y="620"/>
                    </a:lnTo>
                    <a:lnTo>
                      <a:pt x="694" y="618"/>
                    </a:lnTo>
                    <a:lnTo>
                      <a:pt x="696" y="622"/>
                    </a:lnTo>
                    <a:lnTo>
                      <a:pt x="698" y="623"/>
                    </a:lnTo>
                    <a:lnTo>
                      <a:pt x="699" y="622"/>
                    </a:lnTo>
                    <a:lnTo>
                      <a:pt x="703" y="627"/>
                    </a:lnTo>
                    <a:lnTo>
                      <a:pt x="705" y="623"/>
                    </a:lnTo>
                    <a:lnTo>
                      <a:pt x="706" y="625"/>
                    </a:lnTo>
                    <a:lnTo>
                      <a:pt x="708" y="629"/>
                    </a:lnTo>
                    <a:lnTo>
                      <a:pt x="710" y="629"/>
                    </a:lnTo>
                    <a:lnTo>
                      <a:pt x="712" y="630"/>
                    </a:lnTo>
                    <a:lnTo>
                      <a:pt x="713" y="632"/>
                    </a:lnTo>
                    <a:lnTo>
                      <a:pt x="710" y="632"/>
                    </a:lnTo>
                    <a:lnTo>
                      <a:pt x="708" y="632"/>
                    </a:lnTo>
                    <a:lnTo>
                      <a:pt x="705" y="632"/>
                    </a:lnTo>
                    <a:lnTo>
                      <a:pt x="706" y="636"/>
                    </a:lnTo>
                    <a:lnTo>
                      <a:pt x="708" y="637"/>
                    </a:lnTo>
                    <a:lnTo>
                      <a:pt x="710" y="641"/>
                    </a:lnTo>
                    <a:lnTo>
                      <a:pt x="712" y="639"/>
                    </a:lnTo>
                    <a:lnTo>
                      <a:pt x="715" y="637"/>
                    </a:lnTo>
                    <a:lnTo>
                      <a:pt x="719" y="641"/>
                    </a:lnTo>
                    <a:lnTo>
                      <a:pt x="717" y="644"/>
                    </a:lnTo>
                    <a:lnTo>
                      <a:pt x="713" y="648"/>
                    </a:lnTo>
                    <a:lnTo>
                      <a:pt x="712" y="650"/>
                    </a:lnTo>
                    <a:lnTo>
                      <a:pt x="710" y="653"/>
                    </a:lnTo>
                    <a:lnTo>
                      <a:pt x="708" y="655"/>
                    </a:lnTo>
                    <a:lnTo>
                      <a:pt x="706" y="660"/>
                    </a:lnTo>
                    <a:lnTo>
                      <a:pt x="705" y="662"/>
                    </a:lnTo>
                    <a:lnTo>
                      <a:pt x="703" y="664"/>
                    </a:lnTo>
                    <a:lnTo>
                      <a:pt x="701" y="665"/>
                    </a:lnTo>
                    <a:lnTo>
                      <a:pt x="698" y="667"/>
                    </a:lnTo>
                    <a:lnTo>
                      <a:pt x="696" y="665"/>
                    </a:lnTo>
                    <a:lnTo>
                      <a:pt x="694" y="669"/>
                    </a:lnTo>
                    <a:lnTo>
                      <a:pt x="692" y="674"/>
                    </a:lnTo>
                    <a:lnTo>
                      <a:pt x="691" y="678"/>
                    </a:lnTo>
                    <a:lnTo>
                      <a:pt x="691" y="680"/>
                    </a:lnTo>
                    <a:lnTo>
                      <a:pt x="685" y="678"/>
                    </a:lnTo>
                    <a:lnTo>
                      <a:pt x="685" y="685"/>
                    </a:lnTo>
                    <a:lnTo>
                      <a:pt x="684" y="687"/>
                    </a:lnTo>
                    <a:lnTo>
                      <a:pt x="682" y="688"/>
                    </a:lnTo>
                    <a:lnTo>
                      <a:pt x="680" y="692"/>
                    </a:lnTo>
                    <a:lnTo>
                      <a:pt x="680" y="695"/>
                    </a:lnTo>
                    <a:lnTo>
                      <a:pt x="680" y="697"/>
                    </a:lnTo>
                    <a:lnTo>
                      <a:pt x="678" y="701"/>
                    </a:lnTo>
                    <a:lnTo>
                      <a:pt x="678" y="702"/>
                    </a:lnTo>
                    <a:lnTo>
                      <a:pt x="678" y="704"/>
                    </a:lnTo>
                    <a:lnTo>
                      <a:pt x="678" y="709"/>
                    </a:lnTo>
                    <a:lnTo>
                      <a:pt x="677" y="715"/>
                    </a:lnTo>
                    <a:lnTo>
                      <a:pt x="675" y="716"/>
                    </a:lnTo>
                    <a:lnTo>
                      <a:pt x="675" y="718"/>
                    </a:lnTo>
                    <a:lnTo>
                      <a:pt x="673" y="720"/>
                    </a:lnTo>
                    <a:lnTo>
                      <a:pt x="671" y="722"/>
                    </a:lnTo>
                    <a:lnTo>
                      <a:pt x="671" y="725"/>
                    </a:lnTo>
                    <a:lnTo>
                      <a:pt x="671" y="727"/>
                    </a:lnTo>
                    <a:lnTo>
                      <a:pt x="669" y="731"/>
                    </a:lnTo>
                    <a:lnTo>
                      <a:pt x="668" y="732"/>
                    </a:lnTo>
                    <a:lnTo>
                      <a:pt x="668" y="736"/>
                    </a:lnTo>
                    <a:lnTo>
                      <a:pt x="664" y="736"/>
                    </a:lnTo>
                    <a:lnTo>
                      <a:pt x="666" y="738"/>
                    </a:lnTo>
                    <a:lnTo>
                      <a:pt x="664" y="743"/>
                    </a:lnTo>
                    <a:lnTo>
                      <a:pt x="661" y="741"/>
                    </a:lnTo>
                    <a:lnTo>
                      <a:pt x="659" y="745"/>
                    </a:lnTo>
                    <a:lnTo>
                      <a:pt x="657" y="752"/>
                    </a:lnTo>
                    <a:lnTo>
                      <a:pt x="647" y="760"/>
                    </a:lnTo>
                    <a:lnTo>
                      <a:pt x="638" y="766"/>
                    </a:lnTo>
                    <a:lnTo>
                      <a:pt x="631" y="767"/>
                    </a:lnTo>
                    <a:lnTo>
                      <a:pt x="624" y="764"/>
                    </a:lnTo>
                    <a:lnTo>
                      <a:pt x="622" y="767"/>
                    </a:lnTo>
                    <a:lnTo>
                      <a:pt x="622" y="773"/>
                    </a:lnTo>
                    <a:lnTo>
                      <a:pt x="617" y="773"/>
                    </a:lnTo>
                    <a:lnTo>
                      <a:pt x="610" y="781"/>
                    </a:lnTo>
                    <a:lnTo>
                      <a:pt x="604" y="788"/>
                    </a:lnTo>
                    <a:lnTo>
                      <a:pt x="608" y="796"/>
                    </a:lnTo>
                    <a:lnTo>
                      <a:pt x="603" y="801"/>
                    </a:lnTo>
                    <a:lnTo>
                      <a:pt x="596" y="794"/>
                    </a:lnTo>
                    <a:lnTo>
                      <a:pt x="592" y="787"/>
                    </a:lnTo>
                    <a:lnTo>
                      <a:pt x="587" y="783"/>
                    </a:lnTo>
                    <a:lnTo>
                      <a:pt x="585" y="783"/>
                    </a:lnTo>
                    <a:lnTo>
                      <a:pt x="585" y="787"/>
                    </a:lnTo>
                    <a:lnTo>
                      <a:pt x="585" y="792"/>
                    </a:lnTo>
                    <a:lnTo>
                      <a:pt x="587" y="796"/>
                    </a:lnTo>
                    <a:lnTo>
                      <a:pt x="590" y="799"/>
                    </a:lnTo>
                    <a:lnTo>
                      <a:pt x="592" y="801"/>
                    </a:lnTo>
                    <a:lnTo>
                      <a:pt x="590" y="803"/>
                    </a:lnTo>
                    <a:lnTo>
                      <a:pt x="592" y="806"/>
                    </a:lnTo>
                    <a:lnTo>
                      <a:pt x="587" y="804"/>
                    </a:lnTo>
                    <a:lnTo>
                      <a:pt x="585" y="801"/>
                    </a:lnTo>
                    <a:lnTo>
                      <a:pt x="582" y="799"/>
                    </a:lnTo>
                    <a:lnTo>
                      <a:pt x="578" y="794"/>
                    </a:lnTo>
                    <a:lnTo>
                      <a:pt x="582" y="801"/>
                    </a:lnTo>
                    <a:lnTo>
                      <a:pt x="578" y="803"/>
                    </a:lnTo>
                    <a:lnTo>
                      <a:pt x="575" y="797"/>
                    </a:lnTo>
                    <a:lnTo>
                      <a:pt x="573" y="803"/>
                    </a:lnTo>
                    <a:lnTo>
                      <a:pt x="573" y="808"/>
                    </a:lnTo>
                    <a:lnTo>
                      <a:pt x="575" y="813"/>
                    </a:lnTo>
                    <a:lnTo>
                      <a:pt x="575" y="818"/>
                    </a:lnTo>
                    <a:lnTo>
                      <a:pt x="573" y="820"/>
                    </a:lnTo>
                    <a:lnTo>
                      <a:pt x="569" y="820"/>
                    </a:lnTo>
                    <a:lnTo>
                      <a:pt x="566" y="818"/>
                    </a:lnTo>
                    <a:lnTo>
                      <a:pt x="564" y="820"/>
                    </a:lnTo>
                    <a:lnTo>
                      <a:pt x="566" y="824"/>
                    </a:lnTo>
                    <a:lnTo>
                      <a:pt x="566" y="827"/>
                    </a:lnTo>
                    <a:lnTo>
                      <a:pt x="564" y="829"/>
                    </a:lnTo>
                    <a:lnTo>
                      <a:pt x="562" y="829"/>
                    </a:lnTo>
                    <a:lnTo>
                      <a:pt x="561" y="827"/>
                    </a:lnTo>
                    <a:lnTo>
                      <a:pt x="557" y="827"/>
                    </a:lnTo>
                    <a:lnTo>
                      <a:pt x="553" y="829"/>
                    </a:lnTo>
                    <a:lnTo>
                      <a:pt x="557" y="832"/>
                    </a:lnTo>
                    <a:lnTo>
                      <a:pt x="561" y="832"/>
                    </a:lnTo>
                    <a:lnTo>
                      <a:pt x="564" y="834"/>
                    </a:lnTo>
                    <a:lnTo>
                      <a:pt x="562" y="836"/>
                    </a:lnTo>
                    <a:lnTo>
                      <a:pt x="561" y="838"/>
                    </a:lnTo>
                    <a:lnTo>
                      <a:pt x="561" y="839"/>
                    </a:lnTo>
                    <a:lnTo>
                      <a:pt x="559" y="841"/>
                    </a:lnTo>
                    <a:lnTo>
                      <a:pt x="557" y="839"/>
                    </a:lnTo>
                    <a:lnTo>
                      <a:pt x="555" y="839"/>
                    </a:lnTo>
                    <a:lnTo>
                      <a:pt x="553" y="838"/>
                    </a:lnTo>
                    <a:lnTo>
                      <a:pt x="550" y="839"/>
                    </a:lnTo>
                    <a:lnTo>
                      <a:pt x="546" y="839"/>
                    </a:lnTo>
                    <a:lnTo>
                      <a:pt x="545" y="839"/>
                    </a:lnTo>
                    <a:lnTo>
                      <a:pt x="541" y="841"/>
                    </a:lnTo>
                    <a:lnTo>
                      <a:pt x="539" y="843"/>
                    </a:lnTo>
                    <a:lnTo>
                      <a:pt x="539" y="841"/>
                    </a:lnTo>
                    <a:lnTo>
                      <a:pt x="539" y="839"/>
                    </a:lnTo>
                    <a:lnTo>
                      <a:pt x="541" y="836"/>
                    </a:lnTo>
                    <a:lnTo>
                      <a:pt x="536" y="832"/>
                    </a:lnTo>
                    <a:lnTo>
                      <a:pt x="534" y="836"/>
                    </a:lnTo>
                    <a:lnTo>
                      <a:pt x="536" y="838"/>
                    </a:lnTo>
                    <a:lnTo>
                      <a:pt x="538" y="841"/>
                    </a:lnTo>
                    <a:lnTo>
                      <a:pt x="538" y="845"/>
                    </a:lnTo>
                    <a:lnTo>
                      <a:pt x="536" y="846"/>
                    </a:lnTo>
                    <a:lnTo>
                      <a:pt x="532" y="843"/>
                    </a:lnTo>
                    <a:lnTo>
                      <a:pt x="531" y="845"/>
                    </a:lnTo>
                    <a:lnTo>
                      <a:pt x="531" y="853"/>
                    </a:lnTo>
                    <a:lnTo>
                      <a:pt x="525" y="850"/>
                    </a:lnTo>
                    <a:lnTo>
                      <a:pt x="525" y="855"/>
                    </a:lnTo>
                    <a:lnTo>
                      <a:pt x="527" y="861"/>
                    </a:lnTo>
                    <a:lnTo>
                      <a:pt x="522" y="868"/>
                    </a:lnTo>
                    <a:lnTo>
                      <a:pt x="520" y="862"/>
                    </a:lnTo>
                    <a:lnTo>
                      <a:pt x="517" y="864"/>
                    </a:lnTo>
                    <a:lnTo>
                      <a:pt x="520" y="868"/>
                    </a:lnTo>
                    <a:lnTo>
                      <a:pt x="517" y="868"/>
                    </a:lnTo>
                    <a:lnTo>
                      <a:pt x="515" y="866"/>
                    </a:lnTo>
                    <a:lnTo>
                      <a:pt x="513" y="864"/>
                    </a:lnTo>
                    <a:lnTo>
                      <a:pt x="511" y="864"/>
                    </a:lnTo>
                    <a:lnTo>
                      <a:pt x="513" y="869"/>
                    </a:lnTo>
                    <a:lnTo>
                      <a:pt x="511" y="871"/>
                    </a:lnTo>
                    <a:lnTo>
                      <a:pt x="510" y="873"/>
                    </a:lnTo>
                    <a:lnTo>
                      <a:pt x="511" y="875"/>
                    </a:lnTo>
                    <a:lnTo>
                      <a:pt x="518" y="871"/>
                    </a:lnTo>
                    <a:lnTo>
                      <a:pt x="524" y="869"/>
                    </a:lnTo>
                    <a:lnTo>
                      <a:pt x="525" y="869"/>
                    </a:lnTo>
                    <a:lnTo>
                      <a:pt x="529" y="873"/>
                    </a:lnTo>
                    <a:lnTo>
                      <a:pt x="529" y="875"/>
                    </a:lnTo>
                    <a:lnTo>
                      <a:pt x="529" y="876"/>
                    </a:lnTo>
                    <a:lnTo>
                      <a:pt x="525" y="882"/>
                    </a:lnTo>
                    <a:lnTo>
                      <a:pt x="524" y="887"/>
                    </a:lnTo>
                    <a:lnTo>
                      <a:pt x="522" y="889"/>
                    </a:lnTo>
                    <a:lnTo>
                      <a:pt x="520" y="892"/>
                    </a:lnTo>
                    <a:lnTo>
                      <a:pt x="518" y="894"/>
                    </a:lnTo>
                    <a:lnTo>
                      <a:pt x="515" y="897"/>
                    </a:lnTo>
                    <a:lnTo>
                      <a:pt x="513" y="901"/>
                    </a:lnTo>
                    <a:lnTo>
                      <a:pt x="511" y="904"/>
                    </a:lnTo>
                    <a:lnTo>
                      <a:pt x="510" y="908"/>
                    </a:lnTo>
                    <a:lnTo>
                      <a:pt x="508" y="911"/>
                    </a:lnTo>
                    <a:lnTo>
                      <a:pt x="506" y="915"/>
                    </a:lnTo>
                    <a:lnTo>
                      <a:pt x="504" y="919"/>
                    </a:lnTo>
                    <a:lnTo>
                      <a:pt x="503" y="924"/>
                    </a:lnTo>
                    <a:lnTo>
                      <a:pt x="503" y="927"/>
                    </a:lnTo>
                    <a:lnTo>
                      <a:pt x="501" y="929"/>
                    </a:lnTo>
                    <a:lnTo>
                      <a:pt x="499" y="933"/>
                    </a:lnTo>
                    <a:lnTo>
                      <a:pt x="497" y="936"/>
                    </a:lnTo>
                    <a:lnTo>
                      <a:pt x="496" y="938"/>
                    </a:lnTo>
                    <a:lnTo>
                      <a:pt x="492" y="941"/>
                    </a:lnTo>
                    <a:lnTo>
                      <a:pt x="488" y="945"/>
                    </a:lnTo>
                    <a:lnTo>
                      <a:pt x="487" y="948"/>
                    </a:lnTo>
                    <a:lnTo>
                      <a:pt x="481" y="952"/>
                    </a:lnTo>
                    <a:lnTo>
                      <a:pt x="480" y="948"/>
                    </a:lnTo>
                    <a:lnTo>
                      <a:pt x="476" y="950"/>
                    </a:lnTo>
                    <a:lnTo>
                      <a:pt x="474" y="952"/>
                    </a:lnTo>
                    <a:lnTo>
                      <a:pt x="474" y="955"/>
                    </a:lnTo>
                    <a:lnTo>
                      <a:pt x="476" y="957"/>
                    </a:lnTo>
                    <a:lnTo>
                      <a:pt x="473" y="957"/>
                    </a:lnTo>
                    <a:lnTo>
                      <a:pt x="469" y="957"/>
                    </a:lnTo>
                    <a:lnTo>
                      <a:pt x="464" y="959"/>
                    </a:lnTo>
                    <a:lnTo>
                      <a:pt x="462" y="954"/>
                    </a:lnTo>
                    <a:lnTo>
                      <a:pt x="460" y="950"/>
                    </a:lnTo>
                    <a:lnTo>
                      <a:pt x="459" y="948"/>
                    </a:lnTo>
                    <a:lnTo>
                      <a:pt x="457" y="943"/>
                    </a:lnTo>
                    <a:lnTo>
                      <a:pt x="453" y="943"/>
                    </a:lnTo>
                    <a:lnTo>
                      <a:pt x="453" y="947"/>
                    </a:lnTo>
                    <a:lnTo>
                      <a:pt x="453" y="950"/>
                    </a:lnTo>
                    <a:lnTo>
                      <a:pt x="452" y="954"/>
                    </a:lnTo>
                    <a:lnTo>
                      <a:pt x="455" y="954"/>
                    </a:lnTo>
                    <a:lnTo>
                      <a:pt x="460" y="955"/>
                    </a:lnTo>
                    <a:lnTo>
                      <a:pt x="460" y="959"/>
                    </a:lnTo>
                    <a:lnTo>
                      <a:pt x="462" y="962"/>
                    </a:lnTo>
                    <a:lnTo>
                      <a:pt x="464" y="966"/>
                    </a:lnTo>
                    <a:lnTo>
                      <a:pt x="464" y="971"/>
                    </a:lnTo>
                    <a:lnTo>
                      <a:pt x="459" y="973"/>
                    </a:lnTo>
                    <a:lnTo>
                      <a:pt x="453" y="971"/>
                    </a:lnTo>
                    <a:lnTo>
                      <a:pt x="453" y="975"/>
                    </a:lnTo>
                    <a:lnTo>
                      <a:pt x="453" y="980"/>
                    </a:lnTo>
                    <a:lnTo>
                      <a:pt x="455" y="976"/>
                    </a:lnTo>
                    <a:lnTo>
                      <a:pt x="457" y="978"/>
                    </a:lnTo>
                    <a:lnTo>
                      <a:pt x="460" y="980"/>
                    </a:lnTo>
                    <a:lnTo>
                      <a:pt x="459" y="982"/>
                    </a:lnTo>
                    <a:lnTo>
                      <a:pt x="462" y="984"/>
                    </a:lnTo>
                    <a:lnTo>
                      <a:pt x="460" y="987"/>
                    </a:lnTo>
                    <a:lnTo>
                      <a:pt x="467" y="987"/>
                    </a:lnTo>
                    <a:lnTo>
                      <a:pt x="469" y="987"/>
                    </a:lnTo>
                    <a:lnTo>
                      <a:pt x="474" y="989"/>
                    </a:lnTo>
                    <a:lnTo>
                      <a:pt x="471" y="994"/>
                    </a:lnTo>
                    <a:lnTo>
                      <a:pt x="467" y="996"/>
                    </a:lnTo>
                    <a:lnTo>
                      <a:pt x="466" y="994"/>
                    </a:lnTo>
                    <a:lnTo>
                      <a:pt x="467" y="992"/>
                    </a:lnTo>
                    <a:lnTo>
                      <a:pt x="467" y="991"/>
                    </a:lnTo>
                    <a:lnTo>
                      <a:pt x="464" y="991"/>
                    </a:lnTo>
                    <a:lnTo>
                      <a:pt x="464" y="996"/>
                    </a:lnTo>
                    <a:lnTo>
                      <a:pt x="467" y="998"/>
                    </a:lnTo>
                    <a:lnTo>
                      <a:pt x="467" y="999"/>
                    </a:lnTo>
                    <a:lnTo>
                      <a:pt x="466" y="999"/>
                    </a:lnTo>
                    <a:lnTo>
                      <a:pt x="464" y="1003"/>
                    </a:lnTo>
                    <a:lnTo>
                      <a:pt x="130" y="1483"/>
                    </a:lnTo>
                    <a:lnTo>
                      <a:pt x="123" y="1488"/>
                    </a:lnTo>
                    <a:lnTo>
                      <a:pt x="121" y="1497"/>
                    </a:lnTo>
                    <a:lnTo>
                      <a:pt x="118" y="1505"/>
                    </a:lnTo>
                    <a:lnTo>
                      <a:pt x="119" y="1509"/>
                    </a:lnTo>
                    <a:lnTo>
                      <a:pt x="116" y="1514"/>
                    </a:lnTo>
                    <a:lnTo>
                      <a:pt x="111" y="1514"/>
                    </a:lnTo>
                    <a:lnTo>
                      <a:pt x="107" y="1530"/>
                    </a:lnTo>
                    <a:lnTo>
                      <a:pt x="114" y="1540"/>
                    </a:lnTo>
                    <a:lnTo>
                      <a:pt x="119" y="1539"/>
                    </a:lnTo>
                    <a:lnTo>
                      <a:pt x="121" y="1542"/>
                    </a:lnTo>
                    <a:lnTo>
                      <a:pt x="118" y="1548"/>
                    </a:lnTo>
                    <a:lnTo>
                      <a:pt x="112" y="1555"/>
                    </a:lnTo>
                    <a:lnTo>
                      <a:pt x="105" y="1565"/>
                    </a:lnTo>
                    <a:lnTo>
                      <a:pt x="98" y="1570"/>
                    </a:lnTo>
                    <a:lnTo>
                      <a:pt x="97" y="1576"/>
                    </a:lnTo>
                    <a:lnTo>
                      <a:pt x="95" y="1579"/>
                    </a:lnTo>
                    <a:lnTo>
                      <a:pt x="98" y="1581"/>
                    </a:lnTo>
                    <a:lnTo>
                      <a:pt x="107" y="1577"/>
                    </a:lnTo>
                    <a:lnTo>
                      <a:pt x="111" y="1574"/>
                    </a:lnTo>
                    <a:lnTo>
                      <a:pt x="118" y="1565"/>
                    </a:lnTo>
                    <a:lnTo>
                      <a:pt x="118" y="1576"/>
                    </a:lnTo>
                    <a:lnTo>
                      <a:pt x="111" y="1581"/>
                    </a:lnTo>
                    <a:lnTo>
                      <a:pt x="112" y="1583"/>
                    </a:lnTo>
                    <a:lnTo>
                      <a:pt x="121" y="1581"/>
                    </a:lnTo>
                    <a:lnTo>
                      <a:pt x="125" y="1572"/>
                    </a:lnTo>
                    <a:lnTo>
                      <a:pt x="121" y="1570"/>
                    </a:lnTo>
                    <a:lnTo>
                      <a:pt x="130" y="1565"/>
                    </a:lnTo>
                    <a:lnTo>
                      <a:pt x="141" y="1562"/>
                    </a:lnTo>
                    <a:lnTo>
                      <a:pt x="144" y="1555"/>
                    </a:lnTo>
                    <a:lnTo>
                      <a:pt x="141" y="1551"/>
                    </a:lnTo>
                    <a:lnTo>
                      <a:pt x="146" y="1551"/>
                    </a:lnTo>
                    <a:lnTo>
                      <a:pt x="149" y="1546"/>
                    </a:lnTo>
                    <a:lnTo>
                      <a:pt x="158" y="1544"/>
                    </a:lnTo>
                    <a:lnTo>
                      <a:pt x="162" y="1546"/>
                    </a:lnTo>
                    <a:lnTo>
                      <a:pt x="156" y="1556"/>
                    </a:lnTo>
                    <a:lnTo>
                      <a:pt x="165" y="1563"/>
                    </a:lnTo>
                    <a:lnTo>
                      <a:pt x="174" y="1551"/>
                    </a:lnTo>
                    <a:lnTo>
                      <a:pt x="176" y="1544"/>
                    </a:lnTo>
                    <a:lnTo>
                      <a:pt x="183" y="1540"/>
                    </a:lnTo>
                    <a:lnTo>
                      <a:pt x="183" y="1539"/>
                    </a:lnTo>
                    <a:lnTo>
                      <a:pt x="186" y="1537"/>
                    </a:lnTo>
                    <a:lnTo>
                      <a:pt x="190" y="1539"/>
                    </a:lnTo>
                    <a:lnTo>
                      <a:pt x="199" y="1530"/>
                    </a:lnTo>
                    <a:lnTo>
                      <a:pt x="200" y="1523"/>
                    </a:lnTo>
                    <a:lnTo>
                      <a:pt x="202" y="1523"/>
                    </a:lnTo>
                    <a:lnTo>
                      <a:pt x="200" y="1533"/>
                    </a:lnTo>
                    <a:lnTo>
                      <a:pt x="204" y="1533"/>
                    </a:lnTo>
                    <a:lnTo>
                      <a:pt x="213" y="1523"/>
                    </a:lnTo>
                    <a:lnTo>
                      <a:pt x="216" y="1519"/>
                    </a:lnTo>
                    <a:lnTo>
                      <a:pt x="216" y="1518"/>
                    </a:lnTo>
                    <a:lnTo>
                      <a:pt x="214" y="1516"/>
                    </a:lnTo>
                    <a:lnTo>
                      <a:pt x="216" y="1512"/>
                    </a:lnTo>
                    <a:lnTo>
                      <a:pt x="220" y="1512"/>
                    </a:lnTo>
                    <a:lnTo>
                      <a:pt x="221" y="1507"/>
                    </a:lnTo>
                    <a:lnTo>
                      <a:pt x="225" y="1500"/>
                    </a:lnTo>
                    <a:lnTo>
                      <a:pt x="227" y="1491"/>
                    </a:lnTo>
                    <a:lnTo>
                      <a:pt x="223" y="1484"/>
                    </a:lnTo>
                    <a:lnTo>
                      <a:pt x="225" y="1483"/>
                    </a:lnTo>
                    <a:lnTo>
                      <a:pt x="227" y="1483"/>
                    </a:lnTo>
                    <a:lnTo>
                      <a:pt x="230" y="1477"/>
                    </a:lnTo>
                    <a:lnTo>
                      <a:pt x="232" y="1467"/>
                    </a:lnTo>
                    <a:lnTo>
                      <a:pt x="228" y="1465"/>
                    </a:lnTo>
                    <a:lnTo>
                      <a:pt x="227" y="1474"/>
                    </a:lnTo>
                    <a:lnTo>
                      <a:pt x="221" y="1477"/>
                    </a:lnTo>
                    <a:lnTo>
                      <a:pt x="220" y="1470"/>
                    </a:lnTo>
                    <a:lnTo>
                      <a:pt x="221" y="1461"/>
                    </a:lnTo>
                    <a:lnTo>
                      <a:pt x="227" y="1454"/>
                    </a:lnTo>
                    <a:lnTo>
                      <a:pt x="230" y="1447"/>
                    </a:lnTo>
                    <a:lnTo>
                      <a:pt x="228" y="1440"/>
                    </a:lnTo>
                    <a:lnTo>
                      <a:pt x="230" y="1433"/>
                    </a:lnTo>
                    <a:lnTo>
                      <a:pt x="225" y="1440"/>
                    </a:lnTo>
                    <a:lnTo>
                      <a:pt x="223" y="1439"/>
                    </a:lnTo>
                    <a:lnTo>
                      <a:pt x="223" y="1432"/>
                    </a:lnTo>
                    <a:lnTo>
                      <a:pt x="221" y="1432"/>
                    </a:lnTo>
                    <a:lnTo>
                      <a:pt x="220" y="1439"/>
                    </a:lnTo>
                    <a:lnTo>
                      <a:pt x="214" y="1437"/>
                    </a:lnTo>
                    <a:lnTo>
                      <a:pt x="211" y="1433"/>
                    </a:lnTo>
                    <a:lnTo>
                      <a:pt x="211" y="1430"/>
                    </a:lnTo>
                    <a:lnTo>
                      <a:pt x="207" y="1432"/>
                    </a:lnTo>
                    <a:lnTo>
                      <a:pt x="209" y="1435"/>
                    </a:lnTo>
                    <a:lnTo>
                      <a:pt x="204" y="1437"/>
                    </a:lnTo>
                    <a:lnTo>
                      <a:pt x="202" y="1433"/>
                    </a:lnTo>
                    <a:lnTo>
                      <a:pt x="206" y="1430"/>
                    </a:lnTo>
                    <a:lnTo>
                      <a:pt x="207" y="1426"/>
                    </a:lnTo>
                    <a:lnTo>
                      <a:pt x="202" y="1425"/>
                    </a:lnTo>
                    <a:lnTo>
                      <a:pt x="199" y="1425"/>
                    </a:lnTo>
                    <a:lnTo>
                      <a:pt x="191" y="1428"/>
                    </a:lnTo>
                    <a:lnTo>
                      <a:pt x="190" y="1430"/>
                    </a:lnTo>
                    <a:lnTo>
                      <a:pt x="191" y="1437"/>
                    </a:lnTo>
                    <a:lnTo>
                      <a:pt x="191" y="1439"/>
                    </a:lnTo>
                    <a:lnTo>
                      <a:pt x="190" y="1440"/>
                    </a:lnTo>
                    <a:lnTo>
                      <a:pt x="191" y="1442"/>
                    </a:lnTo>
                    <a:lnTo>
                      <a:pt x="186" y="1447"/>
                    </a:lnTo>
                    <a:lnTo>
                      <a:pt x="183" y="1444"/>
                    </a:lnTo>
                    <a:lnTo>
                      <a:pt x="184" y="1439"/>
                    </a:lnTo>
                    <a:lnTo>
                      <a:pt x="179" y="1437"/>
                    </a:lnTo>
                    <a:lnTo>
                      <a:pt x="179" y="1432"/>
                    </a:lnTo>
                    <a:lnTo>
                      <a:pt x="177" y="1428"/>
                    </a:lnTo>
                    <a:lnTo>
                      <a:pt x="174" y="1432"/>
                    </a:lnTo>
                    <a:lnTo>
                      <a:pt x="167" y="1433"/>
                    </a:lnTo>
                    <a:lnTo>
                      <a:pt x="167" y="1439"/>
                    </a:lnTo>
                    <a:lnTo>
                      <a:pt x="170" y="1440"/>
                    </a:lnTo>
                    <a:lnTo>
                      <a:pt x="169" y="1444"/>
                    </a:lnTo>
                    <a:lnTo>
                      <a:pt x="165" y="1442"/>
                    </a:lnTo>
                    <a:lnTo>
                      <a:pt x="163" y="1446"/>
                    </a:lnTo>
                    <a:lnTo>
                      <a:pt x="162" y="1442"/>
                    </a:lnTo>
                    <a:lnTo>
                      <a:pt x="162" y="1435"/>
                    </a:lnTo>
                    <a:lnTo>
                      <a:pt x="155" y="1437"/>
                    </a:lnTo>
                    <a:lnTo>
                      <a:pt x="156" y="1442"/>
                    </a:lnTo>
                    <a:lnTo>
                      <a:pt x="158" y="1447"/>
                    </a:lnTo>
                    <a:lnTo>
                      <a:pt x="155" y="1447"/>
                    </a:lnTo>
                    <a:lnTo>
                      <a:pt x="153" y="1446"/>
                    </a:lnTo>
                    <a:lnTo>
                      <a:pt x="153" y="1449"/>
                    </a:lnTo>
                    <a:lnTo>
                      <a:pt x="158" y="1453"/>
                    </a:lnTo>
                    <a:lnTo>
                      <a:pt x="158" y="1454"/>
                    </a:lnTo>
                    <a:lnTo>
                      <a:pt x="155" y="1456"/>
                    </a:lnTo>
                    <a:lnTo>
                      <a:pt x="158" y="1458"/>
                    </a:lnTo>
                    <a:lnTo>
                      <a:pt x="158" y="1461"/>
                    </a:lnTo>
                    <a:lnTo>
                      <a:pt x="158" y="1463"/>
                    </a:lnTo>
                    <a:lnTo>
                      <a:pt x="162" y="1474"/>
                    </a:lnTo>
                    <a:lnTo>
                      <a:pt x="165" y="1483"/>
                    </a:lnTo>
                    <a:lnTo>
                      <a:pt x="165" y="1490"/>
                    </a:lnTo>
                    <a:lnTo>
                      <a:pt x="165" y="1497"/>
                    </a:lnTo>
                    <a:lnTo>
                      <a:pt x="167" y="1502"/>
                    </a:lnTo>
                    <a:lnTo>
                      <a:pt x="167" y="1504"/>
                    </a:lnTo>
                    <a:lnTo>
                      <a:pt x="165" y="1502"/>
                    </a:lnTo>
                    <a:lnTo>
                      <a:pt x="163" y="1505"/>
                    </a:lnTo>
                    <a:lnTo>
                      <a:pt x="162" y="1502"/>
                    </a:lnTo>
                    <a:lnTo>
                      <a:pt x="158" y="1504"/>
                    </a:lnTo>
                    <a:lnTo>
                      <a:pt x="155" y="1493"/>
                    </a:lnTo>
                    <a:lnTo>
                      <a:pt x="151" y="1491"/>
                    </a:lnTo>
                    <a:lnTo>
                      <a:pt x="155" y="1491"/>
                    </a:lnTo>
                    <a:lnTo>
                      <a:pt x="155" y="1488"/>
                    </a:lnTo>
                    <a:lnTo>
                      <a:pt x="153" y="1484"/>
                    </a:lnTo>
                    <a:lnTo>
                      <a:pt x="151" y="1486"/>
                    </a:lnTo>
                    <a:lnTo>
                      <a:pt x="148" y="1481"/>
                    </a:lnTo>
                    <a:lnTo>
                      <a:pt x="141" y="1483"/>
                    </a:lnTo>
                    <a:lnTo>
                      <a:pt x="137" y="1481"/>
                    </a:lnTo>
                    <a:lnTo>
                      <a:pt x="141" y="1474"/>
                    </a:lnTo>
                    <a:lnTo>
                      <a:pt x="135" y="1474"/>
                    </a:lnTo>
                    <a:lnTo>
                      <a:pt x="132" y="1477"/>
                    </a:lnTo>
                    <a:lnTo>
                      <a:pt x="133" y="1481"/>
                    </a:lnTo>
                    <a:lnTo>
                      <a:pt x="130" y="1483"/>
                    </a:lnTo>
                    <a:lnTo>
                      <a:pt x="464" y="1003"/>
                    </a:lnTo>
                    <a:lnTo>
                      <a:pt x="237" y="1655"/>
                    </a:lnTo>
                    <a:lnTo>
                      <a:pt x="241" y="1662"/>
                    </a:lnTo>
                    <a:lnTo>
                      <a:pt x="241" y="1667"/>
                    </a:lnTo>
                    <a:lnTo>
                      <a:pt x="246" y="1665"/>
                    </a:lnTo>
                    <a:lnTo>
                      <a:pt x="248" y="1653"/>
                    </a:lnTo>
                    <a:lnTo>
                      <a:pt x="253" y="1639"/>
                    </a:lnTo>
                    <a:lnTo>
                      <a:pt x="260" y="1630"/>
                    </a:lnTo>
                    <a:lnTo>
                      <a:pt x="265" y="1620"/>
                    </a:lnTo>
                    <a:lnTo>
                      <a:pt x="269" y="1616"/>
                    </a:lnTo>
                    <a:lnTo>
                      <a:pt x="274" y="1602"/>
                    </a:lnTo>
                    <a:lnTo>
                      <a:pt x="276" y="1591"/>
                    </a:lnTo>
                    <a:lnTo>
                      <a:pt x="278" y="1577"/>
                    </a:lnTo>
                    <a:lnTo>
                      <a:pt x="285" y="1570"/>
                    </a:lnTo>
                    <a:lnTo>
                      <a:pt x="290" y="1562"/>
                    </a:lnTo>
                    <a:lnTo>
                      <a:pt x="293" y="1567"/>
                    </a:lnTo>
                    <a:lnTo>
                      <a:pt x="297" y="1560"/>
                    </a:lnTo>
                    <a:lnTo>
                      <a:pt x="302" y="1555"/>
                    </a:lnTo>
                    <a:lnTo>
                      <a:pt x="302" y="1546"/>
                    </a:lnTo>
                    <a:lnTo>
                      <a:pt x="292" y="1546"/>
                    </a:lnTo>
                    <a:lnTo>
                      <a:pt x="297" y="1539"/>
                    </a:lnTo>
                    <a:lnTo>
                      <a:pt x="295" y="1528"/>
                    </a:lnTo>
                    <a:lnTo>
                      <a:pt x="299" y="1521"/>
                    </a:lnTo>
                    <a:lnTo>
                      <a:pt x="299" y="1516"/>
                    </a:lnTo>
                    <a:lnTo>
                      <a:pt x="295" y="1511"/>
                    </a:lnTo>
                    <a:lnTo>
                      <a:pt x="288" y="1519"/>
                    </a:lnTo>
                    <a:lnTo>
                      <a:pt x="279" y="1528"/>
                    </a:lnTo>
                    <a:lnTo>
                      <a:pt x="272" y="1537"/>
                    </a:lnTo>
                    <a:lnTo>
                      <a:pt x="267" y="1540"/>
                    </a:lnTo>
                    <a:lnTo>
                      <a:pt x="269" y="1544"/>
                    </a:lnTo>
                    <a:lnTo>
                      <a:pt x="265" y="1549"/>
                    </a:lnTo>
                    <a:lnTo>
                      <a:pt x="265" y="1558"/>
                    </a:lnTo>
                    <a:lnTo>
                      <a:pt x="264" y="1562"/>
                    </a:lnTo>
                    <a:lnTo>
                      <a:pt x="262" y="1562"/>
                    </a:lnTo>
                    <a:lnTo>
                      <a:pt x="262" y="1567"/>
                    </a:lnTo>
                    <a:lnTo>
                      <a:pt x="258" y="1569"/>
                    </a:lnTo>
                    <a:lnTo>
                      <a:pt x="255" y="1583"/>
                    </a:lnTo>
                    <a:lnTo>
                      <a:pt x="249" y="1593"/>
                    </a:lnTo>
                    <a:lnTo>
                      <a:pt x="246" y="1604"/>
                    </a:lnTo>
                    <a:lnTo>
                      <a:pt x="244" y="1616"/>
                    </a:lnTo>
                    <a:lnTo>
                      <a:pt x="241" y="1630"/>
                    </a:lnTo>
                    <a:lnTo>
                      <a:pt x="239" y="1639"/>
                    </a:lnTo>
                    <a:lnTo>
                      <a:pt x="235" y="1648"/>
                    </a:lnTo>
                    <a:lnTo>
                      <a:pt x="237" y="1655"/>
                    </a:lnTo>
                    <a:lnTo>
                      <a:pt x="464" y="1003"/>
                    </a:lnTo>
                    <a:lnTo>
                      <a:pt x="346" y="1432"/>
                    </a:lnTo>
                    <a:lnTo>
                      <a:pt x="337" y="1435"/>
                    </a:lnTo>
                    <a:lnTo>
                      <a:pt x="329" y="1435"/>
                    </a:lnTo>
                    <a:lnTo>
                      <a:pt x="318" y="1435"/>
                    </a:lnTo>
                    <a:lnTo>
                      <a:pt x="320" y="1439"/>
                    </a:lnTo>
                    <a:lnTo>
                      <a:pt x="329" y="1442"/>
                    </a:lnTo>
                    <a:lnTo>
                      <a:pt x="339" y="1440"/>
                    </a:lnTo>
                    <a:lnTo>
                      <a:pt x="343" y="1437"/>
                    </a:lnTo>
                    <a:lnTo>
                      <a:pt x="344" y="1440"/>
                    </a:lnTo>
                    <a:lnTo>
                      <a:pt x="343" y="1442"/>
                    </a:lnTo>
                    <a:lnTo>
                      <a:pt x="346" y="1444"/>
                    </a:lnTo>
                    <a:lnTo>
                      <a:pt x="350" y="1446"/>
                    </a:lnTo>
                    <a:lnTo>
                      <a:pt x="344" y="1454"/>
                    </a:lnTo>
                    <a:lnTo>
                      <a:pt x="362" y="1458"/>
                    </a:lnTo>
                    <a:lnTo>
                      <a:pt x="365" y="1456"/>
                    </a:lnTo>
                    <a:lnTo>
                      <a:pt x="371" y="1453"/>
                    </a:lnTo>
                    <a:lnTo>
                      <a:pt x="367" y="1451"/>
                    </a:lnTo>
                    <a:lnTo>
                      <a:pt x="378" y="1446"/>
                    </a:lnTo>
                    <a:lnTo>
                      <a:pt x="378" y="1444"/>
                    </a:lnTo>
                    <a:lnTo>
                      <a:pt x="385" y="1442"/>
                    </a:lnTo>
                    <a:lnTo>
                      <a:pt x="397" y="1439"/>
                    </a:lnTo>
                    <a:lnTo>
                      <a:pt x="406" y="1435"/>
                    </a:lnTo>
                    <a:lnTo>
                      <a:pt x="409" y="1432"/>
                    </a:lnTo>
                    <a:lnTo>
                      <a:pt x="408" y="1428"/>
                    </a:lnTo>
                    <a:lnTo>
                      <a:pt x="385" y="1440"/>
                    </a:lnTo>
                    <a:lnTo>
                      <a:pt x="374" y="1437"/>
                    </a:lnTo>
                    <a:lnTo>
                      <a:pt x="371" y="1435"/>
                    </a:lnTo>
                    <a:lnTo>
                      <a:pt x="367" y="1437"/>
                    </a:lnTo>
                    <a:lnTo>
                      <a:pt x="365" y="1439"/>
                    </a:lnTo>
                    <a:lnTo>
                      <a:pt x="367" y="1432"/>
                    </a:lnTo>
                    <a:lnTo>
                      <a:pt x="364" y="1433"/>
                    </a:lnTo>
                    <a:lnTo>
                      <a:pt x="362" y="1439"/>
                    </a:lnTo>
                    <a:lnTo>
                      <a:pt x="358" y="1437"/>
                    </a:lnTo>
                    <a:lnTo>
                      <a:pt x="357" y="1432"/>
                    </a:lnTo>
                    <a:lnTo>
                      <a:pt x="351" y="1435"/>
                    </a:lnTo>
                    <a:lnTo>
                      <a:pt x="346" y="1432"/>
                    </a:lnTo>
                    <a:lnTo>
                      <a:pt x="464" y="10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Freeform 163">
                <a:extLst>
                  <a:ext uri="{FF2B5EF4-FFF2-40B4-BE49-F238E27FC236}">
                    <a16:creationId xmlns:a16="http://schemas.microsoft.com/office/drawing/2014/main" id="{72A412D4-1A68-92BF-DA4B-C3CCCB5E0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1451"/>
                <a:ext cx="431" cy="1023"/>
              </a:xfrm>
              <a:custGeom>
                <a:avLst/>
                <a:gdLst>
                  <a:gd name="T0" fmla="*/ 464 w 861"/>
                  <a:gd name="T1" fmla="*/ 1066 h 2045"/>
                  <a:gd name="T2" fmla="*/ 446 w 861"/>
                  <a:gd name="T3" fmla="*/ 1099 h 2045"/>
                  <a:gd name="T4" fmla="*/ 450 w 861"/>
                  <a:gd name="T5" fmla="*/ 1138 h 2045"/>
                  <a:gd name="T6" fmla="*/ 455 w 861"/>
                  <a:gd name="T7" fmla="*/ 1189 h 2045"/>
                  <a:gd name="T8" fmla="*/ 483 w 861"/>
                  <a:gd name="T9" fmla="*/ 1224 h 2045"/>
                  <a:gd name="T10" fmla="*/ 517 w 861"/>
                  <a:gd name="T11" fmla="*/ 1244 h 2045"/>
                  <a:gd name="T12" fmla="*/ 562 w 861"/>
                  <a:gd name="T13" fmla="*/ 1277 h 2045"/>
                  <a:gd name="T14" fmla="*/ 583 w 861"/>
                  <a:gd name="T15" fmla="*/ 1298 h 2045"/>
                  <a:gd name="T16" fmla="*/ 604 w 861"/>
                  <a:gd name="T17" fmla="*/ 1354 h 2045"/>
                  <a:gd name="T18" fmla="*/ 562 w 861"/>
                  <a:gd name="T19" fmla="*/ 1409 h 2045"/>
                  <a:gd name="T20" fmla="*/ 582 w 861"/>
                  <a:gd name="T21" fmla="*/ 1428 h 2045"/>
                  <a:gd name="T22" fmla="*/ 548 w 861"/>
                  <a:gd name="T23" fmla="*/ 1456 h 2045"/>
                  <a:gd name="T24" fmla="*/ 513 w 861"/>
                  <a:gd name="T25" fmla="*/ 1479 h 2045"/>
                  <a:gd name="T26" fmla="*/ 501 w 861"/>
                  <a:gd name="T27" fmla="*/ 1477 h 2045"/>
                  <a:gd name="T28" fmla="*/ 452 w 861"/>
                  <a:gd name="T29" fmla="*/ 1537 h 2045"/>
                  <a:gd name="T30" fmla="*/ 452 w 861"/>
                  <a:gd name="T31" fmla="*/ 1598 h 2045"/>
                  <a:gd name="T32" fmla="*/ 423 w 861"/>
                  <a:gd name="T33" fmla="*/ 1649 h 2045"/>
                  <a:gd name="T34" fmla="*/ 429 w 861"/>
                  <a:gd name="T35" fmla="*/ 1751 h 2045"/>
                  <a:gd name="T36" fmla="*/ 409 w 861"/>
                  <a:gd name="T37" fmla="*/ 1862 h 2045"/>
                  <a:gd name="T38" fmla="*/ 346 w 861"/>
                  <a:gd name="T39" fmla="*/ 1920 h 2045"/>
                  <a:gd name="T40" fmla="*/ 286 w 861"/>
                  <a:gd name="T41" fmla="*/ 1941 h 2045"/>
                  <a:gd name="T42" fmla="*/ 255 w 861"/>
                  <a:gd name="T43" fmla="*/ 2036 h 2045"/>
                  <a:gd name="T44" fmla="*/ 142 w 861"/>
                  <a:gd name="T45" fmla="*/ 2031 h 2045"/>
                  <a:gd name="T46" fmla="*/ 146 w 861"/>
                  <a:gd name="T47" fmla="*/ 1974 h 2045"/>
                  <a:gd name="T48" fmla="*/ 137 w 861"/>
                  <a:gd name="T49" fmla="*/ 1906 h 2045"/>
                  <a:gd name="T50" fmla="*/ 128 w 861"/>
                  <a:gd name="T51" fmla="*/ 1837 h 2045"/>
                  <a:gd name="T52" fmla="*/ 77 w 861"/>
                  <a:gd name="T53" fmla="*/ 1750 h 2045"/>
                  <a:gd name="T54" fmla="*/ 63 w 861"/>
                  <a:gd name="T55" fmla="*/ 1693 h 2045"/>
                  <a:gd name="T56" fmla="*/ 49 w 861"/>
                  <a:gd name="T57" fmla="*/ 1646 h 2045"/>
                  <a:gd name="T58" fmla="*/ 28 w 861"/>
                  <a:gd name="T59" fmla="*/ 1591 h 2045"/>
                  <a:gd name="T60" fmla="*/ 0 w 861"/>
                  <a:gd name="T61" fmla="*/ 1486 h 2045"/>
                  <a:gd name="T62" fmla="*/ 60 w 861"/>
                  <a:gd name="T63" fmla="*/ 1361 h 2045"/>
                  <a:gd name="T64" fmla="*/ 93 w 861"/>
                  <a:gd name="T65" fmla="*/ 1200 h 2045"/>
                  <a:gd name="T66" fmla="*/ 83 w 861"/>
                  <a:gd name="T67" fmla="*/ 973 h 2045"/>
                  <a:gd name="T68" fmla="*/ 202 w 861"/>
                  <a:gd name="T69" fmla="*/ 738 h 2045"/>
                  <a:gd name="T70" fmla="*/ 325 w 861"/>
                  <a:gd name="T71" fmla="*/ 242 h 2045"/>
                  <a:gd name="T72" fmla="*/ 557 w 861"/>
                  <a:gd name="T73" fmla="*/ 77 h 2045"/>
                  <a:gd name="T74" fmla="*/ 655 w 861"/>
                  <a:gd name="T75" fmla="*/ 56 h 2045"/>
                  <a:gd name="T76" fmla="*/ 777 w 861"/>
                  <a:gd name="T77" fmla="*/ 121 h 2045"/>
                  <a:gd name="T78" fmla="*/ 805 w 861"/>
                  <a:gd name="T79" fmla="*/ 205 h 2045"/>
                  <a:gd name="T80" fmla="*/ 828 w 861"/>
                  <a:gd name="T81" fmla="*/ 316 h 2045"/>
                  <a:gd name="T82" fmla="*/ 850 w 861"/>
                  <a:gd name="T83" fmla="*/ 428 h 2045"/>
                  <a:gd name="T84" fmla="*/ 796 w 861"/>
                  <a:gd name="T85" fmla="*/ 430 h 2045"/>
                  <a:gd name="T86" fmla="*/ 764 w 861"/>
                  <a:gd name="T87" fmla="*/ 441 h 2045"/>
                  <a:gd name="T88" fmla="*/ 740 w 861"/>
                  <a:gd name="T89" fmla="*/ 462 h 2045"/>
                  <a:gd name="T90" fmla="*/ 727 w 861"/>
                  <a:gd name="T91" fmla="*/ 483 h 2045"/>
                  <a:gd name="T92" fmla="*/ 708 w 861"/>
                  <a:gd name="T93" fmla="*/ 509 h 2045"/>
                  <a:gd name="T94" fmla="*/ 701 w 861"/>
                  <a:gd name="T95" fmla="*/ 557 h 2045"/>
                  <a:gd name="T96" fmla="*/ 677 w 861"/>
                  <a:gd name="T97" fmla="*/ 590 h 2045"/>
                  <a:gd name="T98" fmla="*/ 698 w 861"/>
                  <a:gd name="T99" fmla="*/ 623 h 2045"/>
                  <a:gd name="T100" fmla="*/ 712 w 861"/>
                  <a:gd name="T101" fmla="*/ 650 h 2045"/>
                  <a:gd name="T102" fmla="*/ 678 w 861"/>
                  <a:gd name="T103" fmla="*/ 701 h 2045"/>
                  <a:gd name="T104" fmla="*/ 647 w 861"/>
                  <a:gd name="T105" fmla="*/ 760 h 2045"/>
                  <a:gd name="T106" fmla="*/ 590 w 861"/>
                  <a:gd name="T107" fmla="*/ 803 h 2045"/>
                  <a:gd name="T108" fmla="*/ 562 w 861"/>
                  <a:gd name="T109" fmla="*/ 829 h 2045"/>
                  <a:gd name="T110" fmla="*/ 539 w 861"/>
                  <a:gd name="T111" fmla="*/ 839 h 2045"/>
                  <a:gd name="T112" fmla="*/ 513 w 861"/>
                  <a:gd name="T113" fmla="*/ 864 h 2045"/>
                  <a:gd name="T114" fmla="*/ 510 w 861"/>
                  <a:gd name="T115" fmla="*/ 908 h 2045"/>
                  <a:gd name="T116" fmla="*/ 469 w 861"/>
                  <a:gd name="T117" fmla="*/ 957 h 2045"/>
                  <a:gd name="T118" fmla="*/ 455 w 861"/>
                  <a:gd name="T119" fmla="*/ 976 h 2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61" h="2045">
                    <a:moveTo>
                      <a:pt x="464" y="1003"/>
                    </a:moveTo>
                    <a:lnTo>
                      <a:pt x="462" y="1022"/>
                    </a:lnTo>
                    <a:lnTo>
                      <a:pt x="459" y="1022"/>
                    </a:lnTo>
                    <a:lnTo>
                      <a:pt x="462" y="1024"/>
                    </a:lnTo>
                    <a:lnTo>
                      <a:pt x="462" y="1026"/>
                    </a:lnTo>
                    <a:lnTo>
                      <a:pt x="459" y="1027"/>
                    </a:lnTo>
                    <a:lnTo>
                      <a:pt x="459" y="1031"/>
                    </a:lnTo>
                    <a:lnTo>
                      <a:pt x="455" y="1033"/>
                    </a:lnTo>
                    <a:lnTo>
                      <a:pt x="457" y="1040"/>
                    </a:lnTo>
                    <a:lnTo>
                      <a:pt x="457" y="1043"/>
                    </a:lnTo>
                    <a:lnTo>
                      <a:pt x="457" y="1045"/>
                    </a:lnTo>
                    <a:lnTo>
                      <a:pt x="455" y="1049"/>
                    </a:lnTo>
                    <a:lnTo>
                      <a:pt x="455" y="1050"/>
                    </a:lnTo>
                    <a:lnTo>
                      <a:pt x="457" y="1054"/>
                    </a:lnTo>
                    <a:lnTo>
                      <a:pt x="460" y="1054"/>
                    </a:lnTo>
                    <a:lnTo>
                      <a:pt x="460" y="1057"/>
                    </a:lnTo>
                    <a:lnTo>
                      <a:pt x="459" y="1059"/>
                    </a:lnTo>
                    <a:lnTo>
                      <a:pt x="459" y="1061"/>
                    </a:lnTo>
                    <a:lnTo>
                      <a:pt x="460" y="1068"/>
                    </a:lnTo>
                    <a:lnTo>
                      <a:pt x="464" y="1066"/>
                    </a:lnTo>
                    <a:lnTo>
                      <a:pt x="469" y="1068"/>
                    </a:lnTo>
                    <a:lnTo>
                      <a:pt x="471" y="1070"/>
                    </a:lnTo>
                    <a:lnTo>
                      <a:pt x="469" y="1073"/>
                    </a:lnTo>
                    <a:lnTo>
                      <a:pt x="467" y="1078"/>
                    </a:lnTo>
                    <a:lnTo>
                      <a:pt x="467" y="1082"/>
                    </a:lnTo>
                    <a:lnTo>
                      <a:pt x="464" y="1082"/>
                    </a:lnTo>
                    <a:lnTo>
                      <a:pt x="462" y="1078"/>
                    </a:lnTo>
                    <a:lnTo>
                      <a:pt x="460" y="1075"/>
                    </a:lnTo>
                    <a:lnTo>
                      <a:pt x="457" y="1075"/>
                    </a:lnTo>
                    <a:lnTo>
                      <a:pt x="453" y="1077"/>
                    </a:lnTo>
                    <a:lnTo>
                      <a:pt x="450" y="1078"/>
                    </a:lnTo>
                    <a:lnTo>
                      <a:pt x="450" y="1082"/>
                    </a:lnTo>
                    <a:lnTo>
                      <a:pt x="452" y="1085"/>
                    </a:lnTo>
                    <a:lnTo>
                      <a:pt x="450" y="1087"/>
                    </a:lnTo>
                    <a:lnTo>
                      <a:pt x="448" y="1089"/>
                    </a:lnTo>
                    <a:lnTo>
                      <a:pt x="446" y="1091"/>
                    </a:lnTo>
                    <a:lnTo>
                      <a:pt x="448" y="1094"/>
                    </a:lnTo>
                    <a:lnTo>
                      <a:pt x="450" y="1096"/>
                    </a:lnTo>
                    <a:lnTo>
                      <a:pt x="448" y="1098"/>
                    </a:lnTo>
                    <a:lnTo>
                      <a:pt x="446" y="1099"/>
                    </a:lnTo>
                    <a:lnTo>
                      <a:pt x="445" y="1101"/>
                    </a:lnTo>
                    <a:lnTo>
                      <a:pt x="446" y="1103"/>
                    </a:lnTo>
                    <a:lnTo>
                      <a:pt x="446" y="1107"/>
                    </a:lnTo>
                    <a:lnTo>
                      <a:pt x="446" y="1110"/>
                    </a:lnTo>
                    <a:lnTo>
                      <a:pt x="448" y="1112"/>
                    </a:lnTo>
                    <a:lnTo>
                      <a:pt x="450" y="1110"/>
                    </a:lnTo>
                    <a:lnTo>
                      <a:pt x="452" y="1112"/>
                    </a:lnTo>
                    <a:lnTo>
                      <a:pt x="450" y="1115"/>
                    </a:lnTo>
                    <a:lnTo>
                      <a:pt x="446" y="1115"/>
                    </a:lnTo>
                    <a:lnTo>
                      <a:pt x="445" y="1115"/>
                    </a:lnTo>
                    <a:lnTo>
                      <a:pt x="443" y="1119"/>
                    </a:lnTo>
                    <a:lnTo>
                      <a:pt x="445" y="1121"/>
                    </a:lnTo>
                    <a:lnTo>
                      <a:pt x="446" y="1124"/>
                    </a:lnTo>
                    <a:lnTo>
                      <a:pt x="448" y="1128"/>
                    </a:lnTo>
                    <a:lnTo>
                      <a:pt x="452" y="1129"/>
                    </a:lnTo>
                    <a:lnTo>
                      <a:pt x="453" y="1129"/>
                    </a:lnTo>
                    <a:lnTo>
                      <a:pt x="455" y="1133"/>
                    </a:lnTo>
                    <a:lnTo>
                      <a:pt x="457" y="1135"/>
                    </a:lnTo>
                    <a:lnTo>
                      <a:pt x="452" y="1135"/>
                    </a:lnTo>
                    <a:lnTo>
                      <a:pt x="450" y="1138"/>
                    </a:lnTo>
                    <a:lnTo>
                      <a:pt x="452" y="1142"/>
                    </a:lnTo>
                    <a:lnTo>
                      <a:pt x="452" y="1145"/>
                    </a:lnTo>
                    <a:lnTo>
                      <a:pt x="450" y="1145"/>
                    </a:lnTo>
                    <a:lnTo>
                      <a:pt x="452" y="1149"/>
                    </a:lnTo>
                    <a:lnTo>
                      <a:pt x="452" y="1150"/>
                    </a:lnTo>
                    <a:lnTo>
                      <a:pt x="450" y="1152"/>
                    </a:lnTo>
                    <a:lnTo>
                      <a:pt x="450" y="1154"/>
                    </a:lnTo>
                    <a:lnTo>
                      <a:pt x="452" y="1156"/>
                    </a:lnTo>
                    <a:lnTo>
                      <a:pt x="452" y="1157"/>
                    </a:lnTo>
                    <a:lnTo>
                      <a:pt x="452" y="1161"/>
                    </a:lnTo>
                    <a:lnTo>
                      <a:pt x="452" y="1168"/>
                    </a:lnTo>
                    <a:lnTo>
                      <a:pt x="450" y="1172"/>
                    </a:lnTo>
                    <a:lnTo>
                      <a:pt x="450" y="1175"/>
                    </a:lnTo>
                    <a:lnTo>
                      <a:pt x="455" y="1177"/>
                    </a:lnTo>
                    <a:lnTo>
                      <a:pt x="455" y="1179"/>
                    </a:lnTo>
                    <a:lnTo>
                      <a:pt x="453" y="1179"/>
                    </a:lnTo>
                    <a:lnTo>
                      <a:pt x="452" y="1182"/>
                    </a:lnTo>
                    <a:lnTo>
                      <a:pt x="450" y="1184"/>
                    </a:lnTo>
                    <a:lnTo>
                      <a:pt x="453" y="1186"/>
                    </a:lnTo>
                    <a:lnTo>
                      <a:pt x="455" y="1189"/>
                    </a:lnTo>
                    <a:lnTo>
                      <a:pt x="455" y="1193"/>
                    </a:lnTo>
                    <a:lnTo>
                      <a:pt x="459" y="1193"/>
                    </a:lnTo>
                    <a:lnTo>
                      <a:pt x="460" y="1196"/>
                    </a:lnTo>
                    <a:lnTo>
                      <a:pt x="464" y="1198"/>
                    </a:lnTo>
                    <a:lnTo>
                      <a:pt x="460" y="1203"/>
                    </a:lnTo>
                    <a:lnTo>
                      <a:pt x="459" y="1205"/>
                    </a:lnTo>
                    <a:lnTo>
                      <a:pt x="462" y="1203"/>
                    </a:lnTo>
                    <a:lnTo>
                      <a:pt x="464" y="1208"/>
                    </a:lnTo>
                    <a:lnTo>
                      <a:pt x="464" y="1210"/>
                    </a:lnTo>
                    <a:lnTo>
                      <a:pt x="466" y="1210"/>
                    </a:lnTo>
                    <a:lnTo>
                      <a:pt x="467" y="1212"/>
                    </a:lnTo>
                    <a:lnTo>
                      <a:pt x="464" y="1217"/>
                    </a:lnTo>
                    <a:lnTo>
                      <a:pt x="460" y="1221"/>
                    </a:lnTo>
                    <a:lnTo>
                      <a:pt x="457" y="1224"/>
                    </a:lnTo>
                    <a:lnTo>
                      <a:pt x="462" y="1224"/>
                    </a:lnTo>
                    <a:lnTo>
                      <a:pt x="466" y="1226"/>
                    </a:lnTo>
                    <a:lnTo>
                      <a:pt x="469" y="1228"/>
                    </a:lnTo>
                    <a:lnTo>
                      <a:pt x="471" y="1228"/>
                    </a:lnTo>
                    <a:lnTo>
                      <a:pt x="476" y="1226"/>
                    </a:lnTo>
                    <a:lnTo>
                      <a:pt x="483" y="1224"/>
                    </a:lnTo>
                    <a:lnTo>
                      <a:pt x="487" y="1226"/>
                    </a:lnTo>
                    <a:lnTo>
                      <a:pt x="488" y="1231"/>
                    </a:lnTo>
                    <a:lnTo>
                      <a:pt x="488" y="1235"/>
                    </a:lnTo>
                    <a:lnTo>
                      <a:pt x="487" y="1237"/>
                    </a:lnTo>
                    <a:lnTo>
                      <a:pt x="490" y="1242"/>
                    </a:lnTo>
                    <a:lnTo>
                      <a:pt x="494" y="1247"/>
                    </a:lnTo>
                    <a:lnTo>
                      <a:pt x="497" y="1247"/>
                    </a:lnTo>
                    <a:lnTo>
                      <a:pt x="496" y="1242"/>
                    </a:lnTo>
                    <a:lnTo>
                      <a:pt x="496" y="1238"/>
                    </a:lnTo>
                    <a:lnTo>
                      <a:pt x="501" y="1238"/>
                    </a:lnTo>
                    <a:lnTo>
                      <a:pt x="503" y="1238"/>
                    </a:lnTo>
                    <a:lnTo>
                      <a:pt x="503" y="1235"/>
                    </a:lnTo>
                    <a:lnTo>
                      <a:pt x="506" y="1235"/>
                    </a:lnTo>
                    <a:lnTo>
                      <a:pt x="510" y="1233"/>
                    </a:lnTo>
                    <a:lnTo>
                      <a:pt x="513" y="1231"/>
                    </a:lnTo>
                    <a:lnTo>
                      <a:pt x="517" y="1231"/>
                    </a:lnTo>
                    <a:lnTo>
                      <a:pt x="518" y="1235"/>
                    </a:lnTo>
                    <a:lnTo>
                      <a:pt x="518" y="1238"/>
                    </a:lnTo>
                    <a:lnTo>
                      <a:pt x="518" y="1242"/>
                    </a:lnTo>
                    <a:lnTo>
                      <a:pt x="517" y="1244"/>
                    </a:lnTo>
                    <a:lnTo>
                      <a:pt x="520" y="1245"/>
                    </a:lnTo>
                    <a:lnTo>
                      <a:pt x="522" y="1245"/>
                    </a:lnTo>
                    <a:lnTo>
                      <a:pt x="524" y="1247"/>
                    </a:lnTo>
                    <a:lnTo>
                      <a:pt x="527" y="1252"/>
                    </a:lnTo>
                    <a:lnTo>
                      <a:pt x="531" y="1258"/>
                    </a:lnTo>
                    <a:lnTo>
                      <a:pt x="532" y="1259"/>
                    </a:lnTo>
                    <a:lnTo>
                      <a:pt x="536" y="1263"/>
                    </a:lnTo>
                    <a:lnTo>
                      <a:pt x="541" y="1263"/>
                    </a:lnTo>
                    <a:lnTo>
                      <a:pt x="538" y="1266"/>
                    </a:lnTo>
                    <a:lnTo>
                      <a:pt x="538" y="1268"/>
                    </a:lnTo>
                    <a:lnTo>
                      <a:pt x="541" y="1266"/>
                    </a:lnTo>
                    <a:lnTo>
                      <a:pt x="543" y="1265"/>
                    </a:lnTo>
                    <a:lnTo>
                      <a:pt x="548" y="1265"/>
                    </a:lnTo>
                    <a:lnTo>
                      <a:pt x="550" y="1266"/>
                    </a:lnTo>
                    <a:lnTo>
                      <a:pt x="553" y="1266"/>
                    </a:lnTo>
                    <a:lnTo>
                      <a:pt x="555" y="1272"/>
                    </a:lnTo>
                    <a:lnTo>
                      <a:pt x="557" y="1273"/>
                    </a:lnTo>
                    <a:lnTo>
                      <a:pt x="555" y="1275"/>
                    </a:lnTo>
                    <a:lnTo>
                      <a:pt x="559" y="1275"/>
                    </a:lnTo>
                    <a:lnTo>
                      <a:pt x="562" y="1277"/>
                    </a:lnTo>
                    <a:lnTo>
                      <a:pt x="564" y="1277"/>
                    </a:lnTo>
                    <a:lnTo>
                      <a:pt x="566" y="1277"/>
                    </a:lnTo>
                    <a:lnTo>
                      <a:pt x="568" y="1280"/>
                    </a:lnTo>
                    <a:lnTo>
                      <a:pt x="566" y="1282"/>
                    </a:lnTo>
                    <a:lnTo>
                      <a:pt x="564" y="1284"/>
                    </a:lnTo>
                    <a:lnTo>
                      <a:pt x="562" y="1282"/>
                    </a:lnTo>
                    <a:lnTo>
                      <a:pt x="557" y="1282"/>
                    </a:lnTo>
                    <a:lnTo>
                      <a:pt x="553" y="1280"/>
                    </a:lnTo>
                    <a:lnTo>
                      <a:pt x="552" y="1280"/>
                    </a:lnTo>
                    <a:lnTo>
                      <a:pt x="553" y="1284"/>
                    </a:lnTo>
                    <a:lnTo>
                      <a:pt x="555" y="1289"/>
                    </a:lnTo>
                    <a:lnTo>
                      <a:pt x="557" y="1291"/>
                    </a:lnTo>
                    <a:lnTo>
                      <a:pt x="561" y="1293"/>
                    </a:lnTo>
                    <a:lnTo>
                      <a:pt x="562" y="1293"/>
                    </a:lnTo>
                    <a:lnTo>
                      <a:pt x="566" y="1295"/>
                    </a:lnTo>
                    <a:lnTo>
                      <a:pt x="569" y="1296"/>
                    </a:lnTo>
                    <a:lnTo>
                      <a:pt x="573" y="1296"/>
                    </a:lnTo>
                    <a:lnTo>
                      <a:pt x="576" y="1298"/>
                    </a:lnTo>
                    <a:lnTo>
                      <a:pt x="580" y="1300"/>
                    </a:lnTo>
                    <a:lnTo>
                      <a:pt x="583" y="1298"/>
                    </a:lnTo>
                    <a:lnTo>
                      <a:pt x="585" y="1302"/>
                    </a:lnTo>
                    <a:lnTo>
                      <a:pt x="585" y="1309"/>
                    </a:lnTo>
                    <a:lnTo>
                      <a:pt x="589" y="1314"/>
                    </a:lnTo>
                    <a:lnTo>
                      <a:pt x="590" y="1319"/>
                    </a:lnTo>
                    <a:lnTo>
                      <a:pt x="592" y="1323"/>
                    </a:lnTo>
                    <a:lnTo>
                      <a:pt x="594" y="1326"/>
                    </a:lnTo>
                    <a:lnTo>
                      <a:pt x="597" y="1326"/>
                    </a:lnTo>
                    <a:lnTo>
                      <a:pt x="601" y="1330"/>
                    </a:lnTo>
                    <a:lnTo>
                      <a:pt x="603" y="1331"/>
                    </a:lnTo>
                    <a:lnTo>
                      <a:pt x="606" y="1330"/>
                    </a:lnTo>
                    <a:lnTo>
                      <a:pt x="608" y="1331"/>
                    </a:lnTo>
                    <a:lnTo>
                      <a:pt x="610" y="1333"/>
                    </a:lnTo>
                    <a:lnTo>
                      <a:pt x="610" y="1337"/>
                    </a:lnTo>
                    <a:lnTo>
                      <a:pt x="606" y="1340"/>
                    </a:lnTo>
                    <a:lnTo>
                      <a:pt x="604" y="1342"/>
                    </a:lnTo>
                    <a:lnTo>
                      <a:pt x="601" y="1344"/>
                    </a:lnTo>
                    <a:lnTo>
                      <a:pt x="603" y="1347"/>
                    </a:lnTo>
                    <a:lnTo>
                      <a:pt x="608" y="1349"/>
                    </a:lnTo>
                    <a:lnTo>
                      <a:pt x="608" y="1352"/>
                    </a:lnTo>
                    <a:lnTo>
                      <a:pt x="604" y="1354"/>
                    </a:lnTo>
                    <a:lnTo>
                      <a:pt x="601" y="1358"/>
                    </a:lnTo>
                    <a:lnTo>
                      <a:pt x="596" y="1358"/>
                    </a:lnTo>
                    <a:lnTo>
                      <a:pt x="590" y="1361"/>
                    </a:lnTo>
                    <a:lnTo>
                      <a:pt x="585" y="1363"/>
                    </a:lnTo>
                    <a:lnTo>
                      <a:pt x="580" y="1368"/>
                    </a:lnTo>
                    <a:lnTo>
                      <a:pt x="585" y="1374"/>
                    </a:lnTo>
                    <a:lnTo>
                      <a:pt x="582" y="1375"/>
                    </a:lnTo>
                    <a:lnTo>
                      <a:pt x="576" y="1381"/>
                    </a:lnTo>
                    <a:lnTo>
                      <a:pt x="569" y="1386"/>
                    </a:lnTo>
                    <a:lnTo>
                      <a:pt x="566" y="1389"/>
                    </a:lnTo>
                    <a:lnTo>
                      <a:pt x="561" y="1393"/>
                    </a:lnTo>
                    <a:lnTo>
                      <a:pt x="557" y="1396"/>
                    </a:lnTo>
                    <a:lnTo>
                      <a:pt x="553" y="1398"/>
                    </a:lnTo>
                    <a:lnTo>
                      <a:pt x="552" y="1396"/>
                    </a:lnTo>
                    <a:lnTo>
                      <a:pt x="550" y="1398"/>
                    </a:lnTo>
                    <a:lnTo>
                      <a:pt x="552" y="1402"/>
                    </a:lnTo>
                    <a:lnTo>
                      <a:pt x="552" y="1403"/>
                    </a:lnTo>
                    <a:lnTo>
                      <a:pt x="553" y="1407"/>
                    </a:lnTo>
                    <a:lnTo>
                      <a:pt x="557" y="1407"/>
                    </a:lnTo>
                    <a:lnTo>
                      <a:pt x="562" y="1409"/>
                    </a:lnTo>
                    <a:lnTo>
                      <a:pt x="561" y="1405"/>
                    </a:lnTo>
                    <a:lnTo>
                      <a:pt x="562" y="1402"/>
                    </a:lnTo>
                    <a:lnTo>
                      <a:pt x="566" y="1403"/>
                    </a:lnTo>
                    <a:lnTo>
                      <a:pt x="571" y="1405"/>
                    </a:lnTo>
                    <a:lnTo>
                      <a:pt x="573" y="1407"/>
                    </a:lnTo>
                    <a:lnTo>
                      <a:pt x="576" y="1409"/>
                    </a:lnTo>
                    <a:lnTo>
                      <a:pt x="582" y="1409"/>
                    </a:lnTo>
                    <a:lnTo>
                      <a:pt x="585" y="1409"/>
                    </a:lnTo>
                    <a:lnTo>
                      <a:pt x="587" y="1414"/>
                    </a:lnTo>
                    <a:lnTo>
                      <a:pt x="585" y="1418"/>
                    </a:lnTo>
                    <a:lnTo>
                      <a:pt x="583" y="1419"/>
                    </a:lnTo>
                    <a:lnTo>
                      <a:pt x="580" y="1421"/>
                    </a:lnTo>
                    <a:lnTo>
                      <a:pt x="582" y="1421"/>
                    </a:lnTo>
                    <a:lnTo>
                      <a:pt x="583" y="1423"/>
                    </a:lnTo>
                    <a:lnTo>
                      <a:pt x="587" y="1419"/>
                    </a:lnTo>
                    <a:lnTo>
                      <a:pt x="590" y="1419"/>
                    </a:lnTo>
                    <a:lnTo>
                      <a:pt x="592" y="1423"/>
                    </a:lnTo>
                    <a:lnTo>
                      <a:pt x="590" y="1425"/>
                    </a:lnTo>
                    <a:lnTo>
                      <a:pt x="585" y="1426"/>
                    </a:lnTo>
                    <a:lnTo>
                      <a:pt x="582" y="1428"/>
                    </a:lnTo>
                    <a:lnTo>
                      <a:pt x="580" y="1428"/>
                    </a:lnTo>
                    <a:lnTo>
                      <a:pt x="576" y="1430"/>
                    </a:lnTo>
                    <a:lnTo>
                      <a:pt x="571" y="1433"/>
                    </a:lnTo>
                    <a:lnTo>
                      <a:pt x="568" y="1432"/>
                    </a:lnTo>
                    <a:lnTo>
                      <a:pt x="562" y="1426"/>
                    </a:lnTo>
                    <a:lnTo>
                      <a:pt x="559" y="1426"/>
                    </a:lnTo>
                    <a:lnTo>
                      <a:pt x="555" y="1432"/>
                    </a:lnTo>
                    <a:lnTo>
                      <a:pt x="561" y="1433"/>
                    </a:lnTo>
                    <a:lnTo>
                      <a:pt x="564" y="1439"/>
                    </a:lnTo>
                    <a:lnTo>
                      <a:pt x="566" y="1442"/>
                    </a:lnTo>
                    <a:lnTo>
                      <a:pt x="561" y="1447"/>
                    </a:lnTo>
                    <a:lnTo>
                      <a:pt x="557" y="1449"/>
                    </a:lnTo>
                    <a:lnTo>
                      <a:pt x="553" y="1451"/>
                    </a:lnTo>
                    <a:lnTo>
                      <a:pt x="557" y="1449"/>
                    </a:lnTo>
                    <a:lnTo>
                      <a:pt x="562" y="1449"/>
                    </a:lnTo>
                    <a:lnTo>
                      <a:pt x="559" y="1451"/>
                    </a:lnTo>
                    <a:lnTo>
                      <a:pt x="559" y="1453"/>
                    </a:lnTo>
                    <a:lnTo>
                      <a:pt x="553" y="1456"/>
                    </a:lnTo>
                    <a:lnTo>
                      <a:pt x="546" y="1460"/>
                    </a:lnTo>
                    <a:lnTo>
                      <a:pt x="548" y="1456"/>
                    </a:lnTo>
                    <a:lnTo>
                      <a:pt x="548" y="1451"/>
                    </a:lnTo>
                    <a:lnTo>
                      <a:pt x="545" y="1454"/>
                    </a:lnTo>
                    <a:lnTo>
                      <a:pt x="541" y="1460"/>
                    </a:lnTo>
                    <a:lnTo>
                      <a:pt x="538" y="1461"/>
                    </a:lnTo>
                    <a:lnTo>
                      <a:pt x="536" y="1465"/>
                    </a:lnTo>
                    <a:lnTo>
                      <a:pt x="534" y="1468"/>
                    </a:lnTo>
                    <a:lnTo>
                      <a:pt x="531" y="1472"/>
                    </a:lnTo>
                    <a:lnTo>
                      <a:pt x="532" y="1475"/>
                    </a:lnTo>
                    <a:lnTo>
                      <a:pt x="534" y="1479"/>
                    </a:lnTo>
                    <a:lnTo>
                      <a:pt x="531" y="1486"/>
                    </a:lnTo>
                    <a:lnTo>
                      <a:pt x="529" y="1491"/>
                    </a:lnTo>
                    <a:lnTo>
                      <a:pt x="531" y="1497"/>
                    </a:lnTo>
                    <a:lnTo>
                      <a:pt x="527" y="1502"/>
                    </a:lnTo>
                    <a:lnTo>
                      <a:pt x="522" y="1498"/>
                    </a:lnTo>
                    <a:lnTo>
                      <a:pt x="520" y="1495"/>
                    </a:lnTo>
                    <a:lnTo>
                      <a:pt x="518" y="1491"/>
                    </a:lnTo>
                    <a:lnTo>
                      <a:pt x="518" y="1488"/>
                    </a:lnTo>
                    <a:lnTo>
                      <a:pt x="517" y="1484"/>
                    </a:lnTo>
                    <a:lnTo>
                      <a:pt x="513" y="1481"/>
                    </a:lnTo>
                    <a:lnTo>
                      <a:pt x="513" y="1479"/>
                    </a:lnTo>
                    <a:lnTo>
                      <a:pt x="513" y="1475"/>
                    </a:lnTo>
                    <a:lnTo>
                      <a:pt x="513" y="1470"/>
                    </a:lnTo>
                    <a:lnTo>
                      <a:pt x="511" y="1465"/>
                    </a:lnTo>
                    <a:lnTo>
                      <a:pt x="511" y="1461"/>
                    </a:lnTo>
                    <a:lnTo>
                      <a:pt x="513" y="1456"/>
                    </a:lnTo>
                    <a:lnTo>
                      <a:pt x="513" y="1454"/>
                    </a:lnTo>
                    <a:lnTo>
                      <a:pt x="515" y="1453"/>
                    </a:lnTo>
                    <a:lnTo>
                      <a:pt x="513" y="1453"/>
                    </a:lnTo>
                    <a:lnTo>
                      <a:pt x="511" y="1458"/>
                    </a:lnTo>
                    <a:lnTo>
                      <a:pt x="511" y="1461"/>
                    </a:lnTo>
                    <a:lnTo>
                      <a:pt x="508" y="1463"/>
                    </a:lnTo>
                    <a:lnTo>
                      <a:pt x="506" y="1458"/>
                    </a:lnTo>
                    <a:lnTo>
                      <a:pt x="508" y="1454"/>
                    </a:lnTo>
                    <a:lnTo>
                      <a:pt x="504" y="1447"/>
                    </a:lnTo>
                    <a:lnTo>
                      <a:pt x="504" y="1453"/>
                    </a:lnTo>
                    <a:lnTo>
                      <a:pt x="504" y="1458"/>
                    </a:lnTo>
                    <a:lnTo>
                      <a:pt x="503" y="1463"/>
                    </a:lnTo>
                    <a:lnTo>
                      <a:pt x="504" y="1468"/>
                    </a:lnTo>
                    <a:lnTo>
                      <a:pt x="503" y="1475"/>
                    </a:lnTo>
                    <a:lnTo>
                      <a:pt x="501" y="1477"/>
                    </a:lnTo>
                    <a:lnTo>
                      <a:pt x="501" y="1483"/>
                    </a:lnTo>
                    <a:lnTo>
                      <a:pt x="503" y="1486"/>
                    </a:lnTo>
                    <a:lnTo>
                      <a:pt x="503" y="1491"/>
                    </a:lnTo>
                    <a:lnTo>
                      <a:pt x="499" y="1497"/>
                    </a:lnTo>
                    <a:lnTo>
                      <a:pt x="496" y="1502"/>
                    </a:lnTo>
                    <a:lnTo>
                      <a:pt x="494" y="1507"/>
                    </a:lnTo>
                    <a:lnTo>
                      <a:pt x="487" y="1505"/>
                    </a:lnTo>
                    <a:lnTo>
                      <a:pt x="488" y="1509"/>
                    </a:lnTo>
                    <a:lnTo>
                      <a:pt x="487" y="1512"/>
                    </a:lnTo>
                    <a:lnTo>
                      <a:pt x="485" y="1511"/>
                    </a:lnTo>
                    <a:lnTo>
                      <a:pt x="481" y="1514"/>
                    </a:lnTo>
                    <a:lnTo>
                      <a:pt x="478" y="1518"/>
                    </a:lnTo>
                    <a:lnTo>
                      <a:pt x="471" y="1521"/>
                    </a:lnTo>
                    <a:lnTo>
                      <a:pt x="467" y="1519"/>
                    </a:lnTo>
                    <a:lnTo>
                      <a:pt x="462" y="1523"/>
                    </a:lnTo>
                    <a:lnTo>
                      <a:pt x="466" y="1525"/>
                    </a:lnTo>
                    <a:lnTo>
                      <a:pt x="460" y="1530"/>
                    </a:lnTo>
                    <a:lnTo>
                      <a:pt x="459" y="1533"/>
                    </a:lnTo>
                    <a:lnTo>
                      <a:pt x="455" y="1533"/>
                    </a:lnTo>
                    <a:lnTo>
                      <a:pt x="452" y="1537"/>
                    </a:lnTo>
                    <a:lnTo>
                      <a:pt x="448" y="1535"/>
                    </a:lnTo>
                    <a:lnTo>
                      <a:pt x="441" y="1535"/>
                    </a:lnTo>
                    <a:lnTo>
                      <a:pt x="438" y="1535"/>
                    </a:lnTo>
                    <a:lnTo>
                      <a:pt x="441" y="1535"/>
                    </a:lnTo>
                    <a:lnTo>
                      <a:pt x="441" y="1540"/>
                    </a:lnTo>
                    <a:lnTo>
                      <a:pt x="446" y="1546"/>
                    </a:lnTo>
                    <a:lnTo>
                      <a:pt x="453" y="1551"/>
                    </a:lnTo>
                    <a:lnTo>
                      <a:pt x="450" y="1555"/>
                    </a:lnTo>
                    <a:lnTo>
                      <a:pt x="441" y="1562"/>
                    </a:lnTo>
                    <a:lnTo>
                      <a:pt x="413" y="1556"/>
                    </a:lnTo>
                    <a:lnTo>
                      <a:pt x="429" y="1563"/>
                    </a:lnTo>
                    <a:lnTo>
                      <a:pt x="445" y="1576"/>
                    </a:lnTo>
                    <a:lnTo>
                      <a:pt x="432" y="1576"/>
                    </a:lnTo>
                    <a:lnTo>
                      <a:pt x="453" y="1579"/>
                    </a:lnTo>
                    <a:lnTo>
                      <a:pt x="452" y="1586"/>
                    </a:lnTo>
                    <a:lnTo>
                      <a:pt x="448" y="1581"/>
                    </a:lnTo>
                    <a:lnTo>
                      <a:pt x="438" y="1586"/>
                    </a:lnTo>
                    <a:lnTo>
                      <a:pt x="450" y="1591"/>
                    </a:lnTo>
                    <a:lnTo>
                      <a:pt x="448" y="1595"/>
                    </a:lnTo>
                    <a:lnTo>
                      <a:pt x="452" y="1598"/>
                    </a:lnTo>
                    <a:lnTo>
                      <a:pt x="446" y="1602"/>
                    </a:lnTo>
                    <a:lnTo>
                      <a:pt x="452" y="1606"/>
                    </a:lnTo>
                    <a:lnTo>
                      <a:pt x="445" y="1607"/>
                    </a:lnTo>
                    <a:lnTo>
                      <a:pt x="432" y="1598"/>
                    </a:lnTo>
                    <a:lnTo>
                      <a:pt x="443" y="1613"/>
                    </a:lnTo>
                    <a:lnTo>
                      <a:pt x="450" y="1620"/>
                    </a:lnTo>
                    <a:lnTo>
                      <a:pt x="445" y="1620"/>
                    </a:lnTo>
                    <a:lnTo>
                      <a:pt x="446" y="1625"/>
                    </a:lnTo>
                    <a:lnTo>
                      <a:pt x="441" y="1627"/>
                    </a:lnTo>
                    <a:lnTo>
                      <a:pt x="434" y="1621"/>
                    </a:lnTo>
                    <a:lnTo>
                      <a:pt x="436" y="1630"/>
                    </a:lnTo>
                    <a:lnTo>
                      <a:pt x="446" y="1635"/>
                    </a:lnTo>
                    <a:lnTo>
                      <a:pt x="448" y="1648"/>
                    </a:lnTo>
                    <a:lnTo>
                      <a:pt x="425" y="1630"/>
                    </a:lnTo>
                    <a:lnTo>
                      <a:pt x="434" y="1646"/>
                    </a:lnTo>
                    <a:lnTo>
                      <a:pt x="425" y="1644"/>
                    </a:lnTo>
                    <a:lnTo>
                      <a:pt x="443" y="1660"/>
                    </a:lnTo>
                    <a:lnTo>
                      <a:pt x="441" y="1663"/>
                    </a:lnTo>
                    <a:lnTo>
                      <a:pt x="423" y="1646"/>
                    </a:lnTo>
                    <a:lnTo>
                      <a:pt x="423" y="1649"/>
                    </a:lnTo>
                    <a:lnTo>
                      <a:pt x="441" y="1665"/>
                    </a:lnTo>
                    <a:lnTo>
                      <a:pt x="445" y="1672"/>
                    </a:lnTo>
                    <a:lnTo>
                      <a:pt x="439" y="1678"/>
                    </a:lnTo>
                    <a:lnTo>
                      <a:pt x="438" y="1681"/>
                    </a:lnTo>
                    <a:lnTo>
                      <a:pt x="441" y="1686"/>
                    </a:lnTo>
                    <a:lnTo>
                      <a:pt x="439" y="1693"/>
                    </a:lnTo>
                    <a:lnTo>
                      <a:pt x="430" y="1688"/>
                    </a:lnTo>
                    <a:lnTo>
                      <a:pt x="432" y="1693"/>
                    </a:lnTo>
                    <a:lnTo>
                      <a:pt x="436" y="1697"/>
                    </a:lnTo>
                    <a:lnTo>
                      <a:pt x="441" y="1699"/>
                    </a:lnTo>
                    <a:lnTo>
                      <a:pt x="446" y="1706"/>
                    </a:lnTo>
                    <a:lnTo>
                      <a:pt x="445" y="1716"/>
                    </a:lnTo>
                    <a:lnTo>
                      <a:pt x="439" y="1725"/>
                    </a:lnTo>
                    <a:lnTo>
                      <a:pt x="438" y="1723"/>
                    </a:lnTo>
                    <a:lnTo>
                      <a:pt x="436" y="1723"/>
                    </a:lnTo>
                    <a:lnTo>
                      <a:pt x="436" y="1734"/>
                    </a:lnTo>
                    <a:lnTo>
                      <a:pt x="429" y="1739"/>
                    </a:lnTo>
                    <a:lnTo>
                      <a:pt x="430" y="1743"/>
                    </a:lnTo>
                    <a:lnTo>
                      <a:pt x="432" y="1748"/>
                    </a:lnTo>
                    <a:lnTo>
                      <a:pt x="429" y="1751"/>
                    </a:lnTo>
                    <a:lnTo>
                      <a:pt x="430" y="1757"/>
                    </a:lnTo>
                    <a:lnTo>
                      <a:pt x="436" y="1764"/>
                    </a:lnTo>
                    <a:lnTo>
                      <a:pt x="438" y="1769"/>
                    </a:lnTo>
                    <a:lnTo>
                      <a:pt x="436" y="1776"/>
                    </a:lnTo>
                    <a:lnTo>
                      <a:pt x="432" y="1783"/>
                    </a:lnTo>
                    <a:lnTo>
                      <a:pt x="429" y="1785"/>
                    </a:lnTo>
                    <a:lnTo>
                      <a:pt x="432" y="1790"/>
                    </a:lnTo>
                    <a:lnTo>
                      <a:pt x="429" y="1794"/>
                    </a:lnTo>
                    <a:lnTo>
                      <a:pt x="430" y="1795"/>
                    </a:lnTo>
                    <a:lnTo>
                      <a:pt x="427" y="1813"/>
                    </a:lnTo>
                    <a:lnTo>
                      <a:pt x="430" y="1813"/>
                    </a:lnTo>
                    <a:lnTo>
                      <a:pt x="434" y="1811"/>
                    </a:lnTo>
                    <a:lnTo>
                      <a:pt x="432" y="1816"/>
                    </a:lnTo>
                    <a:lnTo>
                      <a:pt x="425" y="1816"/>
                    </a:lnTo>
                    <a:lnTo>
                      <a:pt x="425" y="1825"/>
                    </a:lnTo>
                    <a:lnTo>
                      <a:pt x="427" y="1834"/>
                    </a:lnTo>
                    <a:lnTo>
                      <a:pt x="418" y="1836"/>
                    </a:lnTo>
                    <a:lnTo>
                      <a:pt x="415" y="1843"/>
                    </a:lnTo>
                    <a:lnTo>
                      <a:pt x="413" y="1853"/>
                    </a:lnTo>
                    <a:lnTo>
                      <a:pt x="409" y="1862"/>
                    </a:lnTo>
                    <a:lnTo>
                      <a:pt x="406" y="1871"/>
                    </a:lnTo>
                    <a:lnTo>
                      <a:pt x="402" y="1881"/>
                    </a:lnTo>
                    <a:lnTo>
                      <a:pt x="402" y="1894"/>
                    </a:lnTo>
                    <a:lnTo>
                      <a:pt x="401" y="1897"/>
                    </a:lnTo>
                    <a:lnTo>
                      <a:pt x="399" y="1906"/>
                    </a:lnTo>
                    <a:lnTo>
                      <a:pt x="387" y="1925"/>
                    </a:lnTo>
                    <a:lnTo>
                      <a:pt x="385" y="1922"/>
                    </a:lnTo>
                    <a:lnTo>
                      <a:pt x="381" y="1922"/>
                    </a:lnTo>
                    <a:lnTo>
                      <a:pt x="385" y="1911"/>
                    </a:lnTo>
                    <a:lnTo>
                      <a:pt x="380" y="1917"/>
                    </a:lnTo>
                    <a:lnTo>
                      <a:pt x="374" y="1909"/>
                    </a:lnTo>
                    <a:lnTo>
                      <a:pt x="365" y="1909"/>
                    </a:lnTo>
                    <a:lnTo>
                      <a:pt x="365" y="1906"/>
                    </a:lnTo>
                    <a:lnTo>
                      <a:pt x="360" y="1911"/>
                    </a:lnTo>
                    <a:lnTo>
                      <a:pt x="357" y="1911"/>
                    </a:lnTo>
                    <a:lnTo>
                      <a:pt x="357" y="1915"/>
                    </a:lnTo>
                    <a:lnTo>
                      <a:pt x="353" y="1909"/>
                    </a:lnTo>
                    <a:lnTo>
                      <a:pt x="350" y="1911"/>
                    </a:lnTo>
                    <a:lnTo>
                      <a:pt x="348" y="1918"/>
                    </a:lnTo>
                    <a:lnTo>
                      <a:pt x="346" y="1920"/>
                    </a:lnTo>
                    <a:lnTo>
                      <a:pt x="341" y="1918"/>
                    </a:lnTo>
                    <a:lnTo>
                      <a:pt x="341" y="1911"/>
                    </a:lnTo>
                    <a:lnTo>
                      <a:pt x="339" y="1911"/>
                    </a:lnTo>
                    <a:lnTo>
                      <a:pt x="330" y="1915"/>
                    </a:lnTo>
                    <a:lnTo>
                      <a:pt x="322" y="1917"/>
                    </a:lnTo>
                    <a:lnTo>
                      <a:pt x="322" y="1909"/>
                    </a:lnTo>
                    <a:lnTo>
                      <a:pt x="318" y="1911"/>
                    </a:lnTo>
                    <a:lnTo>
                      <a:pt x="318" y="1917"/>
                    </a:lnTo>
                    <a:lnTo>
                      <a:pt x="307" y="1915"/>
                    </a:lnTo>
                    <a:lnTo>
                      <a:pt x="304" y="1918"/>
                    </a:lnTo>
                    <a:lnTo>
                      <a:pt x="302" y="1915"/>
                    </a:lnTo>
                    <a:lnTo>
                      <a:pt x="297" y="1917"/>
                    </a:lnTo>
                    <a:lnTo>
                      <a:pt x="292" y="1915"/>
                    </a:lnTo>
                    <a:lnTo>
                      <a:pt x="290" y="1920"/>
                    </a:lnTo>
                    <a:lnTo>
                      <a:pt x="293" y="1925"/>
                    </a:lnTo>
                    <a:lnTo>
                      <a:pt x="295" y="1931"/>
                    </a:lnTo>
                    <a:lnTo>
                      <a:pt x="299" y="1934"/>
                    </a:lnTo>
                    <a:lnTo>
                      <a:pt x="293" y="1941"/>
                    </a:lnTo>
                    <a:lnTo>
                      <a:pt x="290" y="1941"/>
                    </a:lnTo>
                    <a:lnTo>
                      <a:pt x="286" y="1941"/>
                    </a:lnTo>
                    <a:lnTo>
                      <a:pt x="285" y="1938"/>
                    </a:lnTo>
                    <a:lnTo>
                      <a:pt x="283" y="1934"/>
                    </a:lnTo>
                    <a:lnTo>
                      <a:pt x="281" y="1936"/>
                    </a:lnTo>
                    <a:lnTo>
                      <a:pt x="279" y="1934"/>
                    </a:lnTo>
                    <a:lnTo>
                      <a:pt x="274" y="1934"/>
                    </a:lnTo>
                    <a:lnTo>
                      <a:pt x="272" y="1939"/>
                    </a:lnTo>
                    <a:lnTo>
                      <a:pt x="267" y="1946"/>
                    </a:lnTo>
                    <a:lnTo>
                      <a:pt x="264" y="1946"/>
                    </a:lnTo>
                    <a:lnTo>
                      <a:pt x="262" y="1953"/>
                    </a:lnTo>
                    <a:lnTo>
                      <a:pt x="255" y="1964"/>
                    </a:lnTo>
                    <a:lnTo>
                      <a:pt x="251" y="1974"/>
                    </a:lnTo>
                    <a:lnTo>
                      <a:pt x="251" y="1985"/>
                    </a:lnTo>
                    <a:lnTo>
                      <a:pt x="258" y="1992"/>
                    </a:lnTo>
                    <a:lnTo>
                      <a:pt x="258" y="2001"/>
                    </a:lnTo>
                    <a:lnTo>
                      <a:pt x="265" y="2008"/>
                    </a:lnTo>
                    <a:lnTo>
                      <a:pt x="265" y="2017"/>
                    </a:lnTo>
                    <a:lnTo>
                      <a:pt x="262" y="2022"/>
                    </a:lnTo>
                    <a:lnTo>
                      <a:pt x="257" y="2029"/>
                    </a:lnTo>
                    <a:lnTo>
                      <a:pt x="257" y="2031"/>
                    </a:lnTo>
                    <a:lnTo>
                      <a:pt x="255" y="2036"/>
                    </a:lnTo>
                    <a:lnTo>
                      <a:pt x="242" y="2036"/>
                    </a:lnTo>
                    <a:lnTo>
                      <a:pt x="241" y="2038"/>
                    </a:lnTo>
                    <a:lnTo>
                      <a:pt x="230" y="2027"/>
                    </a:lnTo>
                    <a:lnTo>
                      <a:pt x="223" y="2031"/>
                    </a:lnTo>
                    <a:lnTo>
                      <a:pt x="213" y="2031"/>
                    </a:lnTo>
                    <a:lnTo>
                      <a:pt x="209" y="2032"/>
                    </a:lnTo>
                    <a:lnTo>
                      <a:pt x="207" y="2032"/>
                    </a:lnTo>
                    <a:lnTo>
                      <a:pt x="204" y="2036"/>
                    </a:lnTo>
                    <a:lnTo>
                      <a:pt x="200" y="2038"/>
                    </a:lnTo>
                    <a:lnTo>
                      <a:pt x="193" y="2036"/>
                    </a:lnTo>
                    <a:lnTo>
                      <a:pt x="183" y="2045"/>
                    </a:lnTo>
                    <a:lnTo>
                      <a:pt x="169" y="2041"/>
                    </a:lnTo>
                    <a:lnTo>
                      <a:pt x="162" y="2039"/>
                    </a:lnTo>
                    <a:lnTo>
                      <a:pt x="158" y="2041"/>
                    </a:lnTo>
                    <a:lnTo>
                      <a:pt x="149" y="2036"/>
                    </a:lnTo>
                    <a:lnTo>
                      <a:pt x="146" y="2039"/>
                    </a:lnTo>
                    <a:lnTo>
                      <a:pt x="142" y="2036"/>
                    </a:lnTo>
                    <a:lnTo>
                      <a:pt x="137" y="2039"/>
                    </a:lnTo>
                    <a:lnTo>
                      <a:pt x="139" y="2031"/>
                    </a:lnTo>
                    <a:lnTo>
                      <a:pt x="142" y="2031"/>
                    </a:lnTo>
                    <a:lnTo>
                      <a:pt x="144" y="2034"/>
                    </a:lnTo>
                    <a:lnTo>
                      <a:pt x="148" y="2034"/>
                    </a:lnTo>
                    <a:lnTo>
                      <a:pt x="148" y="2029"/>
                    </a:lnTo>
                    <a:lnTo>
                      <a:pt x="149" y="2027"/>
                    </a:lnTo>
                    <a:lnTo>
                      <a:pt x="146" y="2018"/>
                    </a:lnTo>
                    <a:lnTo>
                      <a:pt x="142" y="2018"/>
                    </a:lnTo>
                    <a:lnTo>
                      <a:pt x="146" y="2015"/>
                    </a:lnTo>
                    <a:lnTo>
                      <a:pt x="144" y="2008"/>
                    </a:lnTo>
                    <a:lnTo>
                      <a:pt x="149" y="2004"/>
                    </a:lnTo>
                    <a:lnTo>
                      <a:pt x="156" y="1997"/>
                    </a:lnTo>
                    <a:lnTo>
                      <a:pt x="156" y="1996"/>
                    </a:lnTo>
                    <a:lnTo>
                      <a:pt x="156" y="1990"/>
                    </a:lnTo>
                    <a:lnTo>
                      <a:pt x="155" y="1987"/>
                    </a:lnTo>
                    <a:lnTo>
                      <a:pt x="151" y="1985"/>
                    </a:lnTo>
                    <a:lnTo>
                      <a:pt x="149" y="1987"/>
                    </a:lnTo>
                    <a:lnTo>
                      <a:pt x="148" y="1985"/>
                    </a:lnTo>
                    <a:lnTo>
                      <a:pt x="148" y="1982"/>
                    </a:lnTo>
                    <a:lnTo>
                      <a:pt x="146" y="1983"/>
                    </a:lnTo>
                    <a:lnTo>
                      <a:pt x="144" y="1982"/>
                    </a:lnTo>
                    <a:lnTo>
                      <a:pt x="146" y="1974"/>
                    </a:lnTo>
                    <a:lnTo>
                      <a:pt x="144" y="1967"/>
                    </a:lnTo>
                    <a:lnTo>
                      <a:pt x="141" y="1964"/>
                    </a:lnTo>
                    <a:lnTo>
                      <a:pt x="137" y="1966"/>
                    </a:lnTo>
                    <a:lnTo>
                      <a:pt x="135" y="1960"/>
                    </a:lnTo>
                    <a:lnTo>
                      <a:pt x="135" y="1955"/>
                    </a:lnTo>
                    <a:lnTo>
                      <a:pt x="130" y="1946"/>
                    </a:lnTo>
                    <a:lnTo>
                      <a:pt x="125" y="1932"/>
                    </a:lnTo>
                    <a:lnTo>
                      <a:pt x="119" y="1925"/>
                    </a:lnTo>
                    <a:lnTo>
                      <a:pt x="114" y="1917"/>
                    </a:lnTo>
                    <a:lnTo>
                      <a:pt x="112" y="1906"/>
                    </a:lnTo>
                    <a:lnTo>
                      <a:pt x="111" y="1901"/>
                    </a:lnTo>
                    <a:lnTo>
                      <a:pt x="105" y="1897"/>
                    </a:lnTo>
                    <a:lnTo>
                      <a:pt x="114" y="1899"/>
                    </a:lnTo>
                    <a:lnTo>
                      <a:pt x="123" y="1904"/>
                    </a:lnTo>
                    <a:lnTo>
                      <a:pt x="125" y="1908"/>
                    </a:lnTo>
                    <a:lnTo>
                      <a:pt x="126" y="1909"/>
                    </a:lnTo>
                    <a:lnTo>
                      <a:pt x="130" y="1908"/>
                    </a:lnTo>
                    <a:lnTo>
                      <a:pt x="133" y="1909"/>
                    </a:lnTo>
                    <a:lnTo>
                      <a:pt x="133" y="1908"/>
                    </a:lnTo>
                    <a:lnTo>
                      <a:pt x="137" y="1906"/>
                    </a:lnTo>
                    <a:lnTo>
                      <a:pt x="137" y="1901"/>
                    </a:lnTo>
                    <a:lnTo>
                      <a:pt x="132" y="1895"/>
                    </a:lnTo>
                    <a:lnTo>
                      <a:pt x="130" y="1887"/>
                    </a:lnTo>
                    <a:lnTo>
                      <a:pt x="126" y="1887"/>
                    </a:lnTo>
                    <a:lnTo>
                      <a:pt x="125" y="1883"/>
                    </a:lnTo>
                    <a:lnTo>
                      <a:pt x="119" y="1883"/>
                    </a:lnTo>
                    <a:lnTo>
                      <a:pt x="119" y="1878"/>
                    </a:lnTo>
                    <a:lnTo>
                      <a:pt x="123" y="1873"/>
                    </a:lnTo>
                    <a:lnTo>
                      <a:pt x="128" y="1871"/>
                    </a:lnTo>
                    <a:lnTo>
                      <a:pt x="137" y="1876"/>
                    </a:lnTo>
                    <a:lnTo>
                      <a:pt x="141" y="1874"/>
                    </a:lnTo>
                    <a:lnTo>
                      <a:pt x="142" y="1873"/>
                    </a:lnTo>
                    <a:lnTo>
                      <a:pt x="144" y="1869"/>
                    </a:lnTo>
                    <a:lnTo>
                      <a:pt x="146" y="1855"/>
                    </a:lnTo>
                    <a:lnTo>
                      <a:pt x="144" y="1851"/>
                    </a:lnTo>
                    <a:lnTo>
                      <a:pt x="141" y="1843"/>
                    </a:lnTo>
                    <a:lnTo>
                      <a:pt x="139" y="1841"/>
                    </a:lnTo>
                    <a:lnTo>
                      <a:pt x="132" y="1844"/>
                    </a:lnTo>
                    <a:lnTo>
                      <a:pt x="130" y="1844"/>
                    </a:lnTo>
                    <a:lnTo>
                      <a:pt x="128" y="1837"/>
                    </a:lnTo>
                    <a:lnTo>
                      <a:pt x="125" y="1837"/>
                    </a:lnTo>
                    <a:lnTo>
                      <a:pt x="125" y="1834"/>
                    </a:lnTo>
                    <a:lnTo>
                      <a:pt x="121" y="1832"/>
                    </a:lnTo>
                    <a:lnTo>
                      <a:pt x="119" y="1827"/>
                    </a:lnTo>
                    <a:lnTo>
                      <a:pt x="118" y="1820"/>
                    </a:lnTo>
                    <a:lnTo>
                      <a:pt x="119" y="1818"/>
                    </a:lnTo>
                    <a:lnTo>
                      <a:pt x="116" y="1813"/>
                    </a:lnTo>
                    <a:lnTo>
                      <a:pt x="114" y="1815"/>
                    </a:lnTo>
                    <a:lnTo>
                      <a:pt x="109" y="1806"/>
                    </a:lnTo>
                    <a:lnTo>
                      <a:pt x="104" y="1806"/>
                    </a:lnTo>
                    <a:lnTo>
                      <a:pt x="98" y="1802"/>
                    </a:lnTo>
                    <a:lnTo>
                      <a:pt x="98" y="1794"/>
                    </a:lnTo>
                    <a:lnTo>
                      <a:pt x="97" y="1788"/>
                    </a:lnTo>
                    <a:lnTo>
                      <a:pt x="91" y="1779"/>
                    </a:lnTo>
                    <a:lnTo>
                      <a:pt x="88" y="1774"/>
                    </a:lnTo>
                    <a:lnTo>
                      <a:pt x="86" y="1772"/>
                    </a:lnTo>
                    <a:lnTo>
                      <a:pt x="86" y="1769"/>
                    </a:lnTo>
                    <a:lnTo>
                      <a:pt x="83" y="1757"/>
                    </a:lnTo>
                    <a:lnTo>
                      <a:pt x="77" y="1753"/>
                    </a:lnTo>
                    <a:lnTo>
                      <a:pt x="77" y="1750"/>
                    </a:lnTo>
                    <a:lnTo>
                      <a:pt x="79" y="1746"/>
                    </a:lnTo>
                    <a:lnTo>
                      <a:pt x="81" y="1746"/>
                    </a:lnTo>
                    <a:lnTo>
                      <a:pt x="81" y="1739"/>
                    </a:lnTo>
                    <a:lnTo>
                      <a:pt x="76" y="1737"/>
                    </a:lnTo>
                    <a:lnTo>
                      <a:pt x="77" y="1734"/>
                    </a:lnTo>
                    <a:lnTo>
                      <a:pt x="79" y="1728"/>
                    </a:lnTo>
                    <a:lnTo>
                      <a:pt x="76" y="1728"/>
                    </a:lnTo>
                    <a:lnTo>
                      <a:pt x="77" y="1727"/>
                    </a:lnTo>
                    <a:lnTo>
                      <a:pt x="76" y="1720"/>
                    </a:lnTo>
                    <a:lnTo>
                      <a:pt x="72" y="1727"/>
                    </a:lnTo>
                    <a:lnTo>
                      <a:pt x="70" y="1728"/>
                    </a:lnTo>
                    <a:lnTo>
                      <a:pt x="70" y="1736"/>
                    </a:lnTo>
                    <a:lnTo>
                      <a:pt x="67" y="1732"/>
                    </a:lnTo>
                    <a:lnTo>
                      <a:pt x="65" y="1736"/>
                    </a:lnTo>
                    <a:lnTo>
                      <a:pt x="65" y="1728"/>
                    </a:lnTo>
                    <a:lnTo>
                      <a:pt x="61" y="1730"/>
                    </a:lnTo>
                    <a:lnTo>
                      <a:pt x="61" y="1721"/>
                    </a:lnTo>
                    <a:lnTo>
                      <a:pt x="63" y="1709"/>
                    </a:lnTo>
                    <a:lnTo>
                      <a:pt x="63" y="1704"/>
                    </a:lnTo>
                    <a:lnTo>
                      <a:pt x="63" y="1693"/>
                    </a:lnTo>
                    <a:lnTo>
                      <a:pt x="63" y="1692"/>
                    </a:lnTo>
                    <a:lnTo>
                      <a:pt x="60" y="1697"/>
                    </a:lnTo>
                    <a:lnTo>
                      <a:pt x="60" y="1692"/>
                    </a:lnTo>
                    <a:lnTo>
                      <a:pt x="56" y="1690"/>
                    </a:lnTo>
                    <a:lnTo>
                      <a:pt x="56" y="1686"/>
                    </a:lnTo>
                    <a:lnTo>
                      <a:pt x="67" y="1679"/>
                    </a:lnTo>
                    <a:lnTo>
                      <a:pt x="58" y="1683"/>
                    </a:lnTo>
                    <a:lnTo>
                      <a:pt x="54" y="1681"/>
                    </a:lnTo>
                    <a:lnTo>
                      <a:pt x="46" y="1681"/>
                    </a:lnTo>
                    <a:lnTo>
                      <a:pt x="47" y="1674"/>
                    </a:lnTo>
                    <a:lnTo>
                      <a:pt x="54" y="1672"/>
                    </a:lnTo>
                    <a:lnTo>
                      <a:pt x="58" y="1667"/>
                    </a:lnTo>
                    <a:lnTo>
                      <a:pt x="47" y="1669"/>
                    </a:lnTo>
                    <a:lnTo>
                      <a:pt x="47" y="1663"/>
                    </a:lnTo>
                    <a:lnTo>
                      <a:pt x="46" y="1660"/>
                    </a:lnTo>
                    <a:lnTo>
                      <a:pt x="46" y="1655"/>
                    </a:lnTo>
                    <a:lnTo>
                      <a:pt x="46" y="1653"/>
                    </a:lnTo>
                    <a:lnTo>
                      <a:pt x="51" y="1651"/>
                    </a:lnTo>
                    <a:lnTo>
                      <a:pt x="53" y="1648"/>
                    </a:lnTo>
                    <a:lnTo>
                      <a:pt x="49" y="1646"/>
                    </a:lnTo>
                    <a:lnTo>
                      <a:pt x="54" y="1635"/>
                    </a:lnTo>
                    <a:lnTo>
                      <a:pt x="54" y="1627"/>
                    </a:lnTo>
                    <a:lnTo>
                      <a:pt x="56" y="1616"/>
                    </a:lnTo>
                    <a:lnTo>
                      <a:pt x="58" y="1609"/>
                    </a:lnTo>
                    <a:lnTo>
                      <a:pt x="60" y="1600"/>
                    </a:lnTo>
                    <a:lnTo>
                      <a:pt x="58" y="1597"/>
                    </a:lnTo>
                    <a:lnTo>
                      <a:pt x="54" y="1593"/>
                    </a:lnTo>
                    <a:lnTo>
                      <a:pt x="56" y="1590"/>
                    </a:lnTo>
                    <a:lnTo>
                      <a:pt x="63" y="1586"/>
                    </a:lnTo>
                    <a:lnTo>
                      <a:pt x="54" y="1588"/>
                    </a:lnTo>
                    <a:lnTo>
                      <a:pt x="46" y="1588"/>
                    </a:lnTo>
                    <a:lnTo>
                      <a:pt x="42" y="1597"/>
                    </a:lnTo>
                    <a:lnTo>
                      <a:pt x="35" y="1600"/>
                    </a:lnTo>
                    <a:lnTo>
                      <a:pt x="32" y="1598"/>
                    </a:lnTo>
                    <a:lnTo>
                      <a:pt x="37" y="1584"/>
                    </a:lnTo>
                    <a:lnTo>
                      <a:pt x="44" y="1572"/>
                    </a:lnTo>
                    <a:lnTo>
                      <a:pt x="39" y="1576"/>
                    </a:lnTo>
                    <a:lnTo>
                      <a:pt x="37" y="1565"/>
                    </a:lnTo>
                    <a:lnTo>
                      <a:pt x="33" y="1586"/>
                    </a:lnTo>
                    <a:lnTo>
                      <a:pt x="28" y="1591"/>
                    </a:lnTo>
                    <a:lnTo>
                      <a:pt x="23" y="1591"/>
                    </a:lnTo>
                    <a:lnTo>
                      <a:pt x="26" y="1579"/>
                    </a:lnTo>
                    <a:lnTo>
                      <a:pt x="19" y="1586"/>
                    </a:lnTo>
                    <a:lnTo>
                      <a:pt x="23" y="1577"/>
                    </a:lnTo>
                    <a:lnTo>
                      <a:pt x="18" y="1583"/>
                    </a:lnTo>
                    <a:lnTo>
                      <a:pt x="9" y="1584"/>
                    </a:lnTo>
                    <a:lnTo>
                      <a:pt x="9" y="1570"/>
                    </a:lnTo>
                    <a:lnTo>
                      <a:pt x="19" y="1565"/>
                    </a:lnTo>
                    <a:lnTo>
                      <a:pt x="16" y="1565"/>
                    </a:lnTo>
                    <a:lnTo>
                      <a:pt x="10" y="1560"/>
                    </a:lnTo>
                    <a:lnTo>
                      <a:pt x="12" y="1553"/>
                    </a:lnTo>
                    <a:lnTo>
                      <a:pt x="16" y="1551"/>
                    </a:lnTo>
                    <a:lnTo>
                      <a:pt x="12" y="1539"/>
                    </a:lnTo>
                    <a:lnTo>
                      <a:pt x="9" y="1532"/>
                    </a:lnTo>
                    <a:lnTo>
                      <a:pt x="3" y="1528"/>
                    </a:lnTo>
                    <a:lnTo>
                      <a:pt x="5" y="1518"/>
                    </a:lnTo>
                    <a:lnTo>
                      <a:pt x="7" y="1507"/>
                    </a:lnTo>
                    <a:lnTo>
                      <a:pt x="5" y="1498"/>
                    </a:lnTo>
                    <a:lnTo>
                      <a:pt x="0" y="1493"/>
                    </a:lnTo>
                    <a:lnTo>
                      <a:pt x="0" y="1486"/>
                    </a:lnTo>
                    <a:lnTo>
                      <a:pt x="3" y="1479"/>
                    </a:lnTo>
                    <a:lnTo>
                      <a:pt x="18" y="1470"/>
                    </a:lnTo>
                    <a:lnTo>
                      <a:pt x="23" y="1479"/>
                    </a:lnTo>
                    <a:lnTo>
                      <a:pt x="28" y="1498"/>
                    </a:lnTo>
                    <a:lnTo>
                      <a:pt x="30" y="1504"/>
                    </a:lnTo>
                    <a:lnTo>
                      <a:pt x="35" y="1505"/>
                    </a:lnTo>
                    <a:lnTo>
                      <a:pt x="42" y="1498"/>
                    </a:lnTo>
                    <a:lnTo>
                      <a:pt x="47" y="1483"/>
                    </a:lnTo>
                    <a:lnTo>
                      <a:pt x="54" y="1467"/>
                    </a:lnTo>
                    <a:lnTo>
                      <a:pt x="54" y="1463"/>
                    </a:lnTo>
                    <a:lnTo>
                      <a:pt x="56" y="1440"/>
                    </a:lnTo>
                    <a:lnTo>
                      <a:pt x="51" y="1419"/>
                    </a:lnTo>
                    <a:lnTo>
                      <a:pt x="47" y="1396"/>
                    </a:lnTo>
                    <a:lnTo>
                      <a:pt x="58" y="1388"/>
                    </a:lnTo>
                    <a:lnTo>
                      <a:pt x="65" y="1382"/>
                    </a:lnTo>
                    <a:lnTo>
                      <a:pt x="67" y="1375"/>
                    </a:lnTo>
                    <a:lnTo>
                      <a:pt x="65" y="1370"/>
                    </a:lnTo>
                    <a:lnTo>
                      <a:pt x="63" y="1367"/>
                    </a:lnTo>
                    <a:lnTo>
                      <a:pt x="60" y="1363"/>
                    </a:lnTo>
                    <a:lnTo>
                      <a:pt x="60" y="1361"/>
                    </a:lnTo>
                    <a:lnTo>
                      <a:pt x="70" y="1354"/>
                    </a:lnTo>
                    <a:lnTo>
                      <a:pt x="81" y="1354"/>
                    </a:lnTo>
                    <a:lnTo>
                      <a:pt x="84" y="1354"/>
                    </a:lnTo>
                    <a:lnTo>
                      <a:pt x="90" y="1352"/>
                    </a:lnTo>
                    <a:lnTo>
                      <a:pt x="97" y="1344"/>
                    </a:lnTo>
                    <a:lnTo>
                      <a:pt x="104" y="1335"/>
                    </a:lnTo>
                    <a:lnTo>
                      <a:pt x="109" y="1319"/>
                    </a:lnTo>
                    <a:lnTo>
                      <a:pt x="112" y="1307"/>
                    </a:lnTo>
                    <a:lnTo>
                      <a:pt x="109" y="1291"/>
                    </a:lnTo>
                    <a:lnTo>
                      <a:pt x="112" y="1284"/>
                    </a:lnTo>
                    <a:lnTo>
                      <a:pt x="118" y="1277"/>
                    </a:lnTo>
                    <a:lnTo>
                      <a:pt x="118" y="1266"/>
                    </a:lnTo>
                    <a:lnTo>
                      <a:pt x="116" y="1258"/>
                    </a:lnTo>
                    <a:lnTo>
                      <a:pt x="114" y="1251"/>
                    </a:lnTo>
                    <a:lnTo>
                      <a:pt x="109" y="1245"/>
                    </a:lnTo>
                    <a:lnTo>
                      <a:pt x="109" y="1240"/>
                    </a:lnTo>
                    <a:lnTo>
                      <a:pt x="104" y="1230"/>
                    </a:lnTo>
                    <a:lnTo>
                      <a:pt x="100" y="1219"/>
                    </a:lnTo>
                    <a:lnTo>
                      <a:pt x="97" y="1208"/>
                    </a:lnTo>
                    <a:lnTo>
                      <a:pt x="93" y="1200"/>
                    </a:lnTo>
                    <a:lnTo>
                      <a:pt x="91" y="1193"/>
                    </a:lnTo>
                    <a:lnTo>
                      <a:pt x="88" y="1184"/>
                    </a:lnTo>
                    <a:lnTo>
                      <a:pt x="98" y="1180"/>
                    </a:lnTo>
                    <a:lnTo>
                      <a:pt x="105" y="1179"/>
                    </a:lnTo>
                    <a:lnTo>
                      <a:pt x="112" y="1179"/>
                    </a:lnTo>
                    <a:lnTo>
                      <a:pt x="118" y="1179"/>
                    </a:lnTo>
                    <a:lnTo>
                      <a:pt x="119" y="1166"/>
                    </a:lnTo>
                    <a:lnTo>
                      <a:pt x="128" y="1150"/>
                    </a:lnTo>
                    <a:lnTo>
                      <a:pt x="130" y="1147"/>
                    </a:lnTo>
                    <a:lnTo>
                      <a:pt x="128" y="1142"/>
                    </a:lnTo>
                    <a:lnTo>
                      <a:pt x="132" y="1131"/>
                    </a:lnTo>
                    <a:lnTo>
                      <a:pt x="111" y="1101"/>
                    </a:lnTo>
                    <a:lnTo>
                      <a:pt x="100" y="1101"/>
                    </a:lnTo>
                    <a:lnTo>
                      <a:pt x="79" y="1080"/>
                    </a:lnTo>
                    <a:lnTo>
                      <a:pt x="86" y="1022"/>
                    </a:lnTo>
                    <a:lnTo>
                      <a:pt x="86" y="1019"/>
                    </a:lnTo>
                    <a:lnTo>
                      <a:pt x="88" y="994"/>
                    </a:lnTo>
                    <a:lnTo>
                      <a:pt x="86" y="985"/>
                    </a:lnTo>
                    <a:lnTo>
                      <a:pt x="86" y="982"/>
                    </a:lnTo>
                    <a:lnTo>
                      <a:pt x="83" y="973"/>
                    </a:lnTo>
                    <a:lnTo>
                      <a:pt x="79" y="964"/>
                    </a:lnTo>
                    <a:lnTo>
                      <a:pt x="74" y="945"/>
                    </a:lnTo>
                    <a:lnTo>
                      <a:pt x="79" y="926"/>
                    </a:lnTo>
                    <a:lnTo>
                      <a:pt x="76" y="903"/>
                    </a:lnTo>
                    <a:lnTo>
                      <a:pt x="86" y="887"/>
                    </a:lnTo>
                    <a:lnTo>
                      <a:pt x="84" y="882"/>
                    </a:lnTo>
                    <a:lnTo>
                      <a:pt x="83" y="880"/>
                    </a:lnTo>
                    <a:lnTo>
                      <a:pt x="74" y="862"/>
                    </a:lnTo>
                    <a:lnTo>
                      <a:pt x="70" y="852"/>
                    </a:lnTo>
                    <a:lnTo>
                      <a:pt x="68" y="848"/>
                    </a:lnTo>
                    <a:lnTo>
                      <a:pt x="77" y="834"/>
                    </a:lnTo>
                    <a:lnTo>
                      <a:pt x="84" y="818"/>
                    </a:lnTo>
                    <a:lnTo>
                      <a:pt x="79" y="803"/>
                    </a:lnTo>
                    <a:lnTo>
                      <a:pt x="86" y="794"/>
                    </a:lnTo>
                    <a:lnTo>
                      <a:pt x="93" y="783"/>
                    </a:lnTo>
                    <a:lnTo>
                      <a:pt x="104" y="766"/>
                    </a:lnTo>
                    <a:lnTo>
                      <a:pt x="116" y="745"/>
                    </a:lnTo>
                    <a:lnTo>
                      <a:pt x="132" y="732"/>
                    </a:lnTo>
                    <a:lnTo>
                      <a:pt x="155" y="725"/>
                    </a:lnTo>
                    <a:lnTo>
                      <a:pt x="202" y="738"/>
                    </a:lnTo>
                    <a:lnTo>
                      <a:pt x="216" y="711"/>
                    </a:lnTo>
                    <a:lnTo>
                      <a:pt x="213" y="673"/>
                    </a:lnTo>
                    <a:lnTo>
                      <a:pt x="181" y="651"/>
                    </a:lnTo>
                    <a:lnTo>
                      <a:pt x="223" y="574"/>
                    </a:lnTo>
                    <a:lnTo>
                      <a:pt x="227" y="555"/>
                    </a:lnTo>
                    <a:lnTo>
                      <a:pt x="234" y="546"/>
                    </a:lnTo>
                    <a:lnTo>
                      <a:pt x="234" y="488"/>
                    </a:lnTo>
                    <a:lnTo>
                      <a:pt x="239" y="476"/>
                    </a:lnTo>
                    <a:lnTo>
                      <a:pt x="232" y="430"/>
                    </a:lnTo>
                    <a:lnTo>
                      <a:pt x="264" y="427"/>
                    </a:lnTo>
                    <a:lnTo>
                      <a:pt x="295" y="404"/>
                    </a:lnTo>
                    <a:lnTo>
                      <a:pt x="292" y="397"/>
                    </a:lnTo>
                    <a:lnTo>
                      <a:pt x="285" y="377"/>
                    </a:lnTo>
                    <a:lnTo>
                      <a:pt x="302" y="360"/>
                    </a:lnTo>
                    <a:lnTo>
                      <a:pt x="325" y="316"/>
                    </a:lnTo>
                    <a:lnTo>
                      <a:pt x="339" y="302"/>
                    </a:lnTo>
                    <a:lnTo>
                      <a:pt x="348" y="295"/>
                    </a:lnTo>
                    <a:lnTo>
                      <a:pt x="346" y="274"/>
                    </a:lnTo>
                    <a:lnTo>
                      <a:pt x="336" y="258"/>
                    </a:lnTo>
                    <a:lnTo>
                      <a:pt x="325" y="242"/>
                    </a:lnTo>
                    <a:lnTo>
                      <a:pt x="329" y="232"/>
                    </a:lnTo>
                    <a:lnTo>
                      <a:pt x="346" y="228"/>
                    </a:lnTo>
                    <a:lnTo>
                      <a:pt x="353" y="214"/>
                    </a:lnTo>
                    <a:lnTo>
                      <a:pt x="360" y="186"/>
                    </a:lnTo>
                    <a:lnTo>
                      <a:pt x="364" y="174"/>
                    </a:lnTo>
                    <a:lnTo>
                      <a:pt x="390" y="152"/>
                    </a:lnTo>
                    <a:lnTo>
                      <a:pt x="392" y="145"/>
                    </a:lnTo>
                    <a:lnTo>
                      <a:pt x="420" y="156"/>
                    </a:lnTo>
                    <a:lnTo>
                      <a:pt x="434" y="163"/>
                    </a:lnTo>
                    <a:lnTo>
                      <a:pt x="446" y="130"/>
                    </a:lnTo>
                    <a:lnTo>
                      <a:pt x="441" y="101"/>
                    </a:lnTo>
                    <a:lnTo>
                      <a:pt x="441" y="87"/>
                    </a:lnTo>
                    <a:lnTo>
                      <a:pt x="441" y="84"/>
                    </a:lnTo>
                    <a:lnTo>
                      <a:pt x="455" y="79"/>
                    </a:lnTo>
                    <a:lnTo>
                      <a:pt x="462" y="80"/>
                    </a:lnTo>
                    <a:lnTo>
                      <a:pt x="473" y="86"/>
                    </a:lnTo>
                    <a:lnTo>
                      <a:pt x="492" y="84"/>
                    </a:lnTo>
                    <a:lnTo>
                      <a:pt x="552" y="100"/>
                    </a:lnTo>
                    <a:lnTo>
                      <a:pt x="568" y="77"/>
                    </a:lnTo>
                    <a:lnTo>
                      <a:pt x="557" y="77"/>
                    </a:lnTo>
                    <a:lnTo>
                      <a:pt x="550" y="72"/>
                    </a:lnTo>
                    <a:lnTo>
                      <a:pt x="566" y="56"/>
                    </a:lnTo>
                    <a:lnTo>
                      <a:pt x="571" y="35"/>
                    </a:lnTo>
                    <a:lnTo>
                      <a:pt x="568" y="19"/>
                    </a:lnTo>
                    <a:lnTo>
                      <a:pt x="552" y="5"/>
                    </a:lnTo>
                    <a:lnTo>
                      <a:pt x="582" y="0"/>
                    </a:lnTo>
                    <a:lnTo>
                      <a:pt x="594" y="1"/>
                    </a:lnTo>
                    <a:lnTo>
                      <a:pt x="603" y="7"/>
                    </a:lnTo>
                    <a:lnTo>
                      <a:pt x="604" y="8"/>
                    </a:lnTo>
                    <a:lnTo>
                      <a:pt x="603" y="15"/>
                    </a:lnTo>
                    <a:lnTo>
                      <a:pt x="613" y="22"/>
                    </a:lnTo>
                    <a:lnTo>
                      <a:pt x="626" y="31"/>
                    </a:lnTo>
                    <a:lnTo>
                      <a:pt x="629" y="36"/>
                    </a:lnTo>
                    <a:lnTo>
                      <a:pt x="634" y="36"/>
                    </a:lnTo>
                    <a:lnTo>
                      <a:pt x="636" y="42"/>
                    </a:lnTo>
                    <a:lnTo>
                      <a:pt x="638" y="45"/>
                    </a:lnTo>
                    <a:lnTo>
                      <a:pt x="643" y="49"/>
                    </a:lnTo>
                    <a:lnTo>
                      <a:pt x="652" y="49"/>
                    </a:lnTo>
                    <a:lnTo>
                      <a:pt x="654" y="52"/>
                    </a:lnTo>
                    <a:lnTo>
                      <a:pt x="655" y="56"/>
                    </a:lnTo>
                    <a:lnTo>
                      <a:pt x="659" y="58"/>
                    </a:lnTo>
                    <a:lnTo>
                      <a:pt x="668" y="58"/>
                    </a:lnTo>
                    <a:lnTo>
                      <a:pt x="671" y="59"/>
                    </a:lnTo>
                    <a:lnTo>
                      <a:pt x="673" y="65"/>
                    </a:lnTo>
                    <a:lnTo>
                      <a:pt x="678" y="70"/>
                    </a:lnTo>
                    <a:lnTo>
                      <a:pt x="685" y="70"/>
                    </a:lnTo>
                    <a:lnTo>
                      <a:pt x="694" y="68"/>
                    </a:lnTo>
                    <a:lnTo>
                      <a:pt x="703" y="68"/>
                    </a:lnTo>
                    <a:lnTo>
                      <a:pt x="712" y="70"/>
                    </a:lnTo>
                    <a:lnTo>
                      <a:pt x="720" y="73"/>
                    </a:lnTo>
                    <a:lnTo>
                      <a:pt x="727" y="77"/>
                    </a:lnTo>
                    <a:lnTo>
                      <a:pt x="740" y="82"/>
                    </a:lnTo>
                    <a:lnTo>
                      <a:pt x="749" y="89"/>
                    </a:lnTo>
                    <a:lnTo>
                      <a:pt x="752" y="94"/>
                    </a:lnTo>
                    <a:lnTo>
                      <a:pt x="752" y="103"/>
                    </a:lnTo>
                    <a:lnTo>
                      <a:pt x="756" y="107"/>
                    </a:lnTo>
                    <a:lnTo>
                      <a:pt x="761" y="105"/>
                    </a:lnTo>
                    <a:lnTo>
                      <a:pt x="766" y="112"/>
                    </a:lnTo>
                    <a:lnTo>
                      <a:pt x="770" y="117"/>
                    </a:lnTo>
                    <a:lnTo>
                      <a:pt x="777" y="121"/>
                    </a:lnTo>
                    <a:lnTo>
                      <a:pt x="782" y="124"/>
                    </a:lnTo>
                    <a:lnTo>
                      <a:pt x="787" y="126"/>
                    </a:lnTo>
                    <a:lnTo>
                      <a:pt x="787" y="131"/>
                    </a:lnTo>
                    <a:lnTo>
                      <a:pt x="782" y="137"/>
                    </a:lnTo>
                    <a:lnTo>
                      <a:pt x="780" y="145"/>
                    </a:lnTo>
                    <a:lnTo>
                      <a:pt x="780" y="158"/>
                    </a:lnTo>
                    <a:lnTo>
                      <a:pt x="782" y="165"/>
                    </a:lnTo>
                    <a:lnTo>
                      <a:pt x="784" y="170"/>
                    </a:lnTo>
                    <a:lnTo>
                      <a:pt x="787" y="174"/>
                    </a:lnTo>
                    <a:lnTo>
                      <a:pt x="787" y="179"/>
                    </a:lnTo>
                    <a:lnTo>
                      <a:pt x="784" y="182"/>
                    </a:lnTo>
                    <a:lnTo>
                      <a:pt x="784" y="184"/>
                    </a:lnTo>
                    <a:lnTo>
                      <a:pt x="784" y="188"/>
                    </a:lnTo>
                    <a:lnTo>
                      <a:pt x="782" y="193"/>
                    </a:lnTo>
                    <a:lnTo>
                      <a:pt x="782" y="196"/>
                    </a:lnTo>
                    <a:lnTo>
                      <a:pt x="789" y="198"/>
                    </a:lnTo>
                    <a:lnTo>
                      <a:pt x="792" y="196"/>
                    </a:lnTo>
                    <a:lnTo>
                      <a:pt x="801" y="198"/>
                    </a:lnTo>
                    <a:lnTo>
                      <a:pt x="805" y="200"/>
                    </a:lnTo>
                    <a:lnTo>
                      <a:pt x="805" y="205"/>
                    </a:lnTo>
                    <a:lnTo>
                      <a:pt x="807" y="210"/>
                    </a:lnTo>
                    <a:lnTo>
                      <a:pt x="807" y="216"/>
                    </a:lnTo>
                    <a:lnTo>
                      <a:pt x="805" y="219"/>
                    </a:lnTo>
                    <a:lnTo>
                      <a:pt x="800" y="221"/>
                    </a:lnTo>
                    <a:lnTo>
                      <a:pt x="796" y="224"/>
                    </a:lnTo>
                    <a:lnTo>
                      <a:pt x="798" y="230"/>
                    </a:lnTo>
                    <a:lnTo>
                      <a:pt x="800" y="232"/>
                    </a:lnTo>
                    <a:lnTo>
                      <a:pt x="798" y="237"/>
                    </a:lnTo>
                    <a:lnTo>
                      <a:pt x="801" y="242"/>
                    </a:lnTo>
                    <a:lnTo>
                      <a:pt x="805" y="247"/>
                    </a:lnTo>
                    <a:lnTo>
                      <a:pt x="814" y="258"/>
                    </a:lnTo>
                    <a:lnTo>
                      <a:pt x="822" y="267"/>
                    </a:lnTo>
                    <a:lnTo>
                      <a:pt x="828" y="274"/>
                    </a:lnTo>
                    <a:lnTo>
                      <a:pt x="831" y="281"/>
                    </a:lnTo>
                    <a:lnTo>
                      <a:pt x="833" y="284"/>
                    </a:lnTo>
                    <a:lnTo>
                      <a:pt x="828" y="286"/>
                    </a:lnTo>
                    <a:lnTo>
                      <a:pt x="826" y="291"/>
                    </a:lnTo>
                    <a:lnTo>
                      <a:pt x="828" y="300"/>
                    </a:lnTo>
                    <a:lnTo>
                      <a:pt x="828" y="311"/>
                    </a:lnTo>
                    <a:lnTo>
                      <a:pt x="828" y="316"/>
                    </a:lnTo>
                    <a:lnTo>
                      <a:pt x="826" y="323"/>
                    </a:lnTo>
                    <a:lnTo>
                      <a:pt x="822" y="328"/>
                    </a:lnTo>
                    <a:lnTo>
                      <a:pt x="817" y="337"/>
                    </a:lnTo>
                    <a:lnTo>
                      <a:pt x="821" y="344"/>
                    </a:lnTo>
                    <a:lnTo>
                      <a:pt x="819" y="355"/>
                    </a:lnTo>
                    <a:lnTo>
                      <a:pt x="822" y="362"/>
                    </a:lnTo>
                    <a:lnTo>
                      <a:pt x="828" y="370"/>
                    </a:lnTo>
                    <a:lnTo>
                      <a:pt x="838" y="374"/>
                    </a:lnTo>
                    <a:lnTo>
                      <a:pt x="842" y="379"/>
                    </a:lnTo>
                    <a:lnTo>
                      <a:pt x="847" y="388"/>
                    </a:lnTo>
                    <a:lnTo>
                      <a:pt x="852" y="395"/>
                    </a:lnTo>
                    <a:lnTo>
                      <a:pt x="854" y="402"/>
                    </a:lnTo>
                    <a:lnTo>
                      <a:pt x="858" y="405"/>
                    </a:lnTo>
                    <a:lnTo>
                      <a:pt x="859" y="409"/>
                    </a:lnTo>
                    <a:lnTo>
                      <a:pt x="861" y="414"/>
                    </a:lnTo>
                    <a:lnTo>
                      <a:pt x="858" y="423"/>
                    </a:lnTo>
                    <a:lnTo>
                      <a:pt x="856" y="425"/>
                    </a:lnTo>
                    <a:lnTo>
                      <a:pt x="852" y="425"/>
                    </a:lnTo>
                    <a:lnTo>
                      <a:pt x="849" y="425"/>
                    </a:lnTo>
                    <a:lnTo>
                      <a:pt x="850" y="428"/>
                    </a:lnTo>
                    <a:lnTo>
                      <a:pt x="845" y="430"/>
                    </a:lnTo>
                    <a:lnTo>
                      <a:pt x="842" y="427"/>
                    </a:lnTo>
                    <a:lnTo>
                      <a:pt x="842" y="430"/>
                    </a:lnTo>
                    <a:lnTo>
                      <a:pt x="836" y="432"/>
                    </a:lnTo>
                    <a:lnTo>
                      <a:pt x="836" y="428"/>
                    </a:lnTo>
                    <a:lnTo>
                      <a:pt x="833" y="425"/>
                    </a:lnTo>
                    <a:lnTo>
                      <a:pt x="829" y="425"/>
                    </a:lnTo>
                    <a:lnTo>
                      <a:pt x="828" y="428"/>
                    </a:lnTo>
                    <a:lnTo>
                      <a:pt x="826" y="432"/>
                    </a:lnTo>
                    <a:lnTo>
                      <a:pt x="822" y="430"/>
                    </a:lnTo>
                    <a:lnTo>
                      <a:pt x="819" y="428"/>
                    </a:lnTo>
                    <a:lnTo>
                      <a:pt x="817" y="425"/>
                    </a:lnTo>
                    <a:lnTo>
                      <a:pt x="817" y="428"/>
                    </a:lnTo>
                    <a:lnTo>
                      <a:pt x="814" y="430"/>
                    </a:lnTo>
                    <a:lnTo>
                      <a:pt x="812" y="434"/>
                    </a:lnTo>
                    <a:lnTo>
                      <a:pt x="808" y="432"/>
                    </a:lnTo>
                    <a:lnTo>
                      <a:pt x="807" y="428"/>
                    </a:lnTo>
                    <a:lnTo>
                      <a:pt x="803" y="434"/>
                    </a:lnTo>
                    <a:lnTo>
                      <a:pt x="803" y="430"/>
                    </a:lnTo>
                    <a:lnTo>
                      <a:pt x="796" y="430"/>
                    </a:lnTo>
                    <a:lnTo>
                      <a:pt x="800" y="437"/>
                    </a:lnTo>
                    <a:lnTo>
                      <a:pt x="796" y="439"/>
                    </a:lnTo>
                    <a:lnTo>
                      <a:pt x="796" y="444"/>
                    </a:lnTo>
                    <a:lnTo>
                      <a:pt x="794" y="446"/>
                    </a:lnTo>
                    <a:lnTo>
                      <a:pt x="791" y="442"/>
                    </a:lnTo>
                    <a:lnTo>
                      <a:pt x="789" y="441"/>
                    </a:lnTo>
                    <a:lnTo>
                      <a:pt x="784" y="441"/>
                    </a:lnTo>
                    <a:lnTo>
                      <a:pt x="782" y="437"/>
                    </a:lnTo>
                    <a:lnTo>
                      <a:pt x="775" y="434"/>
                    </a:lnTo>
                    <a:lnTo>
                      <a:pt x="771" y="430"/>
                    </a:lnTo>
                    <a:lnTo>
                      <a:pt x="768" y="428"/>
                    </a:lnTo>
                    <a:lnTo>
                      <a:pt x="763" y="425"/>
                    </a:lnTo>
                    <a:lnTo>
                      <a:pt x="764" y="428"/>
                    </a:lnTo>
                    <a:lnTo>
                      <a:pt x="768" y="434"/>
                    </a:lnTo>
                    <a:lnTo>
                      <a:pt x="768" y="439"/>
                    </a:lnTo>
                    <a:lnTo>
                      <a:pt x="766" y="441"/>
                    </a:lnTo>
                    <a:lnTo>
                      <a:pt x="766" y="442"/>
                    </a:lnTo>
                    <a:lnTo>
                      <a:pt x="764" y="444"/>
                    </a:lnTo>
                    <a:lnTo>
                      <a:pt x="763" y="442"/>
                    </a:lnTo>
                    <a:lnTo>
                      <a:pt x="764" y="441"/>
                    </a:lnTo>
                    <a:lnTo>
                      <a:pt x="759" y="437"/>
                    </a:lnTo>
                    <a:lnTo>
                      <a:pt x="754" y="441"/>
                    </a:lnTo>
                    <a:lnTo>
                      <a:pt x="754" y="439"/>
                    </a:lnTo>
                    <a:lnTo>
                      <a:pt x="754" y="437"/>
                    </a:lnTo>
                    <a:lnTo>
                      <a:pt x="752" y="434"/>
                    </a:lnTo>
                    <a:lnTo>
                      <a:pt x="749" y="430"/>
                    </a:lnTo>
                    <a:lnTo>
                      <a:pt x="745" y="432"/>
                    </a:lnTo>
                    <a:lnTo>
                      <a:pt x="743" y="434"/>
                    </a:lnTo>
                    <a:lnTo>
                      <a:pt x="745" y="439"/>
                    </a:lnTo>
                    <a:lnTo>
                      <a:pt x="742" y="444"/>
                    </a:lnTo>
                    <a:lnTo>
                      <a:pt x="745" y="449"/>
                    </a:lnTo>
                    <a:lnTo>
                      <a:pt x="742" y="451"/>
                    </a:lnTo>
                    <a:lnTo>
                      <a:pt x="747" y="453"/>
                    </a:lnTo>
                    <a:lnTo>
                      <a:pt x="747" y="458"/>
                    </a:lnTo>
                    <a:lnTo>
                      <a:pt x="743" y="458"/>
                    </a:lnTo>
                    <a:lnTo>
                      <a:pt x="740" y="455"/>
                    </a:lnTo>
                    <a:lnTo>
                      <a:pt x="738" y="460"/>
                    </a:lnTo>
                    <a:lnTo>
                      <a:pt x="740" y="467"/>
                    </a:lnTo>
                    <a:lnTo>
                      <a:pt x="742" y="463"/>
                    </a:lnTo>
                    <a:lnTo>
                      <a:pt x="740" y="462"/>
                    </a:lnTo>
                    <a:lnTo>
                      <a:pt x="742" y="460"/>
                    </a:lnTo>
                    <a:lnTo>
                      <a:pt x="743" y="460"/>
                    </a:lnTo>
                    <a:lnTo>
                      <a:pt x="743" y="463"/>
                    </a:lnTo>
                    <a:lnTo>
                      <a:pt x="747" y="462"/>
                    </a:lnTo>
                    <a:lnTo>
                      <a:pt x="750" y="463"/>
                    </a:lnTo>
                    <a:lnTo>
                      <a:pt x="749" y="469"/>
                    </a:lnTo>
                    <a:lnTo>
                      <a:pt x="752" y="472"/>
                    </a:lnTo>
                    <a:lnTo>
                      <a:pt x="752" y="477"/>
                    </a:lnTo>
                    <a:lnTo>
                      <a:pt x="747" y="479"/>
                    </a:lnTo>
                    <a:lnTo>
                      <a:pt x="750" y="483"/>
                    </a:lnTo>
                    <a:lnTo>
                      <a:pt x="749" y="483"/>
                    </a:lnTo>
                    <a:lnTo>
                      <a:pt x="743" y="481"/>
                    </a:lnTo>
                    <a:lnTo>
                      <a:pt x="745" y="485"/>
                    </a:lnTo>
                    <a:lnTo>
                      <a:pt x="743" y="486"/>
                    </a:lnTo>
                    <a:lnTo>
                      <a:pt x="742" y="485"/>
                    </a:lnTo>
                    <a:lnTo>
                      <a:pt x="736" y="481"/>
                    </a:lnTo>
                    <a:lnTo>
                      <a:pt x="735" y="483"/>
                    </a:lnTo>
                    <a:lnTo>
                      <a:pt x="731" y="486"/>
                    </a:lnTo>
                    <a:lnTo>
                      <a:pt x="731" y="483"/>
                    </a:lnTo>
                    <a:lnTo>
                      <a:pt x="727" y="483"/>
                    </a:lnTo>
                    <a:lnTo>
                      <a:pt x="717" y="483"/>
                    </a:lnTo>
                    <a:lnTo>
                      <a:pt x="717" y="485"/>
                    </a:lnTo>
                    <a:lnTo>
                      <a:pt x="720" y="488"/>
                    </a:lnTo>
                    <a:lnTo>
                      <a:pt x="722" y="485"/>
                    </a:lnTo>
                    <a:lnTo>
                      <a:pt x="726" y="490"/>
                    </a:lnTo>
                    <a:lnTo>
                      <a:pt x="729" y="490"/>
                    </a:lnTo>
                    <a:lnTo>
                      <a:pt x="727" y="492"/>
                    </a:lnTo>
                    <a:lnTo>
                      <a:pt x="727" y="499"/>
                    </a:lnTo>
                    <a:lnTo>
                      <a:pt x="726" y="497"/>
                    </a:lnTo>
                    <a:lnTo>
                      <a:pt x="722" y="493"/>
                    </a:lnTo>
                    <a:lnTo>
                      <a:pt x="720" y="495"/>
                    </a:lnTo>
                    <a:lnTo>
                      <a:pt x="722" y="500"/>
                    </a:lnTo>
                    <a:lnTo>
                      <a:pt x="717" y="499"/>
                    </a:lnTo>
                    <a:lnTo>
                      <a:pt x="717" y="502"/>
                    </a:lnTo>
                    <a:lnTo>
                      <a:pt x="713" y="502"/>
                    </a:lnTo>
                    <a:lnTo>
                      <a:pt x="708" y="500"/>
                    </a:lnTo>
                    <a:lnTo>
                      <a:pt x="705" y="502"/>
                    </a:lnTo>
                    <a:lnTo>
                      <a:pt x="701" y="504"/>
                    </a:lnTo>
                    <a:lnTo>
                      <a:pt x="705" y="506"/>
                    </a:lnTo>
                    <a:lnTo>
                      <a:pt x="708" y="509"/>
                    </a:lnTo>
                    <a:lnTo>
                      <a:pt x="706" y="511"/>
                    </a:lnTo>
                    <a:lnTo>
                      <a:pt x="701" y="507"/>
                    </a:lnTo>
                    <a:lnTo>
                      <a:pt x="698" y="509"/>
                    </a:lnTo>
                    <a:lnTo>
                      <a:pt x="698" y="513"/>
                    </a:lnTo>
                    <a:lnTo>
                      <a:pt x="699" y="513"/>
                    </a:lnTo>
                    <a:lnTo>
                      <a:pt x="705" y="511"/>
                    </a:lnTo>
                    <a:lnTo>
                      <a:pt x="710" y="514"/>
                    </a:lnTo>
                    <a:lnTo>
                      <a:pt x="710" y="518"/>
                    </a:lnTo>
                    <a:lnTo>
                      <a:pt x="708" y="523"/>
                    </a:lnTo>
                    <a:lnTo>
                      <a:pt x="708" y="525"/>
                    </a:lnTo>
                    <a:lnTo>
                      <a:pt x="713" y="527"/>
                    </a:lnTo>
                    <a:lnTo>
                      <a:pt x="713" y="530"/>
                    </a:lnTo>
                    <a:lnTo>
                      <a:pt x="703" y="527"/>
                    </a:lnTo>
                    <a:lnTo>
                      <a:pt x="701" y="528"/>
                    </a:lnTo>
                    <a:lnTo>
                      <a:pt x="703" y="532"/>
                    </a:lnTo>
                    <a:lnTo>
                      <a:pt x="706" y="541"/>
                    </a:lnTo>
                    <a:lnTo>
                      <a:pt x="701" y="541"/>
                    </a:lnTo>
                    <a:lnTo>
                      <a:pt x="703" y="546"/>
                    </a:lnTo>
                    <a:lnTo>
                      <a:pt x="705" y="550"/>
                    </a:lnTo>
                    <a:lnTo>
                      <a:pt x="701" y="557"/>
                    </a:lnTo>
                    <a:lnTo>
                      <a:pt x="698" y="555"/>
                    </a:lnTo>
                    <a:lnTo>
                      <a:pt x="698" y="557"/>
                    </a:lnTo>
                    <a:lnTo>
                      <a:pt x="699" y="557"/>
                    </a:lnTo>
                    <a:lnTo>
                      <a:pt x="699" y="560"/>
                    </a:lnTo>
                    <a:lnTo>
                      <a:pt x="698" y="562"/>
                    </a:lnTo>
                    <a:lnTo>
                      <a:pt x="694" y="565"/>
                    </a:lnTo>
                    <a:lnTo>
                      <a:pt x="692" y="567"/>
                    </a:lnTo>
                    <a:lnTo>
                      <a:pt x="694" y="571"/>
                    </a:lnTo>
                    <a:lnTo>
                      <a:pt x="691" y="571"/>
                    </a:lnTo>
                    <a:lnTo>
                      <a:pt x="687" y="572"/>
                    </a:lnTo>
                    <a:lnTo>
                      <a:pt x="685" y="574"/>
                    </a:lnTo>
                    <a:lnTo>
                      <a:pt x="687" y="578"/>
                    </a:lnTo>
                    <a:lnTo>
                      <a:pt x="685" y="579"/>
                    </a:lnTo>
                    <a:lnTo>
                      <a:pt x="684" y="583"/>
                    </a:lnTo>
                    <a:lnTo>
                      <a:pt x="685" y="586"/>
                    </a:lnTo>
                    <a:lnTo>
                      <a:pt x="682" y="586"/>
                    </a:lnTo>
                    <a:lnTo>
                      <a:pt x="684" y="590"/>
                    </a:lnTo>
                    <a:lnTo>
                      <a:pt x="682" y="592"/>
                    </a:lnTo>
                    <a:lnTo>
                      <a:pt x="680" y="592"/>
                    </a:lnTo>
                    <a:lnTo>
                      <a:pt x="677" y="590"/>
                    </a:lnTo>
                    <a:lnTo>
                      <a:pt x="675" y="588"/>
                    </a:lnTo>
                    <a:lnTo>
                      <a:pt x="673" y="588"/>
                    </a:lnTo>
                    <a:lnTo>
                      <a:pt x="675" y="592"/>
                    </a:lnTo>
                    <a:lnTo>
                      <a:pt x="677" y="593"/>
                    </a:lnTo>
                    <a:lnTo>
                      <a:pt x="680" y="595"/>
                    </a:lnTo>
                    <a:lnTo>
                      <a:pt x="682" y="600"/>
                    </a:lnTo>
                    <a:lnTo>
                      <a:pt x="689" y="599"/>
                    </a:lnTo>
                    <a:lnTo>
                      <a:pt x="691" y="599"/>
                    </a:lnTo>
                    <a:lnTo>
                      <a:pt x="692" y="600"/>
                    </a:lnTo>
                    <a:lnTo>
                      <a:pt x="689" y="604"/>
                    </a:lnTo>
                    <a:lnTo>
                      <a:pt x="689" y="606"/>
                    </a:lnTo>
                    <a:lnTo>
                      <a:pt x="694" y="611"/>
                    </a:lnTo>
                    <a:lnTo>
                      <a:pt x="692" y="613"/>
                    </a:lnTo>
                    <a:lnTo>
                      <a:pt x="689" y="611"/>
                    </a:lnTo>
                    <a:lnTo>
                      <a:pt x="687" y="615"/>
                    </a:lnTo>
                    <a:lnTo>
                      <a:pt x="689" y="616"/>
                    </a:lnTo>
                    <a:lnTo>
                      <a:pt x="691" y="620"/>
                    </a:lnTo>
                    <a:lnTo>
                      <a:pt x="694" y="618"/>
                    </a:lnTo>
                    <a:lnTo>
                      <a:pt x="696" y="622"/>
                    </a:lnTo>
                    <a:lnTo>
                      <a:pt x="698" y="623"/>
                    </a:lnTo>
                    <a:lnTo>
                      <a:pt x="699" y="622"/>
                    </a:lnTo>
                    <a:lnTo>
                      <a:pt x="703" y="627"/>
                    </a:lnTo>
                    <a:lnTo>
                      <a:pt x="705" y="623"/>
                    </a:lnTo>
                    <a:lnTo>
                      <a:pt x="706" y="625"/>
                    </a:lnTo>
                    <a:lnTo>
                      <a:pt x="708" y="629"/>
                    </a:lnTo>
                    <a:lnTo>
                      <a:pt x="710" y="629"/>
                    </a:lnTo>
                    <a:lnTo>
                      <a:pt x="712" y="630"/>
                    </a:lnTo>
                    <a:lnTo>
                      <a:pt x="713" y="632"/>
                    </a:lnTo>
                    <a:lnTo>
                      <a:pt x="710" y="632"/>
                    </a:lnTo>
                    <a:lnTo>
                      <a:pt x="708" y="632"/>
                    </a:lnTo>
                    <a:lnTo>
                      <a:pt x="705" y="632"/>
                    </a:lnTo>
                    <a:lnTo>
                      <a:pt x="706" y="636"/>
                    </a:lnTo>
                    <a:lnTo>
                      <a:pt x="708" y="637"/>
                    </a:lnTo>
                    <a:lnTo>
                      <a:pt x="710" y="641"/>
                    </a:lnTo>
                    <a:lnTo>
                      <a:pt x="712" y="639"/>
                    </a:lnTo>
                    <a:lnTo>
                      <a:pt x="715" y="637"/>
                    </a:lnTo>
                    <a:lnTo>
                      <a:pt x="719" y="641"/>
                    </a:lnTo>
                    <a:lnTo>
                      <a:pt x="717" y="644"/>
                    </a:lnTo>
                    <a:lnTo>
                      <a:pt x="713" y="648"/>
                    </a:lnTo>
                    <a:lnTo>
                      <a:pt x="712" y="650"/>
                    </a:lnTo>
                    <a:lnTo>
                      <a:pt x="710" y="653"/>
                    </a:lnTo>
                    <a:lnTo>
                      <a:pt x="708" y="655"/>
                    </a:lnTo>
                    <a:lnTo>
                      <a:pt x="706" y="660"/>
                    </a:lnTo>
                    <a:lnTo>
                      <a:pt x="705" y="662"/>
                    </a:lnTo>
                    <a:lnTo>
                      <a:pt x="703" y="664"/>
                    </a:lnTo>
                    <a:lnTo>
                      <a:pt x="701" y="665"/>
                    </a:lnTo>
                    <a:lnTo>
                      <a:pt x="698" y="667"/>
                    </a:lnTo>
                    <a:lnTo>
                      <a:pt x="696" y="665"/>
                    </a:lnTo>
                    <a:lnTo>
                      <a:pt x="694" y="669"/>
                    </a:lnTo>
                    <a:lnTo>
                      <a:pt x="692" y="674"/>
                    </a:lnTo>
                    <a:lnTo>
                      <a:pt x="691" y="678"/>
                    </a:lnTo>
                    <a:lnTo>
                      <a:pt x="691" y="680"/>
                    </a:lnTo>
                    <a:lnTo>
                      <a:pt x="685" y="678"/>
                    </a:lnTo>
                    <a:lnTo>
                      <a:pt x="685" y="685"/>
                    </a:lnTo>
                    <a:lnTo>
                      <a:pt x="684" y="687"/>
                    </a:lnTo>
                    <a:lnTo>
                      <a:pt x="682" y="688"/>
                    </a:lnTo>
                    <a:lnTo>
                      <a:pt x="680" y="692"/>
                    </a:lnTo>
                    <a:lnTo>
                      <a:pt x="680" y="695"/>
                    </a:lnTo>
                    <a:lnTo>
                      <a:pt x="680" y="697"/>
                    </a:lnTo>
                    <a:lnTo>
                      <a:pt x="678" y="701"/>
                    </a:lnTo>
                    <a:lnTo>
                      <a:pt x="678" y="702"/>
                    </a:lnTo>
                    <a:lnTo>
                      <a:pt x="678" y="704"/>
                    </a:lnTo>
                    <a:lnTo>
                      <a:pt x="678" y="709"/>
                    </a:lnTo>
                    <a:lnTo>
                      <a:pt x="677" y="715"/>
                    </a:lnTo>
                    <a:lnTo>
                      <a:pt x="675" y="716"/>
                    </a:lnTo>
                    <a:lnTo>
                      <a:pt x="675" y="718"/>
                    </a:lnTo>
                    <a:lnTo>
                      <a:pt x="673" y="720"/>
                    </a:lnTo>
                    <a:lnTo>
                      <a:pt x="671" y="722"/>
                    </a:lnTo>
                    <a:lnTo>
                      <a:pt x="671" y="725"/>
                    </a:lnTo>
                    <a:lnTo>
                      <a:pt x="671" y="727"/>
                    </a:lnTo>
                    <a:lnTo>
                      <a:pt x="669" y="731"/>
                    </a:lnTo>
                    <a:lnTo>
                      <a:pt x="668" y="732"/>
                    </a:lnTo>
                    <a:lnTo>
                      <a:pt x="668" y="736"/>
                    </a:lnTo>
                    <a:lnTo>
                      <a:pt x="664" y="736"/>
                    </a:lnTo>
                    <a:lnTo>
                      <a:pt x="666" y="738"/>
                    </a:lnTo>
                    <a:lnTo>
                      <a:pt x="664" y="743"/>
                    </a:lnTo>
                    <a:lnTo>
                      <a:pt x="661" y="741"/>
                    </a:lnTo>
                    <a:lnTo>
                      <a:pt x="659" y="745"/>
                    </a:lnTo>
                    <a:lnTo>
                      <a:pt x="657" y="752"/>
                    </a:lnTo>
                    <a:lnTo>
                      <a:pt x="647" y="760"/>
                    </a:lnTo>
                    <a:lnTo>
                      <a:pt x="638" y="766"/>
                    </a:lnTo>
                    <a:lnTo>
                      <a:pt x="631" y="767"/>
                    </a:lnTo>
                    <a:lnTo>
                      <a:pt x="624" y="764"/>
                    </a:lnTo>
                    <a:lnTo>
                      <a:pt x="622" y="767"/>
                    </a:lnTo>
                    <a:lnTo>
                      <a:pt x="622" y="773"/>
                    </a:lnTo>
                    <a:lnTo>
                      <a:pt x="617" y="773"/>
                    </a:lnTo>
                    <a:lnTo>
                      <a:pt x="610" y="781"/>
                    </a:lnTo>
                    <a:lnTo>
                      <a:pt x="604" y="788"/>
                    </a:lnTo>
                    <a:lnTo>
                      <a:pt x="608" y="796"/>
                    </a:lnTo>
                    <a:lnTo>
                      <a:pt x="603" y="801"/>
                    </a:lnTo>
                    <a:lnTo>
                      <a:pt x="596" y="794"/>
                    </a:lnTo>
                    <a:lnTo>
                      <a:pt x="592" y="787"/>
                    </a:lnTo>
                    <a:lnTo>
                      <a:pt x="587" y="783"/>
                    </a:lnTo>
                    <a:lnTo>
                      <a:pt x="585" y="783"/>
                    </a:lnTo>
                    <a:lnTo>
                      <a:pt x="585" y="787"/>
                    </a:lnTo>
                    <a:lnTo>
                      <a:pt x="585" y="792"/>
                    </a:lnTo>
                    <a:lnTo>
                      <a:pt x="587" y="796"/>
                    </a:lnTo>
                    <a:lnTo>
                      <a:pt x="590" y="799"/>
                    </a:lnTo>
                    <a:lnTo>
                      <a:pt x="592" y="801"/>
                    </a:lnTo>
                    <a:lnTo>
                      <a:pt x="590" y="803"/>
                    </a:lnTo>
                    <a:lnTo>
                      <a:pt x="592" y="806"/>
                    </a:lnTo>
                    <a:lnTo>
                      <a:pt x="587" y="804"/>
                    </a:lnTo>
                    <a:lnTo>
                      <a:pt x="585" y="801"/>
                    </a:lnTo>
                    <a:lnTo>
                      <a:pt x="582" y="799"/>
                    </a:lnTo>
                    <a:lnTo>
                      <a:pt x="578" y="794"/>
                    </a:lnTo>
                    <a:lnTo>
                      <a:pt x="582" y="801"/>
                    </a:lnTo>
                    <a:lnTo>
                      <a:pt x="578" y="803"/>
                    </a:lnTo>
                    <a:lnTo>
                      <a:pt x="575" y="797"/>
                    </a:lnTo>
                    <a:lnTo>
                      <a:pt x="573" y="803"/>
                    </a:lnTo>
                    <a:lnTo>
                      <a:pt x="573" y="808"/>
                    </a:lnTo>
                    <a:lnTo>
                      <a:pt x="575" y="813"/>
                    </a:lnTo>
                    <a:lnTo>
                      <a:pt x="575" y="818"/>
                    </a:lnTo>
                    <a:lnTo>
                      <a:pt x="573" y="820"/>
                    </a:lnTo>
                    <a:lnTo>
                      <a:pt x="569" y="820"/>
                    </a:lnTo>
                    <a:lnTo>
                      <a:pt x="566" y="818"/>
                    </a:lnTo>
                    <a:lnTo>
                      <a:pt x="564" y="820"/>
                    </a:lnTo>
                    <a:lnTo>
                      <a:pt x="566" y="824"/>
                    </a:lnTo>
                    <a:lnTo>
                      <a:pt x="566" y="827"/>
                    </a:lnTo>
                    <a:lnTo>
                      <a:pt x="564" y="829"/>
                    </a:lnTo>
                    <a:lnTo>
                      <a:pt x="562" y="829"/>
                    </a:lnTo>
                    <a:lnTo>
                      <a:pt x="561" y="827"/>
                    </a:lnTo>
                    <a:lnTo>
                      <a:pt x="557" y="827"/>
                    </a:lnTo>
                    <a:lnTo>
                      <a:pt x="553" y="829"/>
                    </a:lnTo>
                    <a:lnTo>
                      <a:pt x="557" y="832"/>
                    </a:lnTo>
                    <a:lnTo>
                      <a:pt x="561" y="832"/>
                    </a:lnTo>
                    <a:lnTo>
                      <a:pt x="564" y="834"/>
                    </a:lnTo>
                    <a:lnTo>
                      <a:pt x="562" y="836"/>
                    </a:lnTo>
                    <a:lnTo>
                      <a:pt x="561" y="838"/>
                    </a:lnTo>
                    <a:lnTo>
                      <a:pt x="561" y="839"/>
                    </a:lnTo>
                    <a:lnTo>
                      <a:pt x="559" y="841"/>
                    </a:lnTo>
                    <a:lnTo>
                      <a:pt x="557" y="839"/>
                    </a:lnTo>
                    <a:lnTo>
                      <a:pt x="555" y="839"/>
                    </a:lnTo>
                    <a:lnTo>
                      <a:pt x="553" y="838"/>
                    </a:lnTo>
                    <a:lnTo>
                      <a:pt x="550" y="839"/>
                    </a:lnTo>
                    <a:lnTo>
                      <a:pt x="546" y="839"/>
                    </a:lnTo>
                    <a:lnTo>
                      <a:pt x="545" y="839"/>
                    </a:lnTo>
                    <a:lnTo>
                      <a:pt x="541" y="841"/>
                    </a:lnTo>
                    <a:lnTo>
                      <a:pt x="539" y="843"/>
                    </a:lnTo>
                    <a:lnTo>
                      <a:pt x="539" y="841"/>
                    </a:lnTo>
                    <a:lnTo>
                      <a:pt x="539" y="839"/>
                    </a:lnTo>
                    <a:lnTo>
                      <a:pt x="541" y="836"/>
                    </a:lnTo>
                    <a:lnTo>
                      <a:pt x="536" y="832"/>
                    </a:lnTo>
                    <a:lnTo>
                      <a:pt x="534" y="836"/>
                    </a:lnTo>
                    <a:lnTo>
                      <a:pt x="536" y="838"/>
                    </a:lnTo>
                    <a:lnTo>
                      <a:pt x="538" y="841"/>
                    </a:lnTo>
                    <a:lnTo>
                      <a:pt x="538" y="845"/>
                    </a:lnTo>
                    <a:lnTo>
                      <a:pt x="536" y="846"/>
                    </a:lnTo>
                    <a:lnTo>
                      <a:pt x="532" y="843"/>
                    </a:lnTo>
                    <a:lnTo>
                      <a:pt x="531" y="845"/>
                    </a:lnTo>
                    <a:lnTo>
                      <a:pt x="531" y="853"/>
                    </a:lnTo>
                    <a:lnTo>
                      <a:pt x="525" y="850"/>
                    </a:lnTo>
                    <a:lnTo>
                      <a:pt x="525" y="855"/>
                    </a:lnTo>
                    <a:lnTo>
                      <a:pt x="527" y="861"/>
                    </a:lnTo>
                    <a:lnTo>
                      <a:pt x="522" y="868"/>
                    </a:lnTo>
                    <a:lnTo>
                      <a:pt x="520" y="862"/>
                    </a:lnTo>
                    <a:lnTo>
                      <a:pt x="517" y="864"/>
                    </a:lnTo>
                    <a:lnTo>
                      <a:pt x="520" y="868"/>
                    </a:lnTo>
                    <a:lnTo>
                      <a:pt x="517" y="868"/>
                    </a:lnTo>
                    <a:lnTo>
                      <a:pt x="515" y="866"/>
                    </a:lnTo>
                    <a:lnTo>
                      <a:pt x="513" y="864"/>
                    </a:lnTo>
                    <a:lnTo>
                      <a:pt x="511" y="864"/>
                    </a:lnTo>
                    <a:lnTo>
                      <a:pt x="513" y="869"/>
                    </a:lnTo>
                    <a:lnTo>
                      <a:pt x="511" y="871"/>
                    </a:lnTo>
                    <a:lnTo>
                      <a:pt x="510" y="873"/>
                    </a:lnTo>
                    <a:lnTo>
                      <a:pt x="511" y="875"/>
                    </a:lnTo>
                    <a:lnTo>
                      <a:pt x="518" y="871"/>
                    </a:lnTo>
                    <a:lnTo>
                      <a:pt x="524" y="869"/>
                    </a:lnTo>
                    <a:lnTo>
                      <a:pt x="525" y="869"/>
                    </a:lnTo>
                    <a:lnTo>
                      <a:pt x="529" y="873"/>
                    </a:lnTo>
                    <a:lnTo>
                      <a:pt x="529" y="875"/>
                    </a:lnTo>
                    <a:lnTo>
                      <a:pt x="529" y="876"/>
                    </a:lnTo>
                    <a:lnTo>
                      <a:pt x="525" y="882"/>
                    </a:lnTo>
                    <a:lnTo>
                      <a:pt x="524" y="887"/>
                    </a:lnTo>
                    <a:lnTo>
                      <a:pt x="522" y="889"/>
                    </a:lnTo>
                    <a:lnTo>
                      <a:pt x="520" y="892"/>
                    </a:lnTo>
                    <a:lnTo>
                      <a:pt x="518" y="894"/>
                    </a:lnTo>
                    <a:lnTo>
                      <a:pt x="515" y="897"/>
                    </a:lnTo>
                    <a:lnTo>
                      <a:pt x="513" y="901"/>
                    </a:lnTo>
                    <a:lnTo>
                      <a:pt x="511" y="904"/>
                    </a:lnTo>
                    <a:lnTo>
                      <a:pt x="510" y="908"/>
                    </a:lnTo>
                    <a:lnTo>
                      <a:pt x="508" y="911"/>
                    </a:lnTo>
                    <a:lnTo>
                      <a:pt x="506" y="915"/>
                    </a:lnTo>
                    <a:lnTo>
                      <a:pt x="504" y="919"/>
                    </a:lnTo>
                    <a:lnTo>
                      <a:pt x="503" y="924"/>
                    </a:lnTo>
                    <a:lnTo>
                      <a:pt x="503" y="927"/>
                    </a:lnTo>
                    <a:lnTo>
                      <a:pt x="501" y="929"/>
                    </a:lnTo>
                    <a:lnTo>
                      <a:pt x="499" y="933"/>
                    </a:lnTo>
                    <a:lnTo>
                      <a:pt x="497" y="936"/>
                    </a:lnTo>
                    <a:lnTo>
                      <a:pt x="496" y="938"/>
                    </a:lnTo>
                    <a:lnTo>
                      <a:pt x="492" y="941"/>
                    </a:lnTo>
                    <a:lnTo>
                      <a:pt x="488" y="945"/>
                    </a:lnTo>
                    <a:lnTo>
                      <a:pt x="487" y="948"/>
                    </a:lnTo>
                    <a:lnTo>
                      <a:pt x="481" y="952"/>
                    </a:lnTo>
                    <a:lnTo>
                      <a:pt x="480" y="948"/>
                    </a:lnTo>
                    <a:lnTo>
                      <a:pt x="476" y="950"/>
                    </a:lnTo>
                    <a:lnTo>
                      <a:pt x="474" y="952"/>
                    </a:lnTo>
                    <a:lnTo>
                      <a:pt x="474" y="955"/>
                    </a:lnTo>
                    <a:lnTo>
                      <a:pt x="476" y="957"/>
                    </a:lnTo>
                    <a:lnTo>
                      <a:pt x="473" y="957"/>
                    </a:lnTo>
                    <a:lnTo>
                      <a:pt x="469" y="957"/>
                    </a:lnTo>
                    <a:lnTo>
                      <a:pt x="464" y="959"/>
                    </a:lnTo>
                    <a:lnTo>
                      <a:pt x="462" y="954"/>
                    </a:lnTo>
                    <a:lnTo>
                      <a:pt x="460" y="950"/>
                    </a:lnTo>
                    <a:lnTo>
                      <a:pt x="459" y="948"/>
                    </a:lnTo>
                    <a:lnTo>
                      <a:pt x="457" y="943"/>
                    </a:lnTo>
                    <a:lnTo>
                      <a:pt x="453" y="943"/>
                    </a:lnTo>
                    <a:lnTo>
                      <a:pt x="453" y="947"/>
                    </a:lnTo>
                    <a:lnTo>
                      <a:pt x="453" y="950"/>
                    </a:lnTo>
                    <a:lnTo>
                      <a:pt x="452" y="954"/>
                    </a:lnTo>
                    <a:lnTo>
                      <a:pt x="455" y="954"/>
                    </a:lnTo>
                    <a:lnTo>
                      <a:pt x="460" y="955"/>
                    </a:lnTo>
                    <a:lnTo>
                      <a:pt x="460" y="959"/>
                    </a:lnTo>
                    <a:lnTo>
                      <a:pt x="462" y="962"/>
                    </a:lnTo>
                    <a:lnTo>
                      <a:pt x="464" y="966"/>
                    </a:lnTo>
                    <a:lnTo>
                      <a:pt x="464" y="971"/>
                    </a:lnTo>
                    <a:lnTo>
                      <a:pt x="459" y="973"/>
                    </a:lnTo>
                    <a:lnTo>
                      <a:pt x="453" y="971"/>
                    </a:lnTo>
                    <a:lnTo>
                      <a:pt x="453" y="975"/>
                    </a:lnTo>
                    <a:lnTo>
                      <a:pt x="453" y="980"/>
                    </a:lnTo>
                    <a:lnTo>
                      <a:pt x="455" y="976"/>
                    </a:lnTo>
                    <a:lnTo>
                      <a:pt x="457" y="978"/>
                    </a:lnTo>
                    <a:lnTo>
                      <a:pt x="460" y="980"/>
                    </a:lnTo>
                    <a:lnTo>
                      <a:pt x="459" y="982"/>
                    </a:lnTo>
                    <a:lnTo>
                      <a:pt x="462" y="984"/>
                    </a:lnTo>
                    <a:lnTo>
                      <a:pt x="460" y="987"/>
                    </a:lnTo>
                    <a:lnTo>
                      <a:pt x="467" y="987"/>
                    </a:lnTo>
                    <a:lnTo>
                      <a:pt x="469" y="987"/>
                    </a:lnTo>
                    <a:lnTo>
                      <a:pt x="474" y="989"/>
                    </a:lnTo>
                    <a:lnTo>
                      <a:pt x="471" y="994"/>
                    </a:lnTo>
                    <a:lnTo>
                      <a:pt x="467" y="996"/>
                    </a:lnTo>
                    <a:lnTo>
                      <a:pt x="466" y="994"/>
                    </a:lnTo>
                    <a:lnTo>
                      <a:pt x="467" y="992"/>
                    </a:lnTo>
                    <a:lnTo>
                      <a:pt x="467" y="991"/>
                    </a:lnTo>
                    <a:lnTo>
                      <a:pt x="464" y="991"/>
                    </a:lnTo>
                    <a:lnTo>
                      <a:pt x="464" y="996"/>
                    </a:lnTo>
                    <a:lnTo>
                      <a:pt x="467" y="998"/>
                    </a:lnTo>
                    <a:lnTo>
                      <a:pt x="467" y="999"/>
                    </a:lnTo>
                    <a:lnTo>
                      <a:pt x="466" y="999"/>
                    </a:lnTo>
                    <a:lnTo>
                      <a:pt x="464" y="10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Freeform 164">
                <a:extLst>
                  <a:ext uri="{FF2B5EF4-FFF2-40B4-BE49-F238E27FC236}">
                    <a16:creationId xmlns:a16="http://schemas.microsoft.com/office/drawing/2014/main" id="{D1D0F162-7CA6-8DB8-7A2E-18DF2B75C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1451"/>
                <a:ext cx="429" cy="753"/>
              </a:xfrm>
              <a:custGeom>
                <a:avLst/>
                <a:gdLst>
                  <a:gd name="T0" fmla="*/ 51 w 858"/>
                  <a:gd name="T1" fmla="*/ 1463 h 1505"/>
                  <a:gd name="T2" fmla="*/ 57 w 858"/>
                  <a:gd name="T3" fmla="*/ 1361 h 1505"/>
                  <a:gd name="T4" fmla="*/ 109 w 858"/>
                  <a:gd name="T5" fmla="*/ 1284 h 1505"/>
                  <a:gd name="T6" fmla="*/ 90 w 858"/>
                  <a:gd name="T7" fmla="*/ 1200 h 1505"/>
                  <a:gd name="T8" fmla="*/ 125 w 858"/>
                  <a:gd name="T9" fmla="*/ 1142 h 1505"/>
                  <a:gd name="T10" fmla="*/ 80 w 858"/>
                  <a:gd name="T11" fmla="*/ 973 h 1505"/>
                  <a:gd name="T12" fmla="*/ 65 w 858"/>
                  <a:gd name="T13" fmla="*/ 848 h 1505"/>
                  <a:gd name="T14" fmla="*/ 199 w 858"/>
                  <a:gd name="T15" fmla="*/ 738 h 1505"/>
                  <a:gd name="T16" fmla="*/ 261 w 858"/>
                  <a:gd name="T17" fmla="*/ 427 h 1505"/>
                  <a:gd name="T18" fmla="*/ 322 w 858"/>
                  <a:gd name="T19" fmla="*/ 242 h 1505"/>
                  <a:gd name="T20" fmla="*/ 443 w 858"/>
                  <a:gd name="T21" fmla="*/ 130 h 1505"/>
                  <a:gd name="T22" fmla="*/ 554 w 858"/>
                  <a:gd name="T23" fmla="*/ 77 h 1505"/>
                  <a:gd name="T24" fmla="*/ 600 w 858"/>
                  <a:gd name="T25" fmla="*/ 15 h 1505"/>
                  <a:gd name="T26" fmla="*/ 652 w 858"/>
                  <a:gd name="T27" fmla="*/ 56 h 1505"/>
                  <a:gd name="T28" fmla="*/ 717 w 858"/>
                  <a:gd name="T29" fmla="*/ 73 h 1505"/>
                  <a:gd name="T30" fmla="*/ 774 w 858"/>
                  <a:gd name="T31" fmla="*/ 121 h 1505"/>
                  <a:gd name="T32" fmla="*/ 784 w 858"/>
                  <a:gd name="T33" fmla="*/ 179 h 1505"/>
                  <a:gd name="T34" fmla="*/ 802 w 858"/>
                  <a:gd name="T35" fmla="*/ 205 h 1505"/>
                  <a:gd name="T36" fmla="*/ 802 w 858"/>
                  <a:gd name="T37" fmla="*/ 247 h 1505"/>
                  <a:gd name="T38" fmla="*/ 825 w 858"/>
                  <a:gd name="T39" fmla="*/ 316 h 1505"/>
                  <a:gd name="T40" fmla="*/ 844 w 858"/>
                  <a:gd name="T41" fmla="*/ 388 h 1505"/>
                  <a:gd name="T42" fmla="*/ 847 w 858"/>
                  <a:gd name="T43" fmla="*/ 428 h 1505"/>
                  <a:gd name="T44" fmla="*/ 819 w 858"/>
                  <a:gd name="T45" fmla="*/ 430 h 1505"/>
                  <a:gd name="T46" fmla="*/ 793 w 858"/>
                  <a:gd name="T47" fmla="*/ 430 h 1505"/>
                  <a:gd name="T48" fmla="*/ 768 w 858"/>
                  <a:gd name="T49" fmla="*/ 430 h 1505"/>
                  <a:gd name="T50" fmla="*/ 761 w 858"/>
                  <a:gd name="T51" fmla="*/ 441 h 1505"/>
                  <a:gd name="T52" fmla="*/ 739 w 858"/>
                  <a:gd name="T53" fmla="*/ 444 h 1505"/>
                  <a:gd name="T54" fmla="*/ 737 w 858"/>
                  <a:gd name="T55" fmla="*/ 462 h 1505"/>
                  <a:gd name="T56" fmla="*/ 747 w 858"/>
                  <a:gd name="T57" fmla="*/ 483 h 1505"/>
                  <a:gd name="T58" fmla="*/ 724 w 858"/>
                  <a:gd name="T59" fmla="*/ 483 h 1505"/>
                  <a:gd name="T60" fmla="*/ 719 w 858"/>
                  <a:gd name="T61" fmla="*/ 493 h 1505"/>
                  <a:gd name="T62" fmla="*/ 705 w 858"/>
                  <a:gd name="T63" fmla="*/ 509 h 1505"/>
                  <a:gd name="T64" fmla="*/ 705 w 858"/>
                  <a:gd name="T65" fmla="*/ 525 h 1505"/>
                  <a:gd name="T66" fmla="*/ 698 w 858"/>
                  <a:gd name="T67" fmla="*/ 557 h 1505"/>
                  <a:gd name="T68" fmla="*/ 684 w 858"/>
                  <a:gd name="T69" fmla="*/ 572 h 1505"/>
                  <a:gd name="T70" fmla="*/ 674 w 858"/>
                  <a:gd name="T71" fmla="*/ 590 h 1505"/>
                  <a:gd name="T72" fmla="*/ 686 w 858"/>
                  <a:gd name="T73" fmla="*/ 604 h 1505"/>
                  <a:gd name="T74" fmla="*/ 695 w 858"/>
                  <a:gd name="T75" fmla="*/ 623 h 1505"/>
                  <a:gd name="T76" fmla="*/ 705 w 858"/>
                  <a:gd name="T77" fmla="*/ 632 h 1505"/>
                  <a:gd name="T78" fmla="*/ 709 w 858"/>
                  <a:gd name="T79" fmla="*/ 650 h 1505"/>
                  <a:gd name="T80" fmla="*/ 689 w 858"/>
                  <a:gd name="T81" fmla="*/ 674 h 1505"/>
                  <a:gd name="T82" fmla="*/ 675 w 858"/>
                  <a:gd name="T83" fmla="*/ 701 h 1505"/>
                  <a:gd name="T84" fmla="*/ 668 w 858"/>
                  <a:gd name="T85" fmla="*/ 727 h 1505"/>
                  <a:gd name="T86" fmla="*/ 644 w 858"/>
                  <a:gd name="T87" fmla="*/ 760 h 1505"/>
                  <a:gd name="T88" fmla="*/ 600 w 858"/>
                  <a:gd name="T89" fmla="*/ 801 h 1505"/>
                  <a:gd name="T90" fmla="*/ 587 w 858"/>
                  <a:gd name="T91" fmla="*/ 803 h 1505"/>
                  <a:gd name="T92" fmla="*/ 570 w 858"/>
                  <a:gd name="T93" fmla="*/ 808 h 1505"/>
                  <a:gd name="T94" fmla="*/ 559 w 858"/>
                  <a:gd name="T95" fmla="*/ 829 h 1505"/>
                  <a:gd name="T96" fmla="*/ 556 w 858"/>
                  <a:gd name="T97" fmla="*/ 841 h 1505"/>
                  <a:gd name="T98" fmla="*/ 536 w 858"/>
                  <a:gd name="T99" fmla="*/ 839 h 1505"/>
                  <a:gd name="T100" fmla="*/ 528 w 858"/>
                  <a:gd name="T101" fmla="*/ 853 h 1505"/>
                  <a:gd name="T102" fmla="*/ 510 w 858"/>
                  <a:gd name="T103" fmla="*/ 864 h 1505"/>
                  <a:gd name="T104" fmla="*/ 526 w 858"/>
                  <a:gd name="T105" fmla="*/ 875 h 1505"/>
                  <a:gd name="T106" fmla="*/ 507 w 858"/>
                  <a:gd name="T107" fmla="*/ 908 h 1505"/>
                  <a:gd name="T108" fmla="*/ 489 w 858"/>
                  <a:gd name="T109" fmla="*/ 941 h 1505"/>
                  <a:gd name="T110" fmla="*/ 466 w 858"/>
                  <a:gd name="T111" fmla="*/ 957 h 1505"/>
                  <a:gd name="T112" fmla="*/ 452 w 858"/>
                  <a:gd name="T113" fmla="*/ 954 h 1505"/>
                  <a:gd name="T114" fmla="*/ 452 w 858"/>
                  <a:gd name="T115" fmla="*/ 976 h 1505"/>
                  <a:gd name="T116" fmla="*/ 464 w 858"/>
                  <a:gd name="T117" fmla="*/ 996 h 1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58" h="1505">
                    <a:moveTo>
                      <a:pt x="0" y="1479"/>
                    </a:moveTo>
                    <a:lnTo>
                      <a:pt x="15" y="1470"/>
                    </a:lnTo>
                    <a:lnTo>
                      <a:pt x="20" y="1479"/>
                    </a:lnTo>
                    <a:lnTo>
                      <a:pt x="25" y="1498"/>
                    </a:lnTo>
                    <a:lnTo>
                      <a:pt x="27" y="1504"/>
                    </a:lnTo>
                    <a:lnTo>
                      <a:pt x="32" y="1505"/>
                    </a:lnTo>
                    <a:lnTo>
                      <a:pt x="39" y="1498"/>
                    </a:lnTo>
                    <a:lnTo>
                      <a:pt x="44" y="1483"/>
                    </a:lnTo>
                    <a:lnTo>
                      <a:pt x="51" y="1467"/>
                    </a:lnTo>
                    <a:lnTo>
                      <a:pt x="51" y="1463"/>
                    </a:lnTo>
                    <a:lnTo>
                      <a:pt x="53" y="1440"/>
                    </a:lnTo>
                    <a:lnTo>
                      <a:pt x="48" y="1419"/>
                    </a:lnTo>
                    <a:lnTo>
                      <a:pt x="44" y="1396"/>
                    </a:lnTo>
                    <a:lnTo>
                      <a:pt x="55" y="1388"/>
                    </a:lnTo>
                    <a:lnTo>
                      <a:pt x="62" y="1382"/>
                    </a:lnTo>
                    <a:lnTo>
                      <a:pt x="64" y="1375"/>
                    </a:lnTo>
                    <a:lnTo>
                      <a:pt x="62" y="1370"/>
                    </a:lnTo>
                    <a:lnTo>
                      <a:pt x="60" y="1367"/>
                    </a:lnTo>
                    <a:lnTo>
                      <a:pt x="57" y="1363"/>
                    </a:lnTo>
                    <a:lnTo>
                      <a:pt x="57" y="1361"/>
                    </a:lnTo>
                    <a:lnTo>
                      <a:pt x="67" y="1354"/>
                    </a:lnTo>
                    <a:lnTo>
                      <a:pt x="78" y="1354"/>
                    </a:lnTo>
                    <a:lnTo>
                      <a:pt x="81" y="1354"/>
                    </a:lnTo>
                    <a:lnTo>
                      <a:pt x="87" y="1352"/>
                    </a:lnTo>
                    <a:lnTo>
                      <a:pt x="94" y="1344"/>
                    </a:lnTo>
                    <a:lnTo>
                      <a:pt x="101" y="1335"/>
                    </a:lnTo>
                    <a:lnTo>
                      <a:pt x="106" y="1319"/>
                    </a:lnTo>
                    <a:lnTo>
                      <a:pt x="109" y="1307"/>
                    </a:lnTo>
                    <a:lnTo>
                      <a:pt x="106" y="1291"/>
                    </a:lnTo>
                    <a:lnTo>
                      <a:pt x="109" y="1284"/>
                    </a:lnTo>
                    <a:lnTo>
                      <a:pt x="115" y="1277"/>
                    </a:lnTo>
                    <a:lnTo>
                      <a:pt x="115" y="1266"/>
                    </a:lnTo>
                    <a:lnTo>
                      <a:pt x="113" y="1258"/>
                    </a:lnTo>
                    <a:lnTo>
                      <a:pt x="111" y="1251"/>
                    </a:lnTo>
                    <a:lnTo>
                      <a:pt x="106" y="1245"/>
                    </a:lnTo>
                    <a:lnTo>
                      <a:pt x="106" y="1240"/>
                    </a:lnTo>
                    <a:lnTo>
                      <a:pt x="101" y="1230"/>
                    </a:lnTo>
                    <a:lnTo>
                      <a:pt x="97" y="1219"/>
                    </a:lnTo>
                    <a:lnTo>
                      <a:pt x="94" y="1208"/>
                    </a:lnTo>
                    <a:lnTo>
                      <a:pt x="90" y="1200"/>
                    </a:lnTo>
                    <a:lnTo>
                      <a:pt x="88" y="1193"/>
                    </a:lnTo>
                    <a:lnTo>
                      <a:pt x="85" y="1184"/>
                    </a:lnTo>
                    <a:lnTo>
                      <a:pt x="95" y="1180"/>
                    </a:lnTo>
                    <a:lnTo>
                      <a:pt x="102" y="1179"/>
                    </a:lnTo>
                    <a:lnTo>
                      <a:pt x="109" y="1179"/>
                    </a:lnTo>
                    <a:lnTo>
                      <a:pt x="115" y="1179"/>
                    </a:lnTo>
                    <a:lnTo>
                      <a:pt x="116" y="1166"/>
                    </a:lnTo>
                    <a:lnTo>
                      <a:pt x="125" y="1150"/>
                    </a:lnTo>
                    <a:lnTo>
                      <a:pt x="127" y="1147"/>
                    </a:lnTo>
                    <a:lnTo>
                      <a:pt x="125" y="1142"/>
                    </a:lnTo>
                    <a:lnTo>
                      <a:pt x="129" y="1131"/>
                    </a:lnTo>
                    <a:lnTo>
                      <a:pt x="108" y="1101"/>
                    </a:lnTo>
                    <a:lnTo>
                      <a:pt x="97" y="1101"/>
                    </a:lnTo>
                    <a:lnTo>
                      <a:pt x="76" y="1080"/>
                    </a:lnTo>
                    <a:lnTo>
                      <a:pt x="83" y="1022"/>
                    </a:lnTo>
                    <a:lnTo>
                      <a:pt x="83" y="1019"/>
                    </a:lnTo>
                    <a:lnTo>
                      <a:pt x="85" y="994"/>
                    </a:lnTo>
                    <a:lnTo>
                      <a:pt x="83" y="985"/>
                    </a:lnTo>
                    <a:lnTo>
                      <a:pt x="83" y="982"/>
                    </a:lnTo>
                    <a:lnTo>
                      <a:pt x="80" y="973"/>
                    </a:lnTo>
                    <a:lnTo>
                      <a:pt x="76" y="964"/>
                    </a:lnTo>
                    <a:lnTo>
                      <a:pt x="71" y="945"/>
                    </a:lnTo>
                    <a:lnTo>
                      <a:pt x="76" y="926"/>
                    </a:lnTo>
                    <a:lnTo>
                      <a:pt x="73" y="903"/>
                    </a:lnTo>
                    <a:lnTo>
                      <a:pt x="83" y="887"/>
                    </a:lnTo>
                    <a:lnTo>
                      <a:pt x="81" y="882"/>
                    </a:lnTo>
                    <a:lnTo>
                      <a:pt x="80" y="880"/>
                    </a:lnTo>
                    <a:lnTo>
                      <a:pt x="71" y="862"/>
                    </a:lnTo>
                    <a:lnTo>
                      <a:pt x="67" y="852"/>
                    </a:lnTo>
                    <a:lnTo>
                      <a:pt x="65" y="848"/>
                    </a:lnTo>
                    <a:lnTo>
                      <a:pt x="74" y="834"/>
                    </a:lnTo>
                    <a:lnTo>
                      <a:pt x="81" y="818"/>
                    </a:lnTo>
                    <a:lnTo>
                      <a:pt x="76" y="803"/>
                    </a:lnTo>
                    <a:lnTo>
                      <a:pt x="83" y="794"/>
                    </a:lnTo>
                    <a:lnTo>
                      <a:pt x="90" y="783"/>
                    </a:lnTo>
                    <a:lnTo>
                      <a:pt x="101" y="766"/>
                    </a:lnTo>
                    <a:lnTo>
                      <a:pt x="113" y="745"/>
                    </a:lnTo>
                    <a:lnTo>
                      <a:pt x="129" y="732"/>
                    </a:lnTo>
                    <a:lnTo>
                      <a:pt x="152" y="725"/>
                    </a:lnTo>
                    <a:lnTo>
                      <a:pt x="199" y="738"/>
                    </a:lnTo>
                    <a:lnTo>
                      <a:pt x="213" y="711"/>
                    </a:lnTo>
                    <a:lnTo>
                      <a:pt x="210" y="673"/>
                    </a:lnTo>
                    <a:lnTo>
                      <a:pt x="178" y="651"/>
                    </a:lnTo>
                    <a:lnTo>
                      <a:pt x="220" y="574"/>
                    </a:lnTo>
                    <a:lnTo>
                      <a:pt x="224" y="555"/>
                    </a:lnTo>
                    <a:lnTo>
                      <a:pt x="231" y="546"/>
                    </a:lnTo>
                    <a:lnTo>
                      <a:pt x="231" y="488"/>
                    </a:lnTo>
                    <a:lnTo>
                      <a:pt x="236" y="476"/>
                    </a:lnTo>
                    <a:lnTo>
                      <a:pt x="229" y="430"/>
                    </a:lnTo>
                    <a:lnTo>
                      <a:pt x="261" y="427"/>
                    </a:lnTo>
                    <a:lnTo>
                      <a:pt x="292" y="404"/>
                    </a:lnTo>
                    <a:lnTo>
                      <a:pt x="289" y="397"/>
                    </a:lnTo>
                    <a:lnTo>
                      <a:pt x="282" y="377"/>
                    </a:lnTo>
                    <a:lnTo>
                      <a:pt x="299" y="360"/>
                    </a:lnTo>
                    <a:lnTo>
                      <a:pt x="322" y="316"/>
                    </a:lnTo>
                    <a:lnTo>
                      <a:pt x="336" y="302"/>
                    </a:lnTo>
                    <a:lnTo>
                      <a:pt x="345" y="295"/>
                    </a:lnTo>
                    <a:lnTo>
                      <a:pt x="343" y="274"/>
                    </a:lnTo>
                    <a:lnTo>
                      <a:pt x="333" y="258"/>
                    </a:lnTo>
                    <a:lnTo>
                      <a:pt x="322" y="242"/>
                    </a:lnTo>
                    <a:lnTo>
                      <a:pt x="326" y="232"/>
                    </a:lnTo>
                    <a:lnTo>
                      <a:pt x="343" y="228"/>
                    </a:lnTo>
                    <a:lnTo>
                      <a:pt x="350" y="214"/>
                    </a:lnTo>
                    <a:lnTo>
                      <a:pt x="357" y="186"/>
                    </a:lnTo>
                    <a:lnTo>
                      <a:pt x="361" y="174"/>
                    </a:lnTo>
                    <a:lnTo>
                      <a:pt x="387" y="152"/>
                    </a:lnTo>
                    <a:lnTo>
                      <a:pt x="389" y="145"/>
                    </a:lnTo>
                    <a:lnTo>
                      <a:pt x="417" y="156"/>
                    </a:lnTo>
                    <a:lnTo>
                      <a:pt x="431" y="163"/>
                    </a:lnTo>
                    <a:lnTo>
                      <a:pt x="443" y="130"/>
                    </a:lnTo>
                    <a:lnTo>
                      <a:pt x="438" y="101"/>
                    </a:lnTo>
                    <a:lnTo>
                      <a:pt x="438" y="87"/>
                    </a:lnTo>
                    <a:lnTo>
                      <a:pt x="438" y="84"/>
                    </a:lnTo>
                    <a:lnTo>
                      <a:pt x="452" y="79"/>
                    </a:lnTo>
                    <a:lnTo>
                      <a:pt x="459" y="80"/>
                    </a:lnTo>
                    <a:lnTo>
                      <a:pt x="470" y="86"/>
                    </a:lnTo>
                    <a:lnTo>
                      <a:pt x="489" y="84"/>
                    </a:lnTo>
                    <a:lnTo>
                      <a:pt x="549" y="100"/>
                    </a:lnTo>
                    <a:lnTo>
                      <a:pt x="565" y="77"/>
                    </a:lnTo>
                    <a:lnTo>
                      <a:pt x="554" y="77"/>
                    </a:lnTo>
                    <a:lnTo>
                      <a:pt x="547" y="72"/>
                    </a:lnTo>
                    <a:lnTo>
                      <a:pt x="563" y="56"/>
                    </a:lnTo>
                    <a:lnTo>
                      <a:pt x="568" y="35"/>
                    </a:lnTo>
                    <a:lnTo>
                      <a:pt x="565" y="19"/>
                    </a:lnTo>
                    <a:lnTo>
                      <a:pt x="549" y="5"/>
                    </a:lnTo>
                    <a:lnTo>
                      <a:pt x="579" y="0"/>
                    </a:lnTo>
                    <a:lnTo>
                      <a:pt x="591" y="1"/>
                    </a:lnTo>
                    <a:lnTo>
                      <a:pt x="600" y="7"/>
                    </a:lnTo>
                    <a:lnTo>
                      <a:pt x="601" y="8"/>
                    </a:lnTo>
                    <a:lnTo>
                      <a:pt x="600" y="15"/>
                    </a:lnTo>
                    <a:lnTo>
                      <a:pt x="610" y="22"/>
                    </a:lnTo>
                    <a:lnTo>
                      <a:pt x="623" y="31"/>
                    </a:lnTo>
                    <a:lnTo>
                      <a:pt x="626" y="36"/>
                    </a:lnTo>
                    <a:lnTo>
                      <a:pt x="631" y="36"/>
                    </a:lnTo>
                    <a:lnTo>
                      <a:pt x="633" y="42"/>
                    </a:lnTo>
                    <a:lnTo>
                      <a:pt x="635" y="45"/>
                    </a:lnTo>
                    <a:lnTo>
                      <a:pt x="640" y="49"/>
                    </a:lnTo>
                    <a:lnTo>
                      <a:pt x="649" y="49"/>
                    </a:lnTo>
                    <a:lnTo>
                      <a:pt x="651" y="52"/>
                    </a:lnTo>
                    <a:lnTo>
                      <a:pt x="652" y="56"/>
                    </a:lnTo>
                    <a:lnTo>
                      <a:pt x="656" y="58"/>
                    </a:lnTo>
                    <a:lnTo>
                      <a:pt x="665" y="58"/>
                    </a:lnTo>
                    <a:lnTo>
                      <a:pt x="668" y="59"/>
                    </a:lnTo>
                    <a:lnTo>
                      <a:pt x="670" y="65"/>
                    </a:lnTo>
                    <a:lnTo>
                      <a:pt x="675" y="70"/>
                    </a:lnTo>
                    <a:lnTo>
                      <a:pt x="682" y="70"/>
                    </a:lnTo>
                    <a:lnTo>
                      <a:pt x="691" y="68"/>
                    </a:lnTo>
                    <a:lnTo>
                      <a:pt x="700" y="68"/>
                    </a:lnTo>
                    <a:lnTo>
                      <a:pt x="709" y="70"/>
                    </a:lnTo>
                    <a:lnTo>
                      <a:pt x="717" y="73"/>
                    </a:lnTo>
                    <a:lnTo>
                      <a:pt x="724" y="77"/>
                    </a:lnTo>
                    <a:lnTo>
                      <a:pt x="737" y="82"/>
                    </a:lnTo>
                    <a:lnTo>
                      <a:pt x="746" y="89"/>
                    </a:lnTo>
                    <a:lnTo>
                      <a:pt x="749" y="94"/>
                    </a:lnTo>
                    <a:lnTo>
                      <a:pt x="749" y="103"/>
                    </a:lnTo>
                    <a:lnTo>
                      <a:pt x="753" y="107"/>
                    </a:lnTo>
                    <a:lnTo>
                      <a:pt x="758" y="105"/>
                    </a:lnTo>
                    <a:lnTo>
                      <a:pt x="763" y="112"/>
                    </a:lnTo>
                    <a:lnTo>
                      <a:pt x="767" y="117"/>
                    </a:lnTo>
                    <a:lnTo>
                      <a:pt x="774" y="121"/>
                    </a:lnTo>
                    <a:lnTo>
                      <a:pt x="779" y="124"/>
                    </a:lnTo>
                    <a:lnTo>
                      <a:pt x="784" y="126"/>
                    </a:lnTo>
                    <a:lnTo>
                      <a:pt x="784" y="131"/>
                    </a:lnTo>
                    <a:lnTo>
                      <a:pt x="779" y="137"/>
                    </a:lnTo>
                    <a:lnTo>
                      <a:pt x="777" y="145"/>
                    </a:lnTo>
                    <a:lnTo>
                      <a:pt x="777" y="158"/>
                    </a:lnTo>
                    <a:lnTo>
                      <a:pt x="779" y="165"/>
                    </a:lnTo>
                    <a:lnTo>
                      <a:pt x="781" y="170"/>
                    </a:lnTo>
                    <a:lnTo>
                      <a:pt x="784" y="174"/>
                    </a:lnTo>
                    <a:lnTo>
                      <a:pt x="784" y="179"/>
                    </a:lnTo>
                    <a:lnTo>
                      <a:pt x="781" y="182"/>
                    </a:lnTo>
                    <a:lnTo>
                      <a:pt x="781" y="184"/>
                    </a:lnTo>
                    <a:lnTo>
                      <a:pt x="781" y="188"/>
                    </a:lnTo>
                    <a:lnTo>
                      <a:pt x="779" y="193"/>
                    </a:lnTo>
                    <a:lnTo>
                      <a:pt x="779" y="196"/>
                    </a:lnTo>
                    <a:lnTo>
                      <a:pt x="786" y="198"/>
                    </a:lnTo>
                    <a:lnTo>
                      <a:pt x="789" y="196"/>
                    </a:lnTo>
                    <a:lnTo>
                      <a:pt x="798" y="198"/>
                    </a:lnTo>
                    <a:lnTo>
                      <a:pt x="802" y="200"/>
                    </a:lnTo>
                    <a:lnTo>
                      <a:pt x="802" y="205"/>
                    </a:lnTo>
                    <a:lnTo>
                      <a:pt x="804" y="210"/>
                    </a:lnTo>
                    <a:lnTo>
                      <a:pt x="804" y="216"/>
                    </a:lnTo>
                    <a:lnTo>
                      <a:pt x="802" y="219"/>
                    </a:lnTo>
                    <a:lnTo>
                      <a:pt x="797" y="221"/>
                    </a:lnTo>
                    <a:lnTo>
                      <a:pt x="793" y="224"/>
                    </a:lnTo>
                    <a:lnTo>
                      <a:pt x="795" y="230"/>
                    </a:lnTo>
                    <a:lnTo>
                      <a:pt x="797" y="232"/>
                    </a:lnTo>
                    <a:lnTo>
                      <a:pt x="795" y="237"/>
                    </a:lnTo>
                    <a:lnTo>
                      <a:pt x="798" y="242"/>
                    </a:lnTo>
                    <a:lnTo>
                      <a:pt x="802" y="247"/>
                    </a:lnTo>
                    <a:lnTo>
                      <a:pt x="811" y="258"/>
                    </a:lnTo>
                    <a:lnTo>
                      <a:pt x="819" y="267"/>
                    </a:lnTo>
                    <a:lnTo>
                      <a:pt x="825" y="274"/>
                    </a:lnTo>
                    <a:lnTo>
                      <a:pt x="828" y="281"/>
                    </a:lnTo>
                    <a:lnTo>
                      <a:pt x="830" y="284"/>
                    </a:lnTo>
                    <a:lnTo>
                      <a:pt x="825" y="286"/>
                    </a:lnTo>
                    <a:lnTo>
                      <a:pt x="823" y="291"/>
                    </a:lnTo>
                    <a:lnTo>
                      <a:pt x="825" y="300"/>
                    </a:lnTo>
                    <a:lnTo>
                      <a:pt x="825" y="311"/>
                    </a:lnTo>
                    <a:lnTo>
                      <a:pt x="825" y="316"/>
                    </a:lnTo>
                    <a:lnTo>
                      <a:pt x="823" y="323"/>
                    </a:lnTo>
                    <a:lnTo>
                      <a:pt x="819" y="328"/>
                    </a:lnTo>
                    <a:lnTo>
                      <a:pt x="814" y="337"/>
                    </a:lnTo>
                    <a:lnTo>
                      <a:pt x="818" y="344"/>
                    </a:lnTo>
                    <a:lnTo>
                      <a:pt x="816" y="355"/>
                    </a:lnTo>
                    <a:lnTo>
                      <a:pt x="819" y="362"/>
                    </a:lnTo>
                    <a:lnTo>
                      <a:pt x="825" y="370"/>
                    </a:lnTo>
                    <a:lnTo>
                      <a:pt x="835" y="374"/>
                    </a:lnTo>
                    <a:lnTo>
                      <a:pt x="839" y="379"/>
                    </a:lnTo>
                    <a:lnTo>
                      <a:pt x="844" y="388"/>
                    </a:lnTo>
                    <a:lnTo>
                      <a:pt x="849" y="395"/>
                    </a:lnTo>
                    <a:lnTo>
                      <a:pt x="851" y="402"/>
                    </a:lnTo>
                    <a:lnTo>
                      <a:pt x="855" y="405"/>
                    </a:lnTo>
                    <a:lnTo>
                      <a:pt x="856" y="409"/>
                    </a:lnTo>
                    <a:lnTo>
                      <a:pt x="858" y="414"/>
                    </a:lnTo>
                    <a:lnTo>
                      <a:pt x="855" y="423"/>
                    </a:lnTo>
                    <a:lnTo>
                      <a:pt x="853" y="425"/>
                    </a:lnTo>
                    <a:lnTo>
                      <a:pt x="849" y="425"/>
                    </a:lnTo>
                    <a:lnTo>
                      <a:pt x="846" y="425"/>
                    </a:lnTo>
                    <a:lnTo>
                      <a:pt x="847" y="428"/>
                    </a:lnTo>
                    <a:lnTo>
                      <a:pt x="842" y="430"/>
                    </a:lnTo>
                    <a:lnTo>
                      <a:pt x="839" y="427"/>
                    </a:lnTo>
                    <a:lnTo>
                      <a:pt x="839" y="430"/>
                    </a:lnTo>
                    <a:lnTo>
                      <a:pt x="833" y="432"/>
                    </a:lnTo>
                    <a:lnTo>
                      <a:pt x="833" y="428"/>
                    </a:lnTo>
                    <a:lnTo>
                      <a:pt x="830" y="425"/>
                    </a:lnTo>
                    <a:lnTo>
                      <a:pt x="826" y="425"/>
                    </a:lnTo>
                    <a:lnTo>
                      <a:pt x="825" y="428"/>
                    </a:lnTo>
                    <a:lnTo>
                      <a:pt x="823" y="432"/>
                    </a:lnTo>
                    <a:lnTo>
                      <a:pt x="819" y="430"/>
                    </a:lnTo>
                    <a:lnTo>
                      <a:pt x="816" y="428"/>
                    </a:lnTo>
                    <a:lnTo>
                      <a:pt x="814" y="425"/>
                    </a:lnTo>
                    <a:lnTo>
                      <a:pt x="814" y="428"/>
                    </a:lnTo>
                    <a:lnTo>
                      <a:pt x="811" y="430"/>
                    </a:lnTo>
                    <a:lnTo>
                      <a:pt x="809" y="434"/>
                    </a:lnTo>
                    <a:lnTo>
                      <a:pt x="805" y="432"/>
                    </a:lnTo>
                    <a:lnTo>
                      <a:pt x="804" y="428"/>
                    </a:lnTo>
                    <a:lnTo>
                      <a:pt x="800" y="434"/>
                    </a:lnTo>
                    <a:lnTo>
                      <a:pt x="800" y="430"/>
                    </a:lnTo>
                    <a:lnTo>
                      <a:pt x="793" y="430"/>
                    </a:lnTo>
                    <a:lnTo>
                      <a:pt x="797" y="437"/>
                    </a:lnTo>
                    <a:lnTo>
                      <a:pt x="793" y="439"/>
                    </a:lnTo>
                    <a:lnTo>
                      <a:pt x="793" y="444"/>
                    </a:lnTo>
                    <a:lnTo>
                      <a:pt x="791" y="446"/>
                    </a:lnTo>
                    <a:lnTo>
                      <a:pt x="788" y="442"/>
                    </a:lnTo>
                    <a:lnTo>
                      <a:pt x="786" y="441"/>
                    </a:lnTo>
                    <a:lnTo>
                      <a:pt x="781" y="441"/>
                    </a:lnTo>
                    <a:lnTo>
                      <a:pt x="779" y="437"/>
                    </a:lnTo>
                    <a:lnTo>
                      <a:pt x="772" y="434"/>
                    </a:lnTo>
                    <a:lnTo>
                      <a:pt x="768" y="430"/>
                    </a:lnTo>
                    <a:lnTo>
                      <a:pt x="765" y="428"/>
                    </a:lnTo>
                    <a:lnTo>
                      <a:pt x="760" y="425"/>
                    </a:lnTo>
                    <a:lnTo>
                      <a:pt x="761" y="428"/>
                    </a:lnTo>
                    <a:lnTo>
                      <a:pt x="765" y="434"/>
                    </a:lnTo>
                    <a:lnTo>
                      <a:pt x="765" y="439"/>
                    </a:lnTo>
                    <a:lnTo>
                      <a:pt x="763" y="441"/>
                    </a:lnTo>
                    <a:lnTo>
                      <a:pt x="763" y="442"/>
                    </a:lnTo>
                    <a:lnTo>
                      <a:pt x="761" y="444"/>
                    </a:lnTo>
                    <a:lnTo>
                      <a:pt x="760" y="442"/>
                    </a:lnTo>
                    <a:lnTo>
                      <a:pt x="761" y="441"/>
                    </a:lnTo>
                    <a:lnTo>
                      <a:pt x="756" y="437"/>
                    </a:lnTo>
                    <a:lnTo>
                      <a:pt x="751" y="441"/>
                    </a:lnTo>
                    <a:lnTo>
                      <a:pt x="751" y="439"/>
                    </a:lnTo>
                    <a:lnTo>
                      <a:pt x="751" y="437"/>
                    </a:lnTo>
                    <a:lnTo>
                      <a:pt x="749" y="434"/>
                    </a:lnTo>
                    <a:lnTo>
                      <a:pt x="746" y="430"/>
                    </a:lnTo>
                    <a:lnTo>
                      <a:pt x="742" y="432"/>
                    </a:lnTo>
                    <a:lnTo>
                      <a:pt x="740" y="434"/>
                    </a:lnTo>
                    <a:lnTo>
                      <a:pt x="742" y="439"/>
                    </a:lnTo>
                    <a:lnTo>
                      <a:pt x="739" y="444"/>
                    </a:lnTo>
                    <a:lnTo>
                      <a:pt x="742" y="449"/>
                    </a:lnTo>
                    <a:lnTo>
                      <a:pt x="739" y="451"/>
                    </a:lnTo>
                    <a:lnTo>
                      <a:pt x="744" y="453"/>
                    </a:lnTo>
                    <a:lnTo>
                      <a:pt x="744" y="458"/>
                    </a:lnTo>
                    <a:lnTo>
                      <a:pt x="740" y="458"/>
                    </a:lnTo>
                    <a:lnTo>
                      <a:pt x="737" y="455"/>
                    </a:lnTo>
                    <a:lnTo>
                      <a:pt x="735" y="460"/>
                    </a:lnTo>
                    <a:lnTo>
                      <a:pt x="737" y="467"/>
                    </a:lnTo>
                    <a:lnTo>
                      <a:pt x="739" y="463"/>
                    </a:lnTo>
                    <a:lnTo>
                      <a:pt x="737" y="462"/>
                    </a:lnTo>
                    <a:lnTo>
                      <a:pt x="739" y="460"/>
                    </a:lnTo>
                    <a:lnTo>
                      <a:pt x="740" y="460"/>
                    </a:lnTo>
                    <a:lnTo>
                      <a:pt x="740" y="463"/>
                    </a:lnTo>
                    <a:lnTo>
                      <a:pt x="744" y="462"/>
                    </a:lnTo>
                    <a:lnTo>
                      <a:pt x="747" y="463"/>
                    </a:lnTo>
                    <a:lnTo>
                      <a:pt x="746" y="469"/>
                    </a:lnTo>
                    <a:lnTo>
                      <a:pt x="749" y="472"/>
                    </a:lnTo>
                    <a:lnTo>
                      <a:pt x="749" y="477"/>
                    </a:lnTo>
                    <a:lnTo>
                      <a:pt x="744" y="479"/>
                    </a:lnTo>
                    <a:lnTo>
                      <a:pt x="747" y="483"/>
                    </a:lnTo>
                    <a:lnTo>
                      <a:pt x="746" y="483"/>
                    </a:lnTo>
                    <a:lnTo>
                      <a:pt x="740" y="481"/>
                    </a:lnTo>
                    <a:lnTo>
                      <a:pt x="742" y="485"/>
                    </a:lnTo>
                    <a:lnTo>
                      <a:pt x="740" y="486"/>
                    </a:lnTo>
                    <a:lnTo>
                      <a:pt x="739" y="485"/>
                    </a:lnTo>
                    <a:lnTo>
                      <a:pt x="733" y="481"/>
                    </a:lnTo>
                    <a:lnTo>
                      <a:pt x="732" y="483"/>
                    </a:lnTo>
                    <a:lnTo>
                      <a:pt x="728" y="486"/>
                    </a:lnTo>
                    <a:lnTo>
                      <a:pt x="728" y="483"/>
                    </a:lnTo>
                    <a:lnTo>
                      <a:pt x="724" y="483"/>
                    </a:lnTo>
                    <a:lnTo>
                      <a:pt x="714" y="483"/>
                    </a:lnTo>
                    <a:lnTo>
                      <a:pt x="714" y="485"/>
                    </a:lnTo>
                    <a:lnTo>
                      <a:pt x="717" y="488"/>
                    </a:lnTo>
                    <a:lnTo>
                      <a:pt x="719" y="485"/>
                    </a:lnTo>
                    <a:lnTo>
                      <a:pt x="723" y="490"/>
                    </a:lnTo>
                    <a:lnTo>
                      <a:pt x="726" y="490"/>
                    </a:lnTo>
                    <a:lnTo>
                      <a:pt x="724" y="492"/>
                    </a:lnTo>
                    <a:lnTo>
                      <a:pt x="724" y="499"/>
                    </a:lnTo>
                    <a:lnTo>
                      <a:pt x="723" y="497"/>
                    </a:lnTo>
                    <a:lnTo>
                      <a:pt x="719" y="493"/>
                    </a:lnTo>
                    <a:lnTo>
                      <a:pt x="717" y="495"/>
                    </a:lnTo>
                    <a:lnTo>
                      <a:pt x="719" y="500"/>
                    </a:lnTo>
                    <a:lnTo>
                      <a:pt x="714" y="499"/>
                    </a:lnTo>
                    <a:lnTo>
                      <a:pt x="714" y="502"/>
                    </a:lnTo>
                    <a:lnTo>
                      <a:pt x="710" y="502"/>
                    </a:lnTo>
                    <a:lnTo>
                      <a:pt x="705" y="500"/>
                    </a:lnTo>
                    <a:lnTo>
                      <a:pt x="702" y="502"/>
                    </a:lnTo>
                    <a:lnTo>
                      <a:pt x="698" y="504"/>
                    </a:lnTo>
                    <a:lnTo>
                      <a:pt x="702" y="506"/>
                    </a:lnTo>
                    <a:lnTo>
                      <a:pt x="705" y="509"/>
                    </a:lnTo>
                    <a:lnTo>
                      <a:pt x="703" y="511"/>
                    </a:lnTo>
                    <a:lnTo>
                      <a:pt x="698" y="507"/>
                    </a:lnTo>
                    <a:lnTo>
                      <a:pt x="695" y="509"/>
                    </a:lnTo>
                    <a:lnTo>
                      <a:pt x="695" y="513"/>
                    </a:lnTo>
                    <a:lnTo>
                      <a:pt x="696" y="513"/>
                    </a:lnTo>
                    <a:lnTo>
                      <a:pt x="702" y="511"/>
                    </a:lnTo>
                    <a:lnTo>
                      <a:pt x="707" y="514"/>
                    </a:lnTo>
                    <a:lnTo>
                      <a:pt x="707" y="518"/>
                    </a:lnTo>
                    <a:lnTo>
                      <a:pt x="705" y="523"/>
                    </a:lnTo>
                    <a:lnTo>
                      <a:pt x="705" y="525"/>
                    </a:lnTo>
                    <a:lnTo>
                      <a:pt x="710" y="527"/>
                    </a:lnTo>
                    <a:lnTo>
                      <a:pt x="710" y="530"/>
                    </a:lnTo>
                    <a:lnTo>
                      <a:pt x="700" y="527"/>
                    </a:lnTo>
                    <a:lnTo>
                      <a:pt x="698" y="528"/>
                    </a:lnTo>
                    <a:lnTo>
                      <a:pt x="700" y="532"/>
                    </a:lnTo>
                    <a:lnTo>
                      <a:pt x="703" y="541"/>
                    </a:lnTo>
                    <a:lnTo>
                      <a:pt x="698" y="541"/>
                    </a:lnTo>
                    <a:lnTo>
                      <a:pt x="700" y="546"/>
                    </a:lnTo>
                    <a:lnTo>
                      <a:pt x="702" y="550"/>
                    </a:lnTo>
                    <a:lnTo>
                      <a:pt x="698" y="557"/>
                    </a:lnTo>
                    <a:lnTo>
                      <a:pt x="695" y="555"/>
                    </a:lnTo>
                    <a:lnTo>
                      <a:pt x="695" y="557"/>
                    </a:lnTo>
                    <a:lnTo>
                      <a:pt x="696" y="557"/>
                    </a:lnTo>
                    <a:lnTo>
                      <a:pt x="696" y="560"/>
                    </a:lnTo>
                    <a:lnTo>
                      <a:pt x="695" y="562"/>
                    </a:lnTo>
                    <a:lnTo>
                      <a:pt x="691" y="565"/>
                    </a:lnTo>
                    <a:lnTo>
                      <a:pt x="689" y="567"/>
                    </a:lnTo>
                    <a:lnTo>
                      <a:pt x="691" y="571"/>
                    </a:lnTo>
                    <a:lnTo>
                      <a:pt x="688" y="571"/>
                    </a:lnTo>
                    <a:lnTo>
                      <a:pt x="684" y="572"/>
                    </a:lnTo>
                    <a:lnTo>
                      <a:pt x="682" y="574"/>
                    </a:lnTo>
                    <a:lnTo>
                      <a:pt x="684" y="578"/>
                    </a:lnTo>
                    <a:lnTo>
                      <a:pt x="682" y="579"/>
                    </a:lnTo>
                    <a:lnTo>
                      <a:pt x="681" y="583"/>
                    </a:lnTo>
                    <a:lnTo>
                      <a:pt x="682" y="586"/>
                    </a:lnTo>
                    <a:lnTo>
                      <a:pt x="679" y="586"/>
                    </a:lnTo>
                    <a:lnTo>
                      <a:pt x="681" y="590"/>
                    </a:lnTo>
                    <a:lnTo>
                      <a:pt x="679" y="592"/>
                    </a:lnTo>
                    <a:lnTo>
                      <a:pt x="677" y="592"/>
                    </a:lnTo>
                    <a:lnTo>
                      <a:pt x="674" y="590"/>
                    </a:lnTo>
                    <a:lnTo>
                      <a:pt x="672" y="588"/>
                    </a:lnTo>
                    <a:lnTo>
                      <a:pt x="670" y="588"/>
                    </a:lnTo>
                    <a:lnTo>
                      <a:pt x="672" y="592"/>
                    </a:lnTo>
                    <a:lnTo>
                      <a:pt x="674" y="593"/>
                    </a:lnTo>
                    <a:lnTo>
                      <a:pt x="677" y="595"/>
                    </a:lnTo>
                    <a:lnTo>
                      <a:pt x="679" y="600"/>
                    </a:lnTo>
                    <a:lnTo>
                      <a:pt x="686" y="599"/>
                    </a:lnTo>
                    <a:lnTo>
                      <a:pt x="688" y="599"/>
                    </a:lnTo>
                    <a:lnTo>
                      <a:pt x="689" y="600"/>
                    </a:lnTo>
                    <a:lnTo>
                      <a:pt x="686" y="604"/>
                    </a:lnTo>
                    <a:lnTo>
                      <a:pt x="686" y="606"/>
                    </a:lnTo>
                    <a:lnTo>
                      <a:pt x="691" y="611"/>
                    </a:lnTo>
                    <a:lnTo>
                      <a:pt x="689" y="613"/>
                    </a:lnTo>
                    <a:lnTo>
                      <a:pt x="686" y="611"/>
                    </a:lnTo>
                    <a:lnTo>
                      <a:pt x="684" y="615"/>
                    </a:lnTo>
                    <a:lnTo>
                      <a:pt x="686" y="616"/>
                    </a:lnTo>
                    <a:lnTo>
                      <a:pt x="688" y="620"/>
                    </a:lnTo>
                    <a:lnTo>
                      <a:pt x="691" y="618"/>
                    </a:lnTo>
                    <a:lnTo>
                      <a:pt x="693" y="622"/>
                    </a:lnTo>
                    <a:lnTo>
                      <a:pt x="695" y="623"/>
                    </a:lnTo>
                    <a:lnTo>
                      <a:pt x="696" y="622"/>
                    </a:lnTo>
                    <a:lnTo>
                      <a:pt x="700" y="627"/>
                    </a:lnTo>
                    <a:lnTo>
                      <a:pt x="702" y="623"/>
                    </a:lnTo>
                    <a:lnTo>
                      <a:pt x="703" y="625"/>
                    </a:lnTo>
                    <a:lnTo>
                      <a:pt x="705" y="629"/>
                    </a:lnTo>
                    <a:lnTo>
                      <a:pt x="707" y="629"/>
                    </a:lnTo>
                    <a:lnTo>
                      <a:pt x="709" y="630"/>
                    </a:lnTo>
                    <a:lnTo>
                      <a:pt x="710" y="632"/>
                    </a:lnTo>
                    <a:lnTo>
                      <a:pt x="707" y="632"/>
                    </a:lnTo>
                    <a:lnTo>
                      <a:pt x="705" y="632"/>
                    </a:lnTo>
                    <a:lnTo>
                      <a:pt x="702" y="632"/>
                    </a:lnTo>
                    <a:lnTo>
                      <a:pt x="703" y="636"/>
                    </a:lnTo>
                    <a:lnTo>
                      <a:pt x="705" y="637"/>
                    </a:lnTo>
                    <a:lnTo>
                      <a:pt x="707" y="641"/>
                    </a:lnTo>
                    <a:lnTo>
                      <a:pt x="709" y="639"/>
                    </a:lnTo>
                    <a:lnTo>
                      <a:pt x="712" y="637"/>
                    </a:lnTo>
                    <a:lnTo>
                      <a:pt x="716" y="641"/>
                    </a:lnTo>
                    <a:lnTo>
                      <a:pt x="714" y="644"/>
                    </a:lnTo>
                    <a:lnTo>
                      <a:pt x="710" y="648"/>
                    </a:lnTo>
                    <a:lnTo>
                      <a:pt x="709" y="650"/>
                    </a:lnTo>
                    <a:lnTo>
                      <a:pt x="707" y="653"/>
                    </a:lnTo>
                    <a:lnTo>
                      <a:pt x="705" y="655"/>
                    </a:lnTo>
                    <a:lnTo>
                      <a:pt x="703" y="660"/>
                    </a:lnTo>
                    <a:lnTo>
                      <a:pt x="702" y="662"/>
                    </a:lnTo>
                    <a:lnTo>
                      <a:pt x="700" y="664"/>
                    </a:lnTo>
                    <a:lnTo>
                      <a:pt x="698" y="665"/>
                    </a:lnTo>
                    <a:lnTo>
                      <a:pt x="695" y="667"/>
                    </a:lnTo>
                    <a:lnTo>
                      <a:pt x="693" y="665"/>
                    </a:lnTo>
                    <a:lnTo>
                      <a:pt x="691" y="669"/>
                    </a:lnTo>
                    <a:lnTo>
                      <a:pt x="689" y="674"/>
                    </a:lnTo>
                    <a:lnTo>
                      <a:pt x="688" y="678"/>
                    </a:lnTo>
                    <a:lnTo>
                      <a:pt x="688" y="680"/>
                    </a:lnTo>
                    <a:lnTo>
                      <a:pt x="682" y="678"/>
                    </a:lnTo>
                    <a:lnTo>
                      <a:pt x="682" y="685"/>
                    </a:lnTo>
                    <a:lnTo>
                      <a:pt x="681" y="687"/>
                    </a:lnTo>
                    <a:lnTo>
                      <a:pt x="679" y="688"/>
                    </a:lnTo>
                    <a:lnTo>
                      <a:pt x="677" y="692"/>
                    </a:lnTo>
                    <a:lnTo>
                      <a:pt x="677" y="695"/>
                    </a:lnTo>
                    <a:lnTo>
                      <a:pt x="677" y="697"/>
                    </a:lnTo>
                    <a:lnTo>
                      <a:pt x="675" y="701"/>
                    </a:lnTo>
                    <a:lnTo>
                      <a:pt x="675" y="702"/>
                    </a:lnTo>
                    <a:lnTo>
                      <a:pt x="675" y="704"/>
                    </a:lnTo>
                    <a:lnTo>
                      <a:pt x="675" y="709"/>
                    </a:lnTo>
                    <a:lnTo>
                      <a:pt x="674" y="715"/>
                    </a:lnTo>
                    <a:lnTo>
                      <a:pt x="672" y="716"/>
                    </a:lnTo>
                    <a:lnTo>
                      <a:pt x="672" y="718"/>
                    </a:lnTo>
                    <a:lnTo>
                      <a:pt x="670" y="720"/>
                    </a:lnTo>
                    <a:lnTo>
                      <a:pt x="668" y="722"/>
                    </a:lnTo>
                    <a:lnTo>
                      <a:pt x="668" y="725"/>
                    </a:lnTo>
                    <a:lnTo>
                      <a:pt x="668" y="727"/>
                    </a:lnTo>
                    <a:lnTo>
                      <a:pt x="666" y="731"/>
                    </a:lnTo>
                    <a:lnTo>
                      <a:pt x="665" y="732"/>
                    </a:lnTo>
                    <a:lnTo>
                      <a:pt x="665" y="736"/>
                    </a:lnTo>
                    <a:lnTo>
                      <a:pt x="661" y="736"/>
                    </a:lnTo>
                    <a:lnTo>
                      <a:pt x="663" y="738"/>
                    </a:lnTo>
                    <a:lnTo>
                      <a:pt x="661" y="743"/>
                    </a:lnTo>
                    <a:lnTo>
                      <a:pt x="658" y="741"/>
                    </a:lnTo>
                    <a:lnTo>
                      <a:pt x="656" y="745"/>
                    </a:lnTo>
                    <a:lnTo>
                      <a:pt x="654" y="752"/>
                    </a:lnTo>
                    <a:lnTo>
                      <a:pt x="644" y="760"/>
                    </a:lnTo>
                    <a:lnTo>
                      <a:pt x="635" y="766"/>
                    </a:lnTo>
                    <a:lnTo>
                      <a:pt x="628" y="767"/>
                    </a:lnTo>
                    <a:lnTo>
                      <a:pt x="621" y="764"/>
                    </a:lnTo>
                    <a:lnTo>
                      <a:pt x="619" y="767"/>
                    </a:lnTo>
                    <a:lnTo>
                      <a:pt x="619" y="773"/>
                    </a:lnTo>
                    <a:lnTo>
                      <a:pt x="614" y="773"/>
                    </a:lnTo>
                    <a:lnTo>
                      <a:pt x="607" y="781"/>
                    </a:lnTo>
                    <a:lnTo>
                      <a:pt x="601" y="788"/>
                    </a:lnTo>
                    <a:lnTo>
                      <a:pt x="605" y="796"/>
                    </a:lnTo>
                    <a:lnTo>
                      <a:pt x="600" y="801"/>
                    </a:lnTo>
                    <a:lnTo>
                      <a:pt x="593" y="794"/>
                    </a:lnTo>
                    <a:lnTo>
                      <a:pt x="589" y="787"/>
                    </a:lnTo>
                    <a:lnTo>
                      <a:pt x="584" y="783"/>
                    </a:lnTo>
                    <a:lnTo>
                      <a:pt x="582" y="783"/>
                    </a:lnTo>
                    <a:lnTo>
                      <a:pt x="582" y="787"/>
                    </a:lnTo>
                    <a:lnTo>
                      <a:pt x="582" y="792"/>
                    </a:lnTo>
                    <a:lnTo>
                      <a:pt x="584" y="796"/>
                    </a:lnTo>
                    <a:lnTo>
                      <a:pt x="587" y="799"/>
                    </a:lnTo>
                    <a:lnTo>
                      <a:pt x="589" y="801"/>
                    </a:lnTo>
                    <a:lnTo>
                      <a:pt x="587" y="803"/>
                    </a:lnTo>
                    <a:lnTo>
                      <a:pt x="589" y="806"/>
                    </a:lnTo>
                    <a:lnTo>
                      <a:pt x="584" y="804"/>
                    </a:lnTo>
                    <a:lnTo>
                      <a:pt x="582" y="801"/>
                    </a:lnTo>
                    <a:lnTo>
                      <a:pt x="579" y="799"/>
                    </a:lnTo>
                    <a:lnTo>
                      <a:pt x="575" y="794"/>
                    </a:lnTo>
                    <a:lnTo>
                      <a:pt x="579" y="801"/>
                    </a:lnTo>
                    <a:lnTo>
                      <a:pt x="575" y="803"/>
                    </a:lnTo>
                    <a:lnTo>
                      <a:pt x="572" y="797"/>
                    </a:lnTo>
                    <a:lnTo>
                      <a:pt x="570" y="803"/>
                    </a:lnTo>
                    <a:lnTo>
                      <a:pt x="570" y="808"/>
                    </a:lnTo>
                    <a:lnTo>
                      <a:pt x="572" y="813"/>
                    </a:lnTo>
                    <a:lnTo>
                      <a:pt x="572" y="818"/>
                    </a:lnTo>
                    <a:lnTo>
                      <a:pt x="570" y="820"/>
                    </a:lnTo>
                    <a:lnTo>
                      <a:pt x="566" y="820"/>
                    </a:lnTo>
                    <a:lnTo>
                      <a:pt x="563" y="818"/>
                    </a:lnTo>
                    <a:lnTo>
                      <a:pt x="561" y="820"/>
                    </a:lnTo>
                    <a:lnTo>
                      <a:pt x="563" y="824"/>
                    </a:lnTo>
                    <a:lnTo>
                      <a:pt x="563" y="827"/>
                    </a:lnTo>
                    <a:lnTo>
                      <a:pt x="561" y="829"/>
                    </a:lnTo>
                    <a:lnTo>
                      <a:pt x="559" y="829"/>
                    </a:lnTo>
                    <a:lnTo>
                      <a:pt x="558" y="827"/>
                    </a:lnTo>
                    <a:lnTo>
                      <a:pt x="554" y="827"/>
                    </a:lnTo>
                    <a:lnTo>
                      <a:pt x="550" y="829"/>
                    </a:lnTo>
                    <a:lnTo>
                      <a:pt x="554" y="832"/>
                    </a:lnTo>
                    <a:lnTo>
                      <a:pt x="558" y="832"/>
                    </a:lnTo>
                    <a:lnTo>
                      <a:pt x="561" y="834"/>
                    </a:lnTo>
                    <a:lnTo>
                      <a:pt x="559" y="836"/>
                    </a:lnTo>
                    <a:lnTo>
                      <a:pt x="558" y="838"/>
                    </a:lnTo>
                    <a:lnTo>
                      <a:pt x="558" y="839"/>
                    </a:lnTo>
                    <a:lnTo>
                      <a:pt x="556" y="841"/>
                    </a:lnTo>
                    <a:lnTo>
                      <a:pt x="554" y="839"/>
                    </a:lnTo>
                    <a:lnTo>
                      <a:pt x="552" y="839"/>
                    </a:lnTo>
                    <a:lnTo>
                      <a:pt x="550" y="838"/>
                    </a:lnTo>
                    <a:lnTo>
                      <a:pt x="547" y="839"/>
                    </a:lnTo>
                    <a:lnTo>
                      <a:pt x="543" y="839"/>
                    </a:lnTo>
                    <a:lnTo>
                      <a:pt x="542" y="839"/>
                    </a:lnTo>
                    <a:lnTo>
                      <a:pt x="538" y="841"/>
                    </a:lnTo>
                    <a:lnTo>
                      <a:pt x="536" y="843"/>
                    </a:lnTo>
                    <a:lnTo>
                      <a:pt x="536" y="841"/>
                    </a:lnTo>
                    <a:lnTo>
                      <a:pt x="536" y="839"/>
                    </a:lnTo>
                    <a:lnTo>
                      <a:pt x="538" y="836"/>
                    </a:lnTo>
                    <a:lnTo>
                      <a:pt x="533" y="832"/>
                    </a:lnTo>
                    <a:lnTo>
                      <a:pt x="531" y="836"/>
                    </a:lnTo>
                    <a:lnTo>
                      <a:pt x="533" y="838"/>
                    </a:lnTo>
                    <a:lnTo>
                      <a:pt x="535" y="841"/>
                    </a:lnTo>
                    <a:lnTo>
                      <a:pt x="535" y="845"/>
                    </a:lnTo>
                    <a:lnTo>
                      <a:pt x="533" y="846"/>
                    </a:lnTo>
                    <a:lnTo>
                      <a:pt x="529" y="843"/>
                    </a:lnTo>
                    <a:lnTo>
                      <a:pt x="528" y="845"/>
                    </a:lnTo>
                    <a:lnTo>
                      <a:pt x="528" y="853"/>
                    </a:lnTo>
                    <a:lnTo>
                      <a:pt x="522" y="850"/>
                    </a:lnTo>
                    <a:lnTo>
                      <a:pt x="522" y="855"/>
                    </a:lnTo>
                    <a:lnTo>
                      <a:pt x="524" y="861"/>
                    </a:lnTo>
                    <a:lnTo>
                      <a:pt x="519" y="868"/>
                    </a:lnTo>
                    <a:lnTo>
                      <a:pt x="517" y="862"/>
                    </a:lnTo>
                    <a:lnTo>
                      <a:pt x="514" y="864"/>
                    </a:lnTo>
                    <a:lnTo>
                      <a:pt x="517" y="868"/>
                    </a:lnTo>
                    <a:lnTo>
                      <a:pt x="514" y="868"/>
                    </a:lnTo>
                    <a:lnTo>
                      <a:pt x="512" y="866"/>
                    </a:lnTo>
                    <a:lnTo>
                      <a:pt x="510" y="864"/>
                    </a:lnTo>
                    <a:lnTo>
                      <a:pt x="508" y="864"/>
                    </a:lnTo>
                    <a:lnTo>
                      <a:pt x="510" y="869"/>
                    </a:lnTo>
                    <a:lnTo>
                      <a:pt x="508" y="871"/>
                    </a:lnTo>
                    <a:lnTo>
                      <a:pt x="507" y="873"/>
                    </a:lnTo>
                    <a:lnTo>
                      <a:pt x="508" y="875"/>
                    </a:lnTo>
                    <a:lnTo>
                      <a:pt x="515" y="871"/>
                    </a:lnTo>
                    <a:lnTo>
                      <a:pt x="521" y="869"/>
                    </a:lnTo>
                    <a:lnTo>
                      <a:pt x="522" y="869"/>
                    </a:lnTo>
                    <a:lnTo>
                      <a:pt x="526" y="873"/>
                    </a:lnTo>
                    <a:lnTo>
                      <a:pt x="526" y="875"/>
                    </a:lnTo>
                    <a:lnTo>
                      <a:pt x="526" y="876"/>
                    </a:lnTo>
                    <a:lnTo>
                      <a:pt x="522" y="882"/>
                    </a:lnTo>
                    <a:lnTo>
                      <a:pt x="521" y="887"/>
                    </a:lnTo>
                    <a:lnTo>
                      <a:pt x="519" y="889"/>
                    </a:lnTo>
                    <a:lnTo>
                      <a:pt x="517" y="892"/>
                    </a:lnTo>
                    <a:lnTo>
                      <a:pt x="515" y="894"/>
                    </a:lnTo>
                    <a:lnTo>
                      <a:pt x="512" y="897"/>
                    </a:lnTo>
                    <a:lnTo>
                      <a:pt x="510" y="901"/>
                    </a:lnTo>
                    <a:lnTo>
                      <a:pt x="508" y="904"/>
                    </a:lnTo>
                    <a:lnTo>
                      <a:pt x="507" y="908"/>
                    </a:lnTo>
                    <a:lnTo>
                      <a:pt x="505" y="911"/>
                    </a:lnTo>
                    <a:lnTo>
                      <a:pt x="503" y="915"/>
                    </a:lnTo>
                    <a:lnTo>
                      <a:pt x="501" y="919"/>
                    </a:lnTo>
                    <a:lnTo>
                      <a:pt x="500" y="924"/>
                    </a:lnTo>
                    <a:lnTo>
                      <a:pt x="500" y="927"/>
                    </a:lnTo>
                    <a:lnTo>
                      <a:pt x="498" y="929"/>
                    </a:lnTo>
                    <a:lnTo>
                      <a:pt x="496" y="933"/>
                    </a:lnTo>
                    <a:lnTo>
                      <a:pt x="494" y="936"/>
                    </a:lnTo>
                    <a:lnTo>
                      <a:pt x="493" y="938"/>
                    </a:lnTo>
                    <a:lnTo>
                      <a:pt x="489" y="941"/>
                    </a:lnTo>
                    <a:lnTo>
                      <a:pt x="485" y="945"/>
                    </a:lnTo>
                    <a:lnTo>
                      <a:pt x="484" y="948"/>
                    </a:lnTo>
                    <a:lnTo>
                      <a:pt x="478" y="952"/>
                    </a:lnTo>
                    <a:lnTo>
                      <a:pt x="477" y="948"/>
                    </a:lnTo>
                    <a:lnTo>
                      <a:pt x="473" y="950"/>
                    </a:lnTo>
                    <a:lnTo>
                      <a:pt x="471" y="952"/>
                    </a:lnTo>
                    <a:lnTo>
                      <a:pt x="471" y="955"/>
                    </a:lnTo>
                    <a:lnTo>
                      <a:pt x="473" y="957"/>
                    </a:lnTo>
                    <a:lnTo>
                      <a:pt x="470" y="957"/>
                    </a:lnTo>
                    <a:lnTo>
                      <a:pt x="466" y="957"/>
                    </a:lnTo>
                    <a:lnTo>
                      <a:pt x="461" y="959"/>
                    </a:lnTo>
                    <a:lnTo>
                      <a:pt x="459" y="954"/>
                    </a:lnTo>
                    <a:lnTo>
                      <a:pt x="457" y="950"/>
                    </a:lnTo>
                    <a:lnTo>
                      <a:pt x="456" y="948"/>
                    </a:lnTo>
                    <a:lnTo>
                      <a:pt x="454" y="943"/>
                    </a:lnTo>
                    <a:lnTo>
                      <a:pt x="450" y="943"/>
                    </a:lnTo>
                    <a:lnTo>
                      <a:pt x="450" y="947"/>
                    </a:lnTo>
                    <a:lnTo>
                      <a:pt x="450" y="950"/>
                    </a:lnTo>
                    <a:lnTo>
                      <a:pt x="449" y="954"/>
                    </a:lnTo>
                    <a:lnTo>
                      <a:pt x="452" y="954"/>
                    </a:lnTo>
                    <a:lnTo>
                      <a:pt x="457" y="955"/>
                    </a:lnTo>
                    <a:lnTo>
                      <a:pt x="457" y="959"/>
                    </a:lnTo>
                    <a:lnTo>
                      <a:pt x="459" y="962"/>
                    </a:lnTo>
                    <a:lnTo>
                      <a:pt x="461" y="966"/>
                    </a:lnTo>
                    <a:lnTo>
                      <a:pt x="461" y="971"/>
                    </a:lnTo>
                    <a:lnTo>
                      <a:pt x="456" y="973"/>
                    </a:lnTo>
                    <a:lnTo>
                      <a:pt x="450" y="971"/>
                    </a:lnTo>
                    <a:lnTo>
                      <a:pt x="450" y="975"/>
                    </a:lnTo>
                    <a:lnTo>
                      <a:pt x="450" y="980"/>
                    </a:lnTo>
                    <a:lnTo>
                      <a:pt x="452" y="976"/>
                    </a:lnTo>
                    <a:lnTo>
                      <a:pt x="454" y="978"/>
                    </a:lnTo>
                    <a:lnTo>
                      <a:pt x="457" y="980"/>
                    </a:lnTo>
                    <a:lnTo>
                      <a:pt x="456" y="982"/>
                    </a:lnTo>
                    <a:lnTo>
                      <a:pt x="459" y="984"/>
                    </a:lnTo>
                    <a:lnTo>
                      <a:pt x="457" y="987"/>
                    </a:lnTo>
                    <a:lnTo>
                      <a:pt x="464" y="987"/>
                    </a:lnTo>
                    <a:lnTo>
                      <a:pt x="466" y="987"/>
                    </a:lnTo>
                    <a:lnTo>
                      <a:pt x="471" y="989"/>
                    </a:lnTo>
                    <a:lnTo>
                      <a:pt x="468" y="994"/>
                    </a:lnTo>
                    <a:lnTo>
                      <a:pt x="464" y="996"/>
                    </a:lnTo>
                    <a:lnTo>
                      <a:pt x="463" y="994"/>
                    </a:lnTo>
                    <a:lnTo>
                      <a:pt x="464" y="992"/>
                    </a:lnTo>
                    <a:lnTo>
                      <a:pt x="464" y="991"/>
                    </a:lnTo>
                    <a:lnTo>
                      <a:pt x="461" y="991"/>
                    </a:lnTo>
                    <a:lnTo>
                      <a:pt x="461" y="996"/>
                    </a:lnTo>
                    <a:lnTo>
                      <a:pt x="464" y="998"/>
                    </a:lnTo>
                    <a:lnTo>
                      <a:pt x="464" y="999"/>
                    </a:lnTo>
                    <a:lnTo>
                      <a:pt x="463" y="999"/>
                    </a:lnTo>
                    <a:lnTo>
                      <a:pt x="461" y="1003"/>
                    </a:lnTo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Freeform 165">
                <a:extLst>
                  <a:ext uri="{FF2B5EF4-FFF2-40B4-BE49-F238E27FC236}">
                    <a16:creationId xmlns:a16="http://schemas.microsoft.com/office/drawing/2014/main" id="{CFE21638-A759-EABC-3B0D-1CFAB5F14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1988"/>
                <a:ext cx="305" cy="486"/>
              </a:xfrm>
              <a:custGeom>
                <a:avLst/>
                <a:gdLst>
                  <a:gd name="T0" fmla="*/ 450 w 610"/>
                  <a:gd name="T1" fmla="*/ 9 h 972"/>
                  <a:gd name="T2" fmla="*/ 446 w 610"/>
                  <a:gd name="T3" fmla="*/ 30 h 972"/>
                  <a:gd name="T4" fmla="*/ 445 w 610"/>
                  <a:gd name="T5" fmla="*/ 48 h 972"/>
                  <a:gd name="T6" fmla="*/ 452 w 610"/>
                  <a:gd name="T7" fmla="*/ 72 h 972"/>
                  <a:gd name="T8" fmla="*/ 450 w 610"/>
                  <a:gd name="T9" fmla="*/ 99 h 972"/>
                  <a:gd name="T10" fmla="*/ 459 w 610"/>
                  <a:gd name="T11" fmla="*/ 120 h 972"/>
                  <a:gd name="T12" fmla="*/ 464 w 610"/>
                  <a:gd name="T13" fmla="*/ 144 h 972"/>
                  <a:gd name="T14" fmla="*/ 488 w 610"/>
                  <a:gd name="T15" fmla="*/ 158 h 972"/>
                  <a:gd name="T16" fmla="*/ 503 w 610"/>
                  <a:gd name="T17" fmla="*/ 162 h 972"/>
                  <a:gd name="T18" fmla="*/ 522 w 610"/>
                  <a:gd name="T19" fmla="*/ 172 h 972"/>
                  <a:gd name="T20" fmla="*/ 543 w 610"/>
                  <a:gd name="T21" fmla="*/ 192 h 972"/>
                  <a:gd name="T22" fmla="*/ 566 w 610"/>
                  <a:gd name="T23" fmla="*/ 204 h 972"/>
                  <a:gd name="T24" fmla="*/ 557 w 610"/>
                  <a:gd name="T25" fmla="*/ 218 h 972"/>
                  <a:gd name="T26" fmla="*/ 585 w 610"/>
                  <a:gd name="T27" fmla="*/ 236 h 972"/>
                  <a:gd name="T28" fmla="*/ 610 w 610"/>
                  <a:gd name="T29" fmla="*/ 260 h 972"/>
                  <a:gd name="T30" fmla="*/ 596 w 610"/>
                  <a:gd name="T31" fmla="*/ 285 h 972"/>
                  <a:gd name="T32" fmla="*/ 557 w 610"/>
                  <a:gd name="T33" fmla="*/ 323 h 972"/>
                  <a:gd name="T34" fmla="*/ 562 w 610"/>
                  <a:gd name="T35" fmla="*/ 329 h 972"/>
                  <a:gd name="T36" fmla="*/ 580 w 610"/>
                  <a:gd name="T37" fmla="*/ 348 h 972"/>
                  <a:gd name="T38" fmla="*/ 576 w 610"/>
                  <a:gd name="T39" fmla="*/ 357 h 972"/>
                  <a:gd name="T40" fmla="*/ 557 w 610"/>
                  <a:gd name="T41" fmla="*/ 376 h 972"/>
                  <a:gd name="T42" fmla="*/ 545 w 610"/>
                  <a:gd name="T43" fmla="*/ 381 h 972"/>
                  <a:gd name="T44" fmla="*/ 531 w 610"/>
                  <a:gd name="T45" fmla="*/ 424 h 972"/>
                  <a:gd name="T46" fmla="*/ 513 w 610"/>
                  <a:gd name="T47" fmla="*/ 397 h 972"/>
                  <a:gd name="T48" fmla="*/ 506 w 610"/>
                  <a:gd name="T49" fmla="*/ 385 h 972"/>
                  <a:gd name="T50" fmla="*/ 503 w 610"/>
                  <a:gd name="T51" fmla="*/ 413 h 972"/>
                  <a:gd name="T52" fmla="*/ 478 w 610"/>
                  <a:gd name="T53" fmla="*/ 445 h 972"/>
                  <a:gd name="T54" fmla="*/ 441 w 610"/>
                  <a:gd name="T55" fmla="*/ 462 h 972"/>
                  <a:gd name="T56" fmla="*/ 445 w 610"/>
                  <a:gd name="T57" fmla="*/ 503 h 972"/>
                  <a:gd name="T58" fmla="*/ 452 w 610"/>
                  <a:gd name="T59" fmla="*/ 533 h 972"/>
                  <a:gd name="T60" fmla="*/ 446 w 610"/>
                  <a:gd name="T61" fmla="*/ 562 h 972"/>
                  <a:gd name="T62" fmla="*/ 445 w 610"/>
                  <a:gd name="T63" fmla="*/ 599 h 972"/>
                  <a:gd name="T64" fmla="*/ 445 w 610"/>
                  <a:gd name="T65" fmla="*/ 643 h 972"/>
                  <a:gd name="T66" fmla="*/ 436 w 610"/>
                  <a:gd name="T67" fmla="*/ 691 h 972"/>
                  <a:gd name="T68" fmla="*/ 434 w 610"/>
                  <a:gd name="T69" fmla="*/ 738 h 972"/>
                  <a:gd name="T70" fmla="*/ 402 w 610"/>
                  <a:gd name="T71" fmla="*/ 808 h 972"/>
                  <a:gd name="T72" fmla="*/ 365 w 610"/>
                  <a:gd name="T73" fmla="*/ 836 h 972"/>
                  <a:gd name="T74" fmla="*/ 341 w 610"/>
                  <a:gd name="T75" fmla="*/ 838 h 972"/>
                  <a:gd name="T76" fmla="*/ 297 w 610"/>
                  <a:gd name="T77" fmla="*/ 844 h 972"/>
                  <a:gd name="T78" fmla="*/ 283 w 610"/>
                  <a:gd name="T79" fmla="*/ 861 h 972"/>
                  <a:gd name="T80" fmla="*/ 251 w 610"/>
                  <a:gd name="T81" fmla="*/ 912 h 972"/>
                  <a:gd name="T82" fmla="*/ 241 w 610"/>
                  <a:gd name="T83" fmla="*/ 965 h 972"/>
                  <a:gd name="T84" fmla="*/ 169 w 610"/>
                  <a:gd name="T85" fmla="*/ 968 h 972"/>
                  <a:gd name="T86" fmla="*/ 148 w 610"/>
                  <a:gd name="T87" fmla="*/ 961 h 972"/>
                  <a:gd name="T88" fmla="*/ 156 w 610"/>
                  <a:gd name="T89" fmla="*/ 917 h 972"/>
                  <a:gd name="T90" fmla="*/ 141 w 610"/>
                  <a:gd name="T91" fmla="*/ 891 h 972"/>
                  <a:gd name="T92" fmla="*/ 105 w 610"/>
                  <a:gd name="T93" fmla="*/ 824 h 972"/>
                  <a:gd name="T94" fmla="*/ 132 w 610"/>
                  <a:gd name="T95" fmla="*/ 822 h 972"/>
                  <a:gd name="T96" fmla="*/ 142 w 610"/>
                  <a:gd name="T97" fmla="*/ 800 h 972"/>
                  <a:gd name="T98" fmla="*/ 125 w 610"/>
                  <a:gd name="T99" fmla="*/ 761 h 972"/>
                  <a:gd name="T100" fmla="*/ 98 w 610"/>
                  <a:gd name="T101" fmla="*/ 721 h 972"/>
                  <a:gd name="T102" fmla="*/ 81 w 610"/>
                  <a:gd name="T103" fmla="*/ 673 h 972"/>
                  <a:gd name="T104" fmla="*/ 70 w 610"/>
                  <a:gd name="T105" fmla="*/ 663 h 972"/>
                  <a:gd name="T106" fmla="*/ 60 w 610"/>
                  <a:gd name="T107" fmla="*/ 624 h 972"/>
                  <a:gd name="T108" fmla="*/ 58 w 610"/>
                  <a:gd name="T109" fmla="*/ 594 h 972"/>
                  <a:gd name="T110" fmla="*/ 54 w 610"/>
                  <a:gd name="T111" fmla="*/ 554 h 972"/>
                  <a:gd name="T112" fmla="*/ 42 w 610"/>
                  <a:gd name="T113" fmla="*/ 524 h 972"/>
                  <a:gd name="T114" fmla="*/ 26 w 610"/>
                  <a:gd name="T115" fmla="*/ 506 h 972"/>
                  <a:gd name="T116" fmla="*/ 16 w 610"/>
                  <a:gd name="T117" fmla="*/ 478 h 9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10" h="972">
                    <a:moveTo>
                      <a:pt x="469" y="0"/>
                    </a:moveTo>
                    <a:lnTo>
                      <a:pt x="467" y="5"/>
                    </a:lnTo>
                    <a:lnTo>
                      <a:pt x="467" y="9"/>
                    </a:lnTo>
                    <a:lnTo>
                      <a:pt x="464" y="9"/>
                    </a:lnTo>
                    <a:lnTo>
                      <a:pt x="462" y="5"/>
                    </a:lnTo>
                    <a:lnTo>
                      <a:pt x="460" y="2"/>
                    </a:lnTo>
                    <a:lnTo>
                      <a:pt x="457" y="2"/>
                    </a:lnTo>
                    <a:lnTo>
                      <a:pt x="453" y="4"/>
                    </a:lnTo>
                    <a:lnTo>
                      <a:pt x="450" y="5"/>
                    </a:lnTo>
                    <a:lnTo>
                      <a:pt x="450" y="9"/>
                    </a:lnTo>
                    <a:lnTo>
                      <a:pt x="452" y="12"/>
                    </a:lnTo>
                    <a:lnTo>
                      <a:pt x="450" y="14"/>
                    </a:lnTo>
                    <a:lnTo>
                      <a:pt x="448" y="16"/>
                    </a:lnTo>
                    <a:lnTo>
                      <a:pt x="446" y="18"/>
                    </a:lnTo>
                    <a:lnTo>
                      <a:pt x="448" y="21"/>
                    </a:lnTo>
                    <a:lnTo>
                      <a:pt x="450" y="23"/>
                    </a:lnTo>
                    <a:lnTo>
                      <a:pt x="448" y="25"/>
                    </a:lnTo>
                    <a:lnTo>
                      <a:pt x="446" y="26"/>
                    </a:lnTo>
                    <a:lnTo>
                      <a:pt x="445" y="28"/>
                    </a:lnTo>
                    <a:lnTo>
                      <a:pt x="446" y="30"/>
                    </a:lnTo>
                    <a:lnTo>
                      <a:pt x="446" y="34"/>
                    </a:lnTo>
                    <a:lnTo>
                      <a:pt x="446" y="37"/>
                    </a:lnTo>
                    <a:lnTo>
                      <a:pt x="448" y="39"/>
                    </a:lnTo>
                    <a:lnTo>
                      <a:pt x="450" y="37"/>
                    </a:lnTo>
                    <a:lnTo>
                      <a:pt x="452" y="39"/>
                    </a:lnTo>
                    <a:lnTo>
                      <a:pt x="450" y="42"/>
                    </a:lnTo>
                    <a:lnTo>
                      <a:pt x="446" y="42"/>
                    </a:lnTo>
                    <a:lnTo>
                      <a:pt x="445" y="42"/>
                    </a:lnTo>
                    <a:lnTo>
                      <a:pt x="443" y="46"/>
                    </a:lnTo>
                    <a:lnTo>
                      <a:pt x="445" y="48"/>
                    </a:lnTo>
                    <a:lnTo>
                      <a:pt x="446" y="51"/>
                    </a:lnTo>
                    <a:lnTo>
                      <a:pt x="448" y="55"/>
                    </a:lnTo>
                    <a:lnTo>
                      <a:pt x="452" y="56"/>
                    </a:lnTo>
                    <a:lnTo>
                      <a:pt x="453" y="56"/>
                    </a:lnTo>
                    <a:lnTo>
                      <a:pt x="455" y="60"/>
                    </a:lnTo>
                    <a:lnTo>
                      <a:pt x="457" y="62"/>
                    </a:lnTo>
                    <a:lnTo>
                      <a:pt x="452" y="62"/>
                    </a:lnTo>
                    <a:lnTo>
                      <a:pt x="450" y="65"/>
                    </a:lnTo>
                    <a:lnTo>
                      <a:pt x="452" y="69"/>
                    </a:lnTo>
                    <a:lnTo>
                      <a:pt x="452" y="72"/>
                    </a:lnTo>
                    <a:lnTo>
                      <a:pt x="450" y="72"/>
                    </a:lnTo>
                    <a:lnTo>
                      <a:pt x="452" y="76"/>
                    </a:lnTo>
                    <a:lnTo>
                      <a:pt x="452" y="77"/>
                    </a:lnTo>
                    <a:lnTo>
                      <a:pt x="450" y="79"/>
                    </a:lnTo>
                    <a:lnTo>
                      <a:pt x="450" y="81"/>
                    </a:lnTo>
                    <a:lnTo>
                      <a:pt x="452" y="83"/>
                    </a:lnTo>
                    <a:lnTo>
                      <a:pt x="452" y="84"/>
                    </a:lnTo>
                    <a:lnTo>
                      <a:pt x="452" y="88"/>
                    </a:lnTo>
                    <a:lnTo>
                      <a:pt x="452" y="95"/>
                    </a:lnTo>
                    <a:lnTo>
                      <a:pt x="450" y="99"/>
                    </a:lnTo>
                    <a:lnTo>
                      <a:pt x="450" y="102"/>
                    </a:lnTo>
                    <a:lnTo>
                      <a:pt x="455" y="104"/>
                    </a:lnTo>
                    <a:lnTo>
                      <a:pt x="455" y="106"/>
                    </a:lnTo>
                    <a:lnTo>
                      <a:pt x="453" y="106"/>
                    </a:lnTo>
                    <a:lnTo>
                      <a:pt x="452" y="109"/>
                    </a:lnTo>
                    <a:lnTo>
                      <a:pt x="450" y="111"/>
                    </a:lnTo>
                    <a:lnTo>
                      <a:pt x="453" y="113"/>
                    </a:lnTo>
                    <a:lnTo>
                      <a:pt x="455" y="116"/>
                    </a:lnTo>
                    <a:lnTo>
                      <a:pt x="455" y="120"/>
                    </a:lnTo>
                    <a:lnTo>
                      <a:pt x="459" y="120"/>
                    </a:lnTo>
                    <a:lnTo>
                      <a:pt x="460" y="123"/>
                    </a:lnTo>
                    <a:lnTo>
                      <a:pt x="464" y="125"/>
                    </a:lnTo>
                    <a:lnTo>
                      <a:pt x="460" y="130"/>
                    </a:lnTo>
                    <a:lnTo>
                      <a:pt x="459" y="132"/>
                    </a:lnTo>
                    <a:lnTo>
                      <a:pt x="462" y="130"/>
                    </a:lnTo>
                    <a:lnTo>
                      <a:pt x="464" y="135"/>
                    </a:lnTo>
                    <a:lnTo>
                      <a:pt x="464" y="137"/>
                    </a:lnTo>
                    <a:lnTo>
                      <a:pt x="466" y="137"/>
                    </a:lnTo>
                    <a:lnTo>
                      <a:pt x="467" y="139"/>
                    </a:lnTo>
                    <a:lnTo>
                      <a:pt x="464" y="144"/>
                    </a:lnTo>
                    <a:lnTo>
                      <a:pt x="460" y="148"/>
                    </a:lnTo>
                    <a:lnTo>
                      <a:pt x="457" y="151"/>
                    </a:lnTo>
                    <a:lnTo>
                      <a:pt x="462" y="151"/>
                    </a:lnTo>
                    <a:lnTo>
                      <a:pt x="466" y="153"/>
                    </a:lnTo>
                    <a:lnTo>
                      <a:pt x="469" y="155"/>
                    </a:lnTo>
                    <a:lnTo>
                      <a:pt x="471" y="155"/>
                    </a:lnTo>
                    <a:lnTo>
                      <a:pt x="476" y="153"/>
                    </a:lnTo>
                    <a:lnTo>
                      <a:pt x="483" y="151"/>
                    </a:lnTo>
                    <a:lnTo>
                      <a:pt x="487" y="153"/>
                    </a:lnTo>
                    <a:lnTo>
                      <a:pt x="488" y="158"/>
                    </a:lnTo>
                    <a:lnTo>
                      <a:pt x="488" y="162"/>
                    </a:lnTo>
                    <a:lnTo>
                      <a:pt x="487" y="164"/>
                    </a:lnTo>
                    <a:lnTo>
                      <a:pt x="490" y="169"/>
                    </a:lnTo>
                    <a:lnTo>
                      <a:pt x="494" y="174"/>
                    </a:lnTo>
                    <a:lnTo>
                      <a:pt x="497" y="174"/>
                    </a:lnTo>
                    <a:lnTo>
                      <a:pt x="496" y="169"/>
                    </a:lnTo>
                    <a:lnTo>
                      <a:pt x="496" y="165"/>
                    </a:lnTo>
                    <a:lnTo>
                      <a:pt x="501" y="165"/>
                    </a:lnTo>
                    <a:lnTo>
                      <a:pt x="503" y="165"/>
                    </a:lnTo>
                    <a:lnTo>
                      <a:pt x="503" y="162"/>
                    </a:lnTo>
                    <a:lnTo>
                      <a:pt x="506" y="162"/>
                    </a:lnTo>
                    <a:lnTo>
                      <a:pt x="510" y="160"/>
                    </a:lnTo>
                    <a:lnTo>
                      <a:pt x="513" y="158"/>
                    </a:lnTo>
                    <a:lnTo>
                      <a:pt x="517" y="158"/>
                    </a:lnTo>
                    <a:lnTo>
                      <a:pt x="518" y="162"/>
                    </a:lnTo>
                    <a:lnTo>
                      <a:pt x="518" y="165"/>
                    </a:lnTo>
                    <a:lnTo>
                      <a:pt x="518" y="169"/>
                    </a:lnTo>
                    <a:lnTo>
                      <a:pt x="517" y="171"/>
                    </a:lnTo>
                    <a:lnTo>
                      <a:pt x="520" y="172"/>
                    </a:lnTo>
                    <a:lnTo>
                      <a:pt x="522" y="172"/>
                    </a:lnTo>
                    <a:lnTo>
                      <a:pt x="524" y="174"/>
                    </a:lnTo>
                    <a:lnTo>
                      <a:pt x="527" y="179"/>
                    </a:lnTo>
                    <a:lnTo>
                      <a:pt x="531" y="185"/>
                    </a:lnTo>
                    <a:lnTo>
                      <a:pt x="532" y="186"/>
                    </a:lnTo>
                    <a:lnTo>
                      <a:pt x="536" y="190"/>
                    </a:lnTo>
                    <a:lnTo>
                      <a:pt x="541" y="190"/>
                    </a:lnTo>
                    <a:lnTo>
                      <a:pt x="538" y="193"/>
                    </a:lnTo>
                    <a:lnTo>
                      <a:pt x="538" y="195"/>
                    </a:lnTo>
                    <a:lnTo>
                      <a:pt x="541" y="193"/>
                    </a:lnTo>
                    <a:lnTo>
                      <a:pt x="543" y="192"/>
                    </a:lnTo>
                    <a:lnTo>
                      <a:pt x="548" y="192"/>
                    </a:lnTo>
                    <a:lnTo>
                      <a:pt x="550" y="193"/>
                    </a:lnTo>
                    <a:lnTo>
                      <a:pt x="553" y="193"/>
                    </a:lnTo>
                    <a:lnTo>
                      <a:pt x="555" y="199"/>
                    </a:lnTo>
                    <a:lnTo>
                      <a:pt x="557" y="200"/>
                    </a:lnTo>
                    <a:lnTo>
                      <a:pt x="555" y="202"/>
                    </a:lnTo>
                    <a:lnTo>
                      <a:pt x="559" y="202"/>
                    </a:lnTo>
                    <a:lnTo>
                      <a:pt x="562" y="204"/>
                    </a:lnTo>
                    <a:lnTo>
                      <a:pt x="564" y="204"/>
                    </a:lnTo>
                    <a:lnTo>
                      <a:pt x="566" y="204"/>
                    </a:lnTo>
                    <a:lnTo>
                      <a:pt x="568" y="207"/>
                    </a:lnTo>
                    <a:lnTo>
                      <a:pt x="566" y="209"/>
                    </a:lnTo>
                    <a:lnTo>
                      <a:pt x="564" y="211"/>
                    </a:lnTo>
                    <a:lnTo>
                      <a:pt x="562" y="209"/>
                    </a:lnTo>
                    <a:lnTo>
                      <a:pt x="557" y="209"/>
                    </a:lnTo>
                    <a:lnTo>
                      <a:pt x="553" y="207"/>
                    </a:lnTo>
                    <a:lnTo>
                      <a:pt x="552" y="207"/>
                    </a:lnTo>
                    <a:lnTo>
                      <a:pt x="553" y="211"/>
                    </a:lnTo>
                    <a:lnTo>
                      <a:pt x="555" y="216"/>
                    </a:lnTo>
                    <a:lnTo>
                      <a:pt x="557" y="218"/>
                    </a:lnTo>
                    <a:lnTo>
                      <a:pt x="561" y="220"/>
                    </a:lnTo>
                    <a:lnTo>
                      <a:pt x="562" y="220"/>
                    </a:lnTo>
                    <a:lnTo>
                      <a:pt x="566" y="222"/>
                    </a:lnTo>
                    <a:lnTo>
                      <a:pt x="569" y="223"/>
                    </a:lnTo>
                    <a:lnTo>
                      <a:pt x="573" y="223"/>
                    </a:lnTo>
                    <a:lnTo>
                      <a:pt x="576" y="225"/>
                    </a:lnTo>
                    <a:lnTo>
                      <a:pt x="580" y="227"/>
                    </a:lnTo>
                    <a:lnTo>
                      <a:pt x="583" y="225"/>
                    </a:lnTo>
                    <a:lnTo>
                      <a:pt x="585" y="229"/>
                    </a:lnTo>
                    <a:lnTo>
                      <a:pt x="585" y="236"/>
                    </a:lnTo>
                    <a:lnTo>
                      <a:pt x="589" y="241"/>
                    </a:lnTo>
                    <a:lnTo>
                      <a:pt x="590" y="246"/>
                    </a:lnTo>
                    <a:lnTo>
                      <a:pt x="592" y="250"/>
                    </a:lnTo>
                    <a:lnTo>
                      <a:pt x="594" y="253"/>
                    </a:lnTo>
                    <a:lnTo>
                      <a:pt x="597" y="253"/>
                    </a:lnTo>
                    <a:lnTo>
                      <a:pt x="601" y="257"/>
                    </a:lnTo>
                    <a:lnTo>
                      <a:pt x="603" y="258"/>
                    </a:lnTo>
                    <a:lnTo>
                      <a:pt x="606" y="257"/>
                    </a:lnTo>
                    <a:lnTo>
                      <a:pt x="608" y="258"/>
                    </a:lnTo>
                    <a:lnTo>
                      <a:pt x="610" y="260"/>
                    </a:lnTo>
                    <a:lnTo>
                      <a:pt x="610" y="264"/>
                    </a:lnTo>
                    <a:lnTo>
                      <a:pt x="606" y="267"/>
                    </a:lnTo>
                    <a:lnTo>
                      <a:pt x="604" y="269"/>
                    </a:lnTo>
                    <a:lnTo>
                      <a:pt x="601" y="271"/>
                    </a:lnTo>
                    <a:lnTo>
                      <a:pt x="603" y="274"/>
                    </a:lnTo>
                    <a:lnTo>
                      <a:pt x="608" y="276"/>
                    </a:lnTo>
                    <a:lnTo>
                      <a:pt x="608" y="279"/>
                    </a:lnTo>
                    <a:lnTo>
                      <a:pt x="604" y="281"/>
                    </a:lnTo>
                    <a:lnTo>
                      <a:pt x="601" y="285"/>
                    </a:lnTo>
                    <a:lnTo>
                      <a:pt x="596" y="285"/>
                    </a:lnTo>
                    <a:lnTo>
                      <a:pt x="590" y="288"/>
                    </a:lnTo>
                    <a:lnTo>
                      <a:pt x="585" y="290"/>
                    </a:lnTo>
                    <a:lnTo>
                      <a:pt x="580" y="295"/>
                    </a:lnTo>
                    <a:lnTo>
                      <a:pt x="585" y="301"/>
                    </a:lnTo>
                    <a:lnTo>
                      <a:pt x="582" y="302"/>
                    </a:lnTo>
                    <a:lnTo>
                      <a:pt x="576" y="308"/>
                    </a:lnTo>
                    <a:lnTo>
                      <a:pt x="569" y="313"/>
                    </a:lnTo>
                    <a:lnTo>
                      <a:pt x="566" y="316"/>
                    </a:lnTo>
                    <a:lnTo>
                      <a:pt x="561" y="320"/>
                    </a:lnTo>
                    <a:lnTo>
                      <a:pt x="557" y="323"/>
                    </a:lnTo>
                    <a:lnTo>
                      <a:pt x="553" y="325"/>
                    </a:lnTo>
                    <a:lnTo>
                      <a:pt x="552" y="323"/>
                    </a:lnTo>
                    <a:lnTo>
                      <a:pt x="550" y="325"/>
                    </a:lnTo>
                    <a:lnTo>
                      <a:pt x="552" y="329"/>
                    </a:lnTo>
                    <a:lnTo>
                      <a:pt x="552" y="330"/>
                    </a:lnTo>
                    <a:lnTo>
                      <a:pt x="553" y="334"/>
                    </a:lnTo>
                    <a:lnTo>
                      <a:pt x="557" y="334"/>
                    </a:lnTo>
                    <a:lnTo>
                      <a:pt x="562" y="336"/>
                    </a:lnTo>
                    <a:lnTo>
                      <a:pt x="561" y="332"/>
                    </a:lnTo>
                    <a:lnTo>
                      <a:pt x="562" y="329"/>
                    </a:lnTo>
                    <a:lnTo>
                      <a:pt x="566" y="330"/>
                    </a:lnTo>
                    <a:lnTo>
                      <a:pt x="571" y="332"/>
                    </a:lnTo>
                    <a:lnTo>
                      <a:pt x="573" y="334"/>
                    </a:lnTo>
                    <a:lnTo>
                      <a:pt x="576" y="336"/>
                    </a:lnTo>
                    <a:lnTo>
                      <a:pt x="582" y="336"/>
                    </a:lnTo>
                    <a:lnTo>
                      <a:pt x="585" y="336"/>
                    </a:lnTo>
                    <a:lnTo>
                      <a:pt x="587" y="341"/>
                    </a:lnTo>
                    <a:lnTo>
                      <a:pt x="585" y="345"/>
                    </a:lnTo>
                    <a:lnTo>
                      <a:pt x="583" y="346"/>
                    </a:lnTo>
                    <a:lnTo>
                      <a:pt x="580" y="348"/>
                    </a:lnTo>
                    <a:lnTo>
                      <a:pt x="582" y="348"/>
                    </a:lnTo>
                    <a:lnTo>
                      <a:pt x="583" y="350"/>
                    </a:lnTo>
                    <a:lnTo>
                      <a:pt x="587" y="346"/>
                    </a:lnTo>
                    <a:lnTo>
                      <a:pt x="590" y="346"/>
                    </a:lnTo>
                    <a:lnTo>
                      <a:pt x="592" y="350"/>
                    </a:lnTo>
                    <a:lnTo>
                      <a:pt x="590" y="352"/>
                    </a:lnTo>
                    <a:lnTo>
                      <a:pt x="585" y="353"/>
                    </a:lnTo>
                    <a:lnTo>
                      <a:pt x="582" y="355"/>
                    </a:lnTo>
                    <a:lnTo>
                      <a:pt x="580" y="355"/>
                    </a:lnTo>
                    <a:lnTo>
                      <a:pt x="576" y="357"/>
                    </a:lnTo>
                    <a:lnTo>
                      <a:pt x="571" y="360"/>
                    </a:lnTo>
                    <a:lnTo>
                      <a:pt x="568" y="359"/>
                    </a:lnTo>
                    <a:lnTo>
                      <a:pt x="562" y="353"/>
                    </a:lnTo>
                    <a:lnTo>
                      <a:pt x="559" y="353"/>
                    </a:lnTo>
                    <a:lnTo>
                      <a:pt x="555" y="359"/>
                    </a:lnTo>
                    <a:lnTo>
                      <a:pt x="561" y="360"/>
                    </a:lnTo>
                    <a:lnTo>
                      <a:pt x="564" y="366"/>
                    </a:lnTo>
                    <a:lnTo>
                      <a:pt x="566" y="369"/>
                    </a:lnTo>
                    <a:lnTo>
                      <a:pt x="561" y="374"/>
                    </a:lnTo>
                    <a:lnTo>
                      <a:pt x="557" y="376"/>
                    </a:lnTo>
                    <a:lnTo>
                      <a:pt x="553" y="378"/>
                    </a:lnTo>
                    <a:lnTo>
                      <a:pt x="557" y="376"/>
                    </a:lnTo>
                    <a:lnTo>
                      <a:pt x="562" y="376"/>
                    </a:lnTo>
                    <a:lnTo>
                      <a:pt x="559" y="378"/>
                    </a:lnTo>
                    <a:lnTo>
                      <a:pt x="559" y="380"/>
                    </a:lnTo>
                    <a:lnTo>
                      <a:pt x="553" y="383"/>
                    </a:lnTo>
                    <a:lnTo>
                      <a:pt x="546" y="387"/>
                    </a:lnTo>
                    <a:lnTo>
                      <a:pt x="548" y="383"/>
                    </a:lnTo>
                    <a:lnTo>
                      <a:pt x="548" y="378"/>
                    </a:lnTo>
                    <a:lnTo>
                      <a:pt x="545" y="381"/>
                    </a:lnTo>
                    <a:lnTo>
                      <a:pt x="541" y="387"/>
                    </a:lnTo>
                    <a:lnTo>
                      <a:pt x="538" y="388"/>
                    </a:lnTo>
                    <a:lnTo>
                      <a:pt x="536" y="392"/>
                    </a:lnTo>
                    <a:lnTo>
                      <a:pt x="534" y="395"/>
                    </a:lnTo>
                    <a:lnTo>
                      <a:pt x="531" y="399"/>
                    </a:lnTo>
                    <a:lnTo>
                      <a:pt x="532" y="402"/>
                    </a:lnTo>
                    <a:lnTo>
                      <a:pt x="534" y="406"/>
                    </a:lnTo>
                    <a:lnTo>
                      <a:pt x="531" y="413"/>
                    </a:lnTo>
                    <a:lnTo>
                      <a:pt x="529" y="418"/>
                    </a:lnTo>
                    <a:lnTo>
                      <a:pt x="531" y="424"/>
                    </a:lnTo>
                    <a:lnTo>
                      <a:pt x="527" y="429"/>
                    </a:lnTo>
                    <a:lnTo>
                      <a:pt x="522" y="425"/>
                    </a:lnTo>
                    <a:lnTo>
                      <a:pt x="520" y="422"/>
                    </a:lnTo>
                    <a:lnTo>
                      <a:pt x="518" y="418"/>
                    </a:lnTo>
                    <a:lnTo>
                      <a:pt x="518" y="415"/>
                    </a:lnTo>
                    <a:lnTo>
                      <a:pt x="517" y="411"/>
                    </a:lnTo>
                    <a:lnTo>
                      <a:pt x="513" y="408"/>
                    </a:lnTo>
                    <a:lnTo>
                      <a:pt x="513" y="406"/>
                    </a:lnTo>
                    <a:lnTo>
                      <a:pt x="513" y="402"/>
                    </a:lnTo>
                    <a:lnTo>
                      <a:pt x="513" y="397"/>
                    </a:lnTo>
                    <a:lnTo>
                      <a:pt x="511" y="392"/>
                    </a:lnTo>
                    <a:lnTo>
                      <a:pt x="511" y="388"/>
                    </a:lnTo>
                    <a:lnTo>
                      <a:pt x="513" y="383"/>
                    </a:lnTo>
                    <a:lnTo>
                      <a:pt x="513" y="381"/>
                    </a:lnTo>
                    <a:lnTo>
                      <a:pt x="515" y="380"/>
                    </a:lnTo>
                    <a:lnTo>
                      <a:pt x="513" y="380"/>
                    </a:lnTo>
                    <a:lnTo>
                      <a:pt x="511" y="385"/>
                    </a:lnTo>
                    <a:lnTo>
                      <a:pt x="511" y="388"/>
                    </a:lnTo>
                    <a:lnTo>
                      <a:pt x="508" y="390"/>
                    </a:lnTo>
                    <a:lnTo>
                      <a:pt x="506" y="385"/>
                    </a:lnTo>
                    <a:lnTo>
                      <a:pt x="508" y="381"/>
                    </a:lnTo>
                    <a:lnTo>
                      <a:pt x="504" y="374"/>
                    </a:lnTo>
                    <a:lnTo>
                      <a:pt x="504" y="380"/>
                    </a:lnTo>
                    <a:lnTo>
                      <a:pt x="504" y="385"/>
                    </a:lnTo>
                    <a:lnTo>
                      <a:pt x="503" y="390"/>
                    </a:lnTo>
                    <a:lnTo>
                      <a:pt x="504" y="395"/>
                    </a:lnTo>
                    <a:lnTo>
                      <a:pt x="503" y="402"/>
                    </a:lnTo>
                    <a:lnTo>
                      <a:pt x="501" y="404"/>
                    </a:lnTo>
                    <a:lnTo>
                      <a:pt x="501" y="410"/>
                    </a:lnTo>
                    <a:lnTo>
                      <a:pt x="503" y="413"/>
                    </a:lnTo>
                    <a:lnTo>
                      <a:pt x="503" y="418"/>
                    </a:lnTo>
                    <a:lnTo>
                      <a:pt x="499" y="424"/>
                    </a:lnTo>
                    <a:lnTo>
                      <a:pt x="496" y="429"/>
                    </a:lnTo>
                    <a:lnTo>
                      <a:pt x="494" y="434"/>
                    </a:lnTo>
                    <a:lnTo>
                      <a:pt x="487" y="432"/>
                    </a:lnTo>
                    <a:lnTo>
                      <a:pt x="488" y="436"/>
                    </a:lnTo>
                    <a:lnTo>
                      <a:pt x="487" y="439"/>
                    </a:lnTo>
                    <a:lnTo>
                      <a:pt x="485" y="438"/>
                    </a:lnTo>
                    <a:lnTo>
                      <a:pt x="481" y="441"/>
                    </a:lnTo>
                    <a:lnTo>
                      <a:pt x="478" y="445"/>
                    </a:lnTo>
                    <a:lnTo>
                      <a:pt x="471" y="448"/>
                    </a:lnTo>
                    <a:lnTo>
                      <a:pt x="467" y="446"/>
                    </a:lnTo>
                    <a:lnTo>
                      <a:pt x="462" y="450"/>
                    </a:lnTo>
                    <a:lnTo>
                      <a:pt x="466" y="452"/>
                    </a:lnTo>
                    <a:lnTo>
                      <a:pt x="460" y="457"/>
                    </a:lnTo>
                    <a:lnTo>
                      <a:pt x="459" y="460"/>
                    </a:lnTo>
                    <a:lnTo>
                      <a:pt x="455" y="460"/>
                    </a:lnTo>
                    <a:lnTo>
                      <a:pt x="452" y="464"/>
                    </a:lnTo>
                    <a:lnTo>
                      <a:pt x="448" y="462"/>
                    </a:lnTo>
                    <a:lnTo>
                      <a:pt x="441" y="462"/>
                    </a:lnTo>
                    <a:lnTo>
                      <a:pt x="438" y="462"/>
                    </a:lnTo>
                    <a:lnTo>
                      <a:pt x="441" y="462"/>
                    </a:lnTo>
                    <a:lnTo>
                      <a:pt x="441" y="467"/>
                    </a:lnTo>
                    <a:lnTo>
                      <a:pt x="446" y="473"/>
                    </a:lnTo>
                    <a:lnTo>
                      <a:pt x="453" y="478"/>
                    </a:lnTo>
                    <a:lnTo>
                      <a:pt x="450" y="482"/>
                    </a:lnTo>
                    <a:lnTo>
                      <a:pt x="441" y="489"/>
                    </a:lnTo>
                    <a:lnTo>
                      <a:pt x="413" y="483"/>
                    </a:lnTo>
                    <a:lnTo>
                      <a:pt x="429" y="490"/>
                    </a:lnTo>
                    <a:lnTo>
                      <a:pt x="445" y="503"/>
                    </a:lnTo>
                    <a:lnTo>
                      <a:pt x="432" y="503"/>
                    </a:lnTo>
                    <a:lnTo>
                      <a:pt x="453" y="506"/>
                    </a:lnTo>
                    <a:lnTo>
                      <a:pt x="452" y="513"/>
                    </a:lnTo>
                    <a:lnTo>
                      <a:pt x="448" y="508"/>
                    </a:lnTo>
                    <a:lnTo>
                      <a:pt x="438" y="513"/>
                    </a:lnTo>
                    <a:lnTo>
                      <a:pt x="450" y="518"/>
                    </a:lnTo>
                    <a:lnTo>
                      <a:pt x="448" y="522"/>
                    </a:lnTo>
                    <a:lnTo>
                      <a:pt x="452" y="525"/>
                    </a:lnTo>
                    <a:lnTo>
                      <a:pt x="446" y="529"/>
                    </a:lnTo>
                    <a:lnTo>
                      <a:pt x="452" y="533"/>
                    </a:lnTo>
                    <a:lnTo>
                      <a:pt x="445" y="534"/>
                    </a:lnTo>
                    <a:lnTo>
                      <a:pt x="432" y="525"/>
                    </a:lnTo>
                    <a:lnTo>
                      <a:pt x="443" y="540"/>
                    </a:lnTo>
                    <a:lnTo>
                      <a:pt x="450" y="547"/>
                    </a:lnTo>
                    <a:lnTo>
                      <a:pt x="445" y="547"/>
                    </a:lnTo>
                    <a:lnTo>
                      <a:pt x="446" y="552"/>
                    </a:lnTo>
                    <a:lnTo>
                      <a:pt x="441" y="554"/>
                    </a:lnTo>
                    <a:lnTo>
                      <a:pt x="434" y="548"/>
                    </a:lnTo>
                    <a:lnTo>
                      <a:pt x="436" y="557"/>
                    </a:lnTo>
                    <a:lnTo>
                      <a:pt x="446" y="562"/>
                    </a:lnTo>
                    <a:lnTo>
                      <a:pt x="448" y="575"/>
                    </a:lnTo>
                    <a:lnTo>
                      <a:pt x="425" y="557"/>
                    </a:lnTo>
                    <a:lnTo>
                      <a:pt x="434" y="573"/>
                    </a:lnTo>
                    <a:lnTo>
                      <a:pt x="425" y="571"/>
                    </a:lnTo>
                    <a:lnTo>
                      <a:pt x="443" y="587"/>
                    </a:lnTo>
                    <a:lnTo>
                      <a:pt x="441" y="590"/>
                    </a:lnTo>
                    <a:lnTo>
                      <a:pt x="423" y="573"/>
                    </a:lnTo>
                    <a:lnTo>
                      <a:pt x="423" y="576"/>
                    </a:lnTo>
                    <a:lnTo>
                      <a:pt x="441" y="592"/>
                    </a:lnTo>
                    <a:lnTo>
                      <a:pt x="445" y="599"/>
                    </a:lnTo>
                    <a:lnTo>
                      <a:pt x="439" y="605"/>
                    </a:lnTo>
                    <a:lnTo>
                      <a:pt x="438" y="608"/>
                    </a:lnTo>
                    <a:lnTo>
                      <a:pt x="441" y="613"/>
                    </a:lnTo>
                    <a:lnTo>
                      <a:pt x="439" y="620"/>
                    </a:lnTo>
                    <a:lnTo>
                      <a:pt x="430" y="615"/>
                    </a:lnTo>
                    <a:lnTo>
                      <a:pt x="432" y="620"/>
                    </a:lnTo>
                    <a:lnTo>
                      <a:pt x="436" y="624"/>
                    </a:lnTo>
                    <a:lnTo>
                      <a:pt x="441" y="626"/>
                    </a:lnTo>
                    <a:lnTo>
                      <a:pt x="446" y="633"/>
                    </a:lnTo>
                    <a:lnTo>
                      <a:pt x="445" y="643"/>
                    </a:lnTo>
                    <a:lnTo>
                      <a:pt x="439" y="652"/>
                    </a:lnTo>
                    <a:lnTo>
                      <a:pt x="438" y="650"/>
                    </a:lnTo>
                    <a:lnTo>
                      <a:pt x="436" y="650"/>
                    </a:lnTo>
                    <a:lnTo>
                      <a:pt x="436" y="661"/>
                    </a:lnTo>
                    <a:lnTo>
                      <a:pt x="429" y="666"/>
                    </a:lnTo>
                    <a:lnTo>
                      <a:pt x="430" y="670"/>
                    </a:lnTo>
                    <a:lnTo>
                      <a:pt x="432" y="675"/>
                    </a:lnTo>
                    <a:lnTo>
                      <a:pt x="429" y="678"/>
                    </a:lnTo>
                    <a:lnTo>
                      <a:pt x="430" y="684"/>
                    </a:lnTo>
                    <a:lnTo>
                      <a:pt x="436" y="691"/>
                    </a:lnTo>
                    <a:lnTo>
                      <a:pt x="438" y="696"/>
                    </a:lnTo>
                    <a:lnTo>
                      <a:pt x="436" y="703"/>
                    </a:lnTo>
                    <a:lnTo>
                      <a:pt x="432" y="710"/>
                    </a:lnTo>
                    <a:lnTo>
                      <a:pt x="429" y="712"/>
                    </a:lnTo>
                    <a:lnTo>
                      <a:pt x="432" y="717"/>
                    </a:lnTo>
                    <a:lnTo>
                      <a:pt x="429" y="721"/>
                    </a:lnTo>
                    <a:lnTo>
                      <a:pt x="430" y="722"/>
                    </a:lnTo>
                    <a:lnTo>
                      <a:pt x="427" y="740"/>
                    </a:lnTo>
                    <a:lnTo>
                      <a:pt x="430" y="740"/>
                    </a:lnTo>
                    <a:lnTo>
                      <a:pt x="434" y="738"/>
                    </a:lnTo>
                    <a:lnTo>
                      <a:pt x="432" y="743"/>
                    </a:lnTo>
                    <a:lnTo>
                      <a:pt x="425" y="743"/>
                    </a:lnTo>
                    <a:lnTo>
                      <a:pt x="425" y="752"/>
                    </a:lnTo>
                    <a:lnTo>
                      <a:pt x="427" y="761"/>
                    </a:lnTo>
                    <a:lnTo>
                      <a:pt x="418" y="763"/>
                    </a:lnTo>
                    <a:lnTo>
                      <a:pt x="415" y="770"/>
                    </a:lnTo>
                    <a:lnTo>
                      <a:pt x="413" y="780"/>
                    </a:lnTo>
                    <a:lnTo>
                      <a:pt x="409" y="789"/>
                    </a:lnTo>
                    <a:lnTo>
                      <a:pt x="406" y="798"/>
                    </a:lnTo>
                    <a:lnTo>
                      <a:pt x="402" y="808"/>
                    </a:lnTo>
                    <a:lnTo>
                      <a:pt x="402" y="821"/>
                    </a:lnTo>
                    <a:lnTo>
                      <a:pt x="401" y="824"/>
                    </a:lnTo>
                    <a:lnTo>
                      <a:pt x="399" y="833"/>
                    </a:lnTo>
                    <a:lnTo>
                      <a:pt x="387" y="852"/>
                    </a:lnTo>
                    <a:lnTo>
                      <a:pt x="385" y="849"/>
                    </a:lnTo>
                    <a:lnTo>
                      <a:pt x="381" y="849"/>
                    </a:lnTo>
                    <a:lnTo>
                      <a:pt x="385" y="838"/>
                    </a:lnTo>
                    <a:lnTo>
                      <a:pt x="380" y="844"/>
                    </a:lnTo>
                    <a:lnTo>
                      <a:pt x="374" y="836"/>
                    </a:lnTo>
                    <a:lnTo>
                      <a:pt x="365" y="836"/>
                    </a:lnTo>
                    <a:lnTo>
                      <a:pt x="365" y="833"/>
                    </a:lnTo>
                    <a:lnTo>
                      <a:pt x="360" y="838"/>
                    </a:lnTo>
                    <a:lnTo>
                      <a:pt x="357" y="838"/>
                    </a:lnTo>
                    <a:lnTo>
                      <a:pt x="357" y="842"/>
                    </a:lnTo>
                    <a:lnTo>
                      <a:pt x="353" y="836"/>
                    </a:lnTo>
                    <a:lnTo>
                      <a:pt x="350" y="838"/>
                    </a:lnTo>
                    <a:lnTo>
                      <a:pt x="348" y="845"/>
                    </a:lnTo>
                    <a:lnTo>
                      <a:pt x="346" y="847"/>
                    </a:lnTo>
                    <a:lnTo>
                      <a:pt x="341" y="845"/>
                    </a:lnTo>
                    <a:lnTo>
                      <a:pt x="341" y="838"/>
                    </a:lnTo>
                    <a:lnTo>
                      <a:pt x="339" y="838"/>
                    </a:lnTo>
                    <a:lnTo>
                      <a:pt x="330" y="842"/>
                    </a:lnTo>
                    <a:lnTo>
                      <a:pt x="322" y="844"/>
                    </a:lnTo>
                    <a:lnTo>
                      <a:pt x="322" y="836"/>
                    </a:lnTo>
                    <a:lnTo>
                      <a:pt x="318" y="838"/>
                    </a:lnTo>
                    <a:lnTo>
                      <a:pt x="318" y="844"/>
                    </a:lnTo>
                    <a:lnTo>
                      <a:pt x="307" y="842"/>
                    </a:lnTo>
                    <a:lnTo>
                      <a:pt x="304" y="845"/>
                    </a:lnTo>
                    <a:lnTo>
                      <a:pt x="302" y="842"/>
                    </a:lnTo>
                    <a:lnTo>
                      <a:pt x="297" y="844"/>
                    </a:lnTo>
                    <a:lnTo>
                      <a:pt x="292" y="842"/>
                    </a:lnTo>
                    <a:lnTo>
                      <a:pt x="290" y="847"/>
                    </a:lnTo>
                    <a:lnTo>
                      <a:pt x="293" y="852"/>
                    </a:lnTo>
                    <a:lnTo>
                      <a:pt x="295" y="858"/>
                    </a:lnTo>
                    <a:lnTo>
                      <a:pt x="299" y="861"/>
                    </a:lnTo>
                    <a:lnTo>
                      <a:pt x="293" y="868"/>
                    </a:lnTo>
                    <a:lnTo>
                      <a:pt x="290" y="868"/>
                    </a:lnTo>
                    <a:lnTo>
                      <a:pt x="286" y="868"/>
                    </a:lnTo>
                    <a:lnTo>
                      <a:pt x="285" y="865"/>
                    </a:lnTo>
                    <a:lnTo>
                      <a:pt x="283" y="861"/>
                    </a:lnTo>
                    <a:lnTo>
                      <a:pt x="281" y="863"/>
                    </a:lnTo>
                    <a:lnTo>
                      <a:pt x="279" y="861"/>
                    </a:lnTo>
                    <a:lnTo>
                      <a:pt x="274" y="861"/>
                    </a:lnTo>
                    <a:lnTo>
                      <a:pt x="272" y="866"/>
                    </a:lnTo>
                    <a:lnTo>
                      <a:pt x="267" y="873"/>
                    </a:lnTo>
                    <a:lnTo>
                      <a:pt x="264" y="873"/>
                    </a:lnTo>
                    <a:lnTo>
                      <a:pt x="262" y="880"/>
                    </a:lnTo>
                    <a:lnTo>
                      <a:pt x="255" y="891"/>
                    </a:lnTo>
                    <a:lnTo>
                      <a:pt x="251" y="901"/>
                    </a:lnTo>
                    <a:lnTo>
                      <a:pt x="251" y="912"/>
                    </a:lnTo>
                    <a:lnTo>
                      <a:pt x="258" y="919"/>
                    </a:lnTo>
                    <a:lnTo>
                      <a:pt x="258" y="928"/>
                    </a:lnTo>
                    <a:lnTo>
                      <a:pt x="265" y="935"/>
                    </a:lnTo>
                    <a:lnTo>
                      <a:pt x="265" y="944"/>
                    </a:lnTo>
                    <a:lnTo>
                      <a:pt x="262" y="949"/>
                    </a:lnTo>
                    <a:lnTo>
                      <a:pt x="257" y="956"/>
                    </a:lnTo>
                    <a:lnTo>
                      <a:pt x="257" y="958"/>
                    </a:lnTo>
                    <a:lnTo>
                      <a:pt x="255" y="963"/>
                    </a:lnTo>
                    <a:lnTo>
                      <a:pt x="242" y="963"/>
                    </a:lnTo>
                    <a:lnTo>
                      <a:pt x="241" y="965"/>
                    </a:lnTo>
                    <a:lnTo>
                      <a:pt x="230" y="954"/>
                    </a:lnTo>
                    <a:lnTo>
                      <a:pt x="223" y="958"/>
                    </a:lnTo>
                    <a:lnTo>
                      <a:pt x="213" y="958"/>
                    </a:lnTo>
                    <a:lnTo>
                      <a:pt x="209" y="959"/>
                    </a:lnTo>
                    <a:lnTo>
                      <a:pt x="207" y="959"/>
                    </a:lnTo>
                    <a:lnTo>
                      <a:pt x="204" y="963"/>
                    </a:lnTo>
                    <a:lnTo>
                      <a:pt x="200" y="965"/>
                    </a:lnTo>
                    <a:lnTo>
                      <a:pt x="193" y="963"/>
                    </a:lnTo>
                    <a:lnTo>
                      <a:pt x="183" y="972"/>
                    </a:lnTo>
                    <a:lnTo>
                      <a:pt x="169" y="968"/>
                    </a:lnTo>
                    <a:lnTo>
                      <a:pt x="162" y="966"/>
                    </a:lnTo>
                    <a:lnTo>
                      <a:pt x="158" y="968"/>
                    </a:lnTo>
                    <a:lnTo>
                      <a:pt x="149" y="963"/>
                    </a:lnTo>
                    <a:lnTo>
                      <a:pt x="146" y="966"/>
                    </a:lnTo>
                    <a:lnTo>
                      <a:pt x="142" y="963"/>
                    </a:lnTo>
                    <a:lnTo>
                      <a:pt x="137" y="966"/>
                    </a:lnTo>
                    <a:lnTo>
                      <a:pt x="139" y="958"/>
                    </a:lnTo>
                    <a:lnTo>
                      <a:pt x="142" y="958"/>
                    </a:lnTo>
                    <a:lnTo>
                      <a:pt x="144" y="961"/>
                    </a:lnTo>
                    <a:lnTo>
                      <a:pt x="148" y="961"/>
                    </a:lnTo>
                    <a:lnTo>
                      <a:pt x="148" y="956"/>
                    </a:lnTo>
                    <a:lnTo>
                      <a:pt x="149" y="954"/>
                    </a:lnTo>
                    <a:lnTo>
                      <a:pt x="146" y="945"/>
                    </a:lnTo>
                    <a:lnTo>
                      <a:pt x="142" y="945"/>
                    </a:lnTo>
                    <a:lnTo>
                      <a:pt x="146" y="942"/>
                    </a:lnTo>
                    <a:lnTo>
                      <a:pt x="144" y="935"/>
                    </a:lnTo>
                    <a:lnTo>
                      <a:pt x="149" y="931"/>
                    </a:lnTo>
                    <a:lnTo>
                      <a:pt x="156" y="924"/>
                    </a:lnTo>
                    <a:lnTo>
                      <a:pt x="156" y="923"/>
                    </a:lnTo>
                    <a:lnTo>
                      <a:pt x="156" y="917"/>
                    </a:lnTo>
                    <a:lnTo>
                      <a:pt x="155" y="914"/>
                    </a:lnTo>
                    <a:lnTo>
                      <a:pt x="151" y="912"/>
                    </a:lnTo>
                    <a:lnTo>
                      <a:pt x="149" y="914"/>
                    </a:lnTo>
                    <a:lnTo>
                      <a:pt x="148" y="912"/>
                    </a:lnTo>
                    <a:lnTo>
                      <a:pt x="148" y="909"/>
                    </a:lnTo>
                    <a:lnTo>
                      <a:pt x="146" y="910"/>
                    </a:lnTo>
                    <a:lnTo>
                      <a:pt x="144" y="909"/>
                    </a:lnTo>
                    <a:lnTo>
                      <a:pt x="146" y="901"/>
                    </a:lnTo>
                    <a:lnTo>
                      <a:pt x="144" y="894"/>
                    </a:lnTo>
                    <a:lnTo>
                      <a:pt x="141" y="891"/>
                    </a:lnTo>
                    <a:lnTo>
                      <a:pt x="137" y="893"/>
                    </a:lnTo>
                    <a:lnTo>
                      <a:pt x="135" y="887"/>
                    </a:lnTo>
                    <a:lnTo>
                      <a:pt x="135" y="882"/>
                    </a:lnTo>
                    <a:lnTo>
                      <a:pt x="130" y="873"/>
                    </a:lnTo>
                    <a:lnTo>
                      <a:pt x="125" y="859"/>
                    </a:lnTo>
                    <a:lnTo>
                      <a:pt x="119" y="852"/>
                    </a:lnTo>
                    <a:lnTo>
                      <a:pt x="114" y="844"/>
                    </a:lnTo>
                    <a:lnTo>
                      <a:pt x="112" y="833"/>
                    </a:lnTo>
                    <a:lnTo>
                      <a:pt x="111" y="828"/>
                    </a:lnTo>
                    <a:lnTo>
                      <a:pt x="105" y="824"/>
                    </a:lnTo>
                    <a:lnTo>
                      <a:pt x="114" y="826"/>
                    </a:lnTo>
                    <a:lnTo>
                      <a:pt x="123" y="831"/>
                    </a:lnTo>
                    <a:lnTo>
                      <a:pt x="125" y="835"/>
                    </a:lnTo>
                    <a:lnTo>
                      <a:pt x="126" y="836"/>
                    </a:lnTo>
                    <a:lnTo>
                      <a:pt x="130" y="835"/>
                    </a:lnTo>
                    <a:lnTo>
                      <a:pt x="133" y="836"/>
                    </a:lnTo>
                    <a:lnTo>
                      <a:pt x="133" y="835"/>
                    </a:lnTo>
                    <a:lnTo>
                      <a:pt x="137" y="833"/>
                    </a:lnTo>
                    <a:lnTo>
                      <a:pt x="137" y="828"/>
                    </a:lnTo>
                    <a:lnTo>
                      <a:pt x="132" y="822"/>
                    </a:lnTo>
                    <a:lnTo>
                      <a:pt x="130" y="814"/>
                    </a:lnTo>
                    <a:lnTo>
                      <a:pt x="126" y="814"/>
                    </a:lnTo>
                    <a:lnTo>
                      <a:pt x="125" y="810"/>
                    </a:lnTo>
                    <a:lnTo>
                      <a:pt x="119" y="810"/>
                    </a:lnTo>
                    <a:lnTo>
                      <a:pt x="119" y="805"/>
                    </a:lnTo>
                    <a:lnTo>
                      <a:pt x="123" y="800"/>
                    </a:lnTo>
                    <a:lnTo>
                      <a:pt x="128" y="798"/>
                    </a:lnTo>
                    <a:lnTo>
                      <a:pt x="137" y="803"/>
                    </a:lnTo>
                    <a:lnTo>
                      <a:pt x="141" y="801"/>
                    </a:lnTo>
                    <a:lnTo>
                      <a:pt x="142" y="800"/>
                    </a:lnTo>
                    <a:lnTo>
                      <a:pt x="144" y="796"/>
                    </a:lnTo>
                    <a:lnTo>
                      <a:pt x="146" y="782"/>
                    </a:lnTo>
                    <a:lnTo>
                      <a:pt x="144" y="778"/>
                    </a:lnTo>
                    <a:lnTo>
                      <a:pt x="141" y="770"/>
                    </a:lnTo>
                    <a:lnTo>
                      <a:pt x="139" y="768"/>
                    </a:lnTo>
                    <a:lnTo>
                      <a:pt x="132" y="771"/>
                    </a:lnTo>
                    <a:lnTo>
                      <a:pt x="130" y="771"/>
                    </a:lnTo>
                    <a:lnTo>
                      <a:pt x="128" y="764"/>
                    </a:lnTo>
                    <a:lnTo>
                      <a:pt x="125" y="764"/>
                    </a:lnTo>
                    <a:lnTo>
                      <a:pt x="125" y="761"/>
                    </a:lnTo>
                    <a:lnTo>
                      <a:pt x="121" y="759"/>
                    </a:lnTo>
                    <a:lnTo>
                      <a:pt x="119" y="754"/>
                    </a:lnTo>
                    <a:lnTo>
                      <a:pt x="118" y="747"/>
                    </a:lnTo>
                    <a:lnTo>
                      <a:pt x="119" y="745"/>
                    </a:lnTo>
                    <a:lnTo>
                      <a:pt x="116" y="740"/>
                    </a:lnTo>
                    <a:lnTo>
                      <a:pt x="114" y="742"/>
                    </a:lnTo>
                    <a:lnTo>
                      <a:pt x="109" y="733"/>
                    </a:lnTo>
                    <a:lnTo>
                      <a:pt x="104" y="733"/>
                    </a:lnTo>
                    <a:lnTo>
                      <a:pt x="98" y="729"/>
                    </a:lnTo>
                    <a:lnTo>
                      <a:pt x="98" y="721"/>
                    </a:lnTo>
                    <a:lnTo>
                      <a:pt x="97" y="715"/>
                    </a:lnTo>
                    <a:lnTo>
                      <a:pt x="91" y="706"/>
                    </a:lnTo>
                    <a:lnTo>
                      <a:pt x="88" y="701"/>
                    </a:lnTo>
                    <a:lnTo>
                      <a:pt x="86" y="699"/>
                    </a:lnTo>
                    <a:lnTo>
                      <a:pt x="86" y="696"/>
                    </a:lnTo>
                    <a:lnTo>
                      <a:pt x="83" y="684"/>
                    </a:lnTo>
                    <a:lnTo>
                      <a:pt x="77" y="680"/>
                    </a:lnTo>
                    <a:lnTo>
                      <a:pt x="77" y="677"/>
                    </a:lnTo>
                    <a:lnTo>
                      <a:pt x="79" y="673"/>
                    </a:lnTo>
                    <a:lnTo>
                      <a:pt x="81" y="673"/>
                    </a:lnTo>
                    <a:lnTo>
                      <a:pt x="81" y="666"/>
                    </a:lnTo>
                    <a:lnTo>
                      <a:pt x="76" y="664"/>
                    </a:lnTo>
                    <a:lnTo>
                      <a:pt x="77" y="661"/>
                    </a:lnTo>
                    <a:lnTo>
                      <a:pt x="79" y="655"/>
                    </a:lnTo>
                    <a:lnTo>
                      <a:pt x="76" y="655"/>
                    </a:lnTo>
                    <a:lnTo>
                      <a:pt x="77" y="654"/>
                    </a:lnTo>
                    <a:lnTo>
                      <a:pt x="76" y="647"/>
                    </a:lnTo>
                    <a:lnTo>
                      <a:pt x="72" y="654"/>
                    </a:lnTo>
                    <a:lnTo>
                      <a:pt x="70" y="655"/>
                    </a:lnTo>
                    <a:lnTo>
                      <a:pt x="70" y="663"/>
                    </a:lnTo>
                    <a:lnTo>
                      <a:pt x="67" y="659"/>
                    </a:lnTo>
                    <a:lnTo>
                      <a:pt x="65" y="663"/>
                    </a:lnTo>
                    <a:lnTo>
                      <a:pt x="65" y="655"/>
                    </a:lnTo>
                    <a:lnTo>
                      <a:pt x="61" y="657"/>
                    </a:lnTo>
                    <a:lnTo>
                      <a:pt x="61" y="648"/>
                    </a:lnTo>
                    <a:lnTo>
                      <a:pt x="63" y="636"/>
                    </a:lnTo>
                    <a:lnTo>
                      <a:pt x="63" y="631"/>
                    </a:lnTo>
                    <a:lnTo>
                      <a:pt x="63" y="620"/>
                    </a:lnTo>
                    <a:lnTo>
                      <a:pt x="63" y="619"/>
                    </a:lnTo>
                    <a:lnTo>
                      <a:pt x="60" y="624"/>
                    </a:lnTo>
                    <a:lnTo>
                      <a:pt x="60" y="619"/>
                    </a:lnTo>
                    <a:lnTo>
                      <a:pt x="56" y="617"/>
                    </a:lnTo>
                    <a:lnTo>
                      <a:pt x="56" y="613"/>
                    </a:lnTo>
                    <a:lnTo>
                      <a:pt x="67" y="606"/>
                    </a:lnTo>
                    <a:lnTo>
                      <a:pt x="58" y="610"/>
                    </a:lnTo>
                    <a:lnTo>
                      <a:pt x="54" y="608"/>
                    </a:lnTo>
                    <a:lnTo>
                      <a:pt x="46" y="608"/>
                    </a:lnTo>
                    <a:lnTo>
                      <a:pt x="47" y="601"/>
                    </a:lnTo>
                    <a:lnTo>
                      <a:pt x="54" y="599"/>
                    </a:lnTo>
                    <a:lnTo>
                      <a:pt x="58" y="594"/>
                    </a:lnTo>
                    <a:lnTo>
                      <a:pt x="47" y="596"/>
                    </a:lnTo>
                    <a:lnTo>
                      <a:pt x="47" y="590"/>
                    </a:lnTo>
                    <a:lnTo>
                      <a:pt x="46" y="587"/>
                    </a:lnTo>
                    <a:lnTo>
                      <a:pt x="46" y="582"/>
                    </a:lnTo>
                    <a:lnTo>
                      <a:pt x="46" y="580"/>
                    </a:lnTo>
                    <a:lnTo>
                      <a:pt x="51" y="578"/>
                    </a:lnTo>
                    <a:lnTo>
                      <a:pt x="53" y="575"/>
                    </a:lnTo>
                    <a:lnTo>
                      <a:pt x="49" y="573"/>
                    </a:lnTo>
                    <a:lnTo>
                      <a:pt x="54" y="562"/>
                    </a:lnTo>
                    <a:lnTo>
                      <a:pt x="54" y="554"/>
                    </a:lnTo>
                    <a:lnTo>
                      <a:pt x="56" y="543"/>
                    </a:lnTo>
                    <a:lnTo>
                      <a:pt x="58" y="536"/>
                    </a:lnTo>
                    <a:lnTo>
                      <a:pt x="60" y="527"/>
                    </a:lnTo>
                    <a:lnTo>
                      <a:pt x="58" y="524"/>
                    </a:lnTo>
                    <a:lnTo>
                      <a:pt x="54" y="520"/>
                    </a:lnTo>
                    <a:lnTo>
                      <a:pt x="56" y="517"/>
                    </a:lnTo>
                    <a:lnTo>
                      <a:pt x="63" y="513"/>
                    </a:lnTo>
                    <a:lnTo>
                      <a:pt x="54" y="515"/>
                    </a:lnTo>
                    <a:lnTo>
                      <a:pt x="46" y="515"/>
                    </a:lnTo>
                    <a:lnTo>
                      <a:pt x="42" y="524"/>
                    </a:lnTo>
                    <a:lnTo>
                      <a:pt x="35" y="527"/>
                    </a:lnTo>
                    <a:lnTo>
                      <a:pt x="32" y="525"/>
                    </a:lnTo>
                    <a:lnTo>
                      <a:pt x="37" y="511"/>
                    </a:lnTo>
                    <a:lnTo>
                      <a:pt x="44" y="499"/>
                    </a:lnTo>
                    <a:lnTo>
                      <a:pt x="39" y="503"/>
                    </a:lnTo>
                    <a:lnTo>
                      <a:pt x="37" y="492"/>
                    </a:lnTo>
                    <a:lnTo>
                      <a:pt x="33" y="513"/>
                    </a:lnTo>
                    <a:lnTo>
                      <a:pt x="28" y="518"/>
                    </a:lnTo>
                    <a:lnTo>
                      <a:pt x="23" y="518"/>
                    </a:lnTo>
                    <a:lnTo>
                      <a:pt x="26" y="506"/>
                    </a:lnTo>
                    <a:lnTo>
                      <a:pt x="19" y="513"/>
                    </a:lnTo>
                    <a:lnTo>
                      <a:pt x="23" y="504"/>
                    </a:lnTo>
                    <a:lnTo>
                      <a:pt x="18" y="510"/>
                    </a:lnTo>
                    <a:lnTo>
                      <a:pt x="9" y="511"/>
                    </a:lnTo>
                    <a:lnTo>
                      <a:pt x="9" y="497"/>
                    </a:lnTo>
                    <a:lnTo>
                      <a:pt x="19" y="492"/>
                    </a:lnTo>
                    <a:lnTo>
                      <a:pt x="16" y="492"/>
                    </a:lnTo>
                    <a:lnTo>
                      <a:pt x="10" y="487"/>
                    </a:lnTo>
                    <a:lnTo>
                      <a:pt x="12" y="480"/>
                    </a:lnTo>
                    <a:lnTo>
                      <a:pt x="16" y="478"/>
                    </a:lnTo>
                    <a:lnTo>
                      <a:pt x="12" y="466"/>
                    </a:lnTo>
                    <a:lnTo>
                      <a:pt x="9" y="459"/>
                    </a:lnTo>
                    <a:lnTo>
                      <a:pt x="3" y="455"/>
                    </a:lnTo>
                    <a:lnTo>
                      <a:pt x="5" y="445"/>
                    </a:lnTo>
                    <a:lnTo>
                      <a:pt x="7" y="434"/>
                    </a:lnTo>
                    <a:lnTo>
                      <a:pt x="5" y="425"/>
                    </a:lnTo>
                    <a:lnTo>
                      <a:pt x="0" y="420"/>
                    </a:lnTo>
                    <a:lnTo>
                      <a:pt x="0" y="413"/>
                    </a:lnTo>
                    <a:lnTo>
                      <a:pt x="3" y="406"/>
                    </a:lnTo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Freeform 166">
                <a:extLst>
                  <a:ext uri="{FF2B5EF4-FFF2-40B4-BE49-F238E27FC236}">
                    <a16:creationId xmlns:a16="http://schemas.microsoft.com/office/drawing/2014/main" id="{738E0AC7-DEA6-04A6-9422-BFAACA5C6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1953"/>
                <a:ext cx="7" cy="35"/>
              </a:xfrm>
              <a:custGeom>
                <a:avLst/>
                <a:gdLst>
                  <a:gd name="T0" fmla="*/ 9 w 16"/>
                  <a:gd name="T1" fmla="*/ 0 h 70"/>
                  <a:gd name="T2" fmla="*/ 7 w 16"/>
                  <a:gd name="T3" fmla="*/ 19 h 70"/>
                  <a:gd name="T4" fmla="*/ 4 w 16"/>
                  <a:gd name="T5" fmla="*/ 19 h 70"/>
                  <a:gd name="T6" fmla="*/ 7 w 16"/>
                  <a:gd name="T7" fmla="*/ 21 h 70"/>
                  <a:gd name="T8" fmla="*/ 7 w 16"/>
                  <a:gd name="T9" fmla="*/ 23 h 70"/>
                  <a:gd name="T10" fmla="*/ 4 w 16"/>
                  <a:gd name="T11" fmla="*/ 24 h 70"/>
                  <a:gd name="T12" fmla="*/ 4 w 16"/>
                  <a:gd name="T13" fmla="*/ 28 h 70"/>
                  <a:gd name="T14" fmla="*/ 0 w 16"/>
                  <a:gd name="T15" fmla="*/ 30 h 70"/>
                  <a:gd name="T16" fmla="*/ 2 w 16"/>
                  <a:gd name="T17" fmla="*/ 37 h 70"/>
                  <a:gd name="T18" fmla="*/ 2 w 16"/>
                  <a:gd name="T19" fmla="*/ 40 h 70"/>
                  <a:gd name="T20" fmla="*/ 2 w 16"/>
                  <a:gd name="T21" fmla="*/ 42 h 70"/>
                  <a:gd name="T22" fmla="*/ 0 w 16"/>
                  <a:gd name="T23" fmla="*/ 46 h 70"/>
                  <a:gd name="T24" fmla="*/ 0 w 16"/>
                  <a:gd name="T25" fmla="*/ 47 h 70"/>
                  <a:gd name="T26" fmla="*/ 2 w 16"/>
                  <a:gd name="T27" fmla="*/ 51 h 70"/>
                  <a:gd name="T28" fmla="*/ 5 w 16"/>
                  <a:gd name="T29" fmla="*/ 51 h 70"/>
                  <a:gd name="T30" fmla="*/ 5 w 16"/>
                  <a:gd name="T31" fmla="*/ 54 h 70"/>
                  <a:gd name="T32" fmla="*/ 4 w 16"/>
                  <a:gd name="T33" fmla="*/ 56 h 70"/>
                  <a:gd name="T34" fmla="*/ 4 w 16"/>
                  <a:gd name="T35" fmla="*/ 58 h 70"/>
                  <a:gd name="T36" fmla="*/ 5 w 16"/>
                  <a:gd name="T37" fmla="*/ 65 h 70"/>
                  <a:gd name="T38" fmla="*/ 9 w 16"/>
                  <a:gd name="T39" fmla="*/ 63 h 70"/>
                  <a:gd name="T40" fmla="*/ 14 w 16"/>
                  <a:gd name="T41" fmla="*/ 65 h 70"/>
                  <a:gd name="T42" fmla="*/ 16 w 16"/>
                  <a:gd name="T43" fmla="*/ 67 h 70"/>
                  <a:gd name="T44" fmla="*/ 14 w 16"/>
                  <a:gd name="T4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" h="70">
                    <a:moveTo>
                      <a:pt x="9" y="0"/>
                    </a:moveTo>
                    <a:lnTo>
                      <a:pt x="7" y="19"/>
                    </a:lnTo>
                    <a:lnTo>
                      <a:pt x="4" y="19"/>
                    </a:lnTo>
                    <a:lnTo>
                      <a:pt x="7" y="21"/>
                    </a:lnTo>
                    <a:lnTo>
                      <a:pt x="7" y="23"/>
                    </a:lnTo>
                    <a:lnTo>
                      <a:pt x="4" y="24"/>
                    </a:lnTo>
                    <a:lnTo>
                      <a:pt x="4" y="28"/>
                    </a:lnTo>
                    <a:lnTo>
                      <a:pt x="0" y="30"/>
                    </a:lnTo>
                    <a:lnTo>
                      <a:pt x="2" y="37"/>
                    </a:lnTo>
                    <a:lnTo>
                      <a:pt x="2" y="40"/>
                    </a:lnTo>
                    <a:lnTo>
                      <a:pt x="2" y="42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51"/>
                    </a:lnTo>
                    <a:lnTo>
                      <a:pt x="5" y="51"/>
                    </a:lnTo>
                    <a:lnTo>
                      <a:pt x="5" y="54"/>
                    </a:lnTo>
                    <a:lnTo>
                      <a:pt x="4" y="56"/>
                    </a:lnTo>
                    <a:lnTo>
                      <a:pt x="4" y="58"/>
                    </a:lnTo>
                    <a:lnTo>
                      <a:pt x="5" y="65"/>
                    </a:lnTo>
                    <a:lnTo>
                      <a:pt x="9" y="63"/>
                    </a:lnTo>
                    <a:lnTo>
                      <a:pt x="14" y="65"/>
                    </a:lnTo>
                    <a:lnTo>
                      <a:pt x="16" y="67"/>
                    </a:lnTo>
                    <a:lnTo>
                      <a:pt x="14" y="70"/>
                    </a:lnTo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Freeform 167">
                <a:extLst>
                  <a:ext uri="{FF2B5EF4-FFF2-40B4-BE49-F238E27FC236}">
                    <a16:creationId xmlns:a16="http://schemas.microsoft.com/office/drawing/2014/main" id="{9E4D73F9-BACE-7BA0-2B30-66C4CD6B8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3" y="2164"/>
                <a:ext cx="69" cy="79"/>
              </a:xfrm>
              <a:custGeom>
                <a:avLst/>
                <a:gdLst>
                  <a:gd name="T0" fmla="*/ 26 w 137"/>
                  <a:gd name="T1" fmla="*/ 72 h 158"/>
                  <a:gd name="T2" fmla="*/ 21 w 137"/>
                  <a:gd name="T3" fmla="*/ 89 h 158"/>
                  <a:gd name="T4" fmla="*/ 19 w 137"/>
                  <a:gd name="T5" fmla="*/ 115 h 158"/>
                  <a:gd name="T6" fmla="*/ 23 w 137"/>
                  <a:gd name="T7" fmla="*/ 123 h 158"/>
                  <a:gd name="T8" fmla="*/ 3 w 137"/>
                  <a:gd name="T9" fmla="*/ 145 h 158"/>
                  <a:gd name="T10" fmla="*/ 3 w 137"/>
                  <a:gd name="T11" fmla="*/ 156 h 158"/>
                  <a:gd name="T12" fmla="*/ 23 w 137"/>
                  <a:gd name="T13" fmla="*/ 140 h 158"/>
                  <a:gd name="T14" fmla="*/ 17 w 137"/>
                  <a:gd name="T15" fmla="*/ 158 h 158"/>
                  <a:gd name="T16" fmla="*/ 26 w 137"/>
                  <a:gd name="T17" fmla="*/ 145 h 158"/>
                  <a:gd name="T18" fmla="*/ 49 w 137"/>
                  <a:gd name="T19" fmla="*/ 130 h 158"/>
                  <a:gd name="T20" fmla="*/ 54 w 137"/>
                  <a:gd name="T21" fmla="*/ 121 h 158"/>
                  <a:gd name="T22" fmla="*/ 61 w 137"/>
                  <a:gd name="T23" fmla="*/ 131 h 158"/>
                  <a:gd name="T24" fmla="*/ 81 w 137"/>
                  <a:gd name="T25" fmla="*/ 119 h 158"/>
                  <a:gd name="T26" fmla="*/ 91 w 137"/>
                  <a:gd name="T27" fmla="*/ 112 h 158"/>
                  <a:gd name="T28" fmla="*/ 105 w 137"/>
                  <a:gd name="T29" fmla="*/ 98 h 158"/>
                  <a:gd name="T30" fmla="*/ 109 w 137"/>
                  <a:gd name="T31" fmla="*/ 108 h 158"/>
                  <a:gd name="T32" fmla="*/ 121 w 137"/>
                  <a:gd name="T33" fmla="*/ 93 h 158"/>
                  <a:gd name="T34" fmla="*/ 125 w 137"/>
                  <a:gd name="T35" fmla="*/ 87 h 158"/>
                  <a:gd name="T36" fmla="*/ 132 w 137"/>
                  <a:gd name="T37" fmla="*/ 66 h 158"/>
                  <a:gd name="T38" fmla="*/ 132 w 137"/>
                  <a:gd name="T39" fmla="*/ 58 h 158"/>
                  <a:gd name="T40" fmla="*/ 133 w 137"/>
                  <a:gd name="T41" fmla="*/ 40 h 158"/>
                  <a:gd name="T42" fmla="*/ 125 w 137"/>
                  <a:gd name="T43" fmla="*/ 45 h 158"/>
                  <a:gd name="T44" fmla="*/ 135 w 137"/>
                  <a:gd name="T45" fmla="*/ 22 h 158"/>
                  <a:gd name="T46" fmla="*/ 130 w 137"/>
                  <a:gd name="T47" fmla="*/ 15 h 158"/>
                  <a:gd name="T48" fmla="*/ 126 w 137"/>
                  <a:gd name="T49" fmla="*/ 7 h 158"/>
                  <a:gd name="T50" fmla="*/ 116 w 137"/>
                  <a:gd name="T51" fmla="*/ 8 h 158"/>
                  <a:gd name="T52" fmla="*/ 114 w 137"/>
                  <a:gd name="T53" fmla="*/ 10 h 158"/>
                  <a:gd name="T54" fmla="*/ 111 w 137"/>
                  <a:gd name="T55" fmla="*/ 5 h 158"/>
                  <a:gd name="T56" fmla="*/ 104 w 137"/>
                  <a:gd name="T57" fmla="*/ 0 h 158"/>
                  <a:gd name="T58" fmla="*/ 96 w 137"/>
                  <a:gd name="T59" fmla="*/ 12 h 158"/>
                  <a:gd name="T60" fmla="*/ 96 w 137"/>
                  <a:gd name="T61" fmla="*/ 17 h 158"/>
                  <a:gd name="T62" fmla="*/ 89 w 137"/>
                  <a:gd name="T63" fmla="*/ 14 h 158"/>
                  <a:gd name="T64" fmla="*/ 82 w 137"/>
                  <a:gd name="T65" fmla="*/ 3 h 158"/>
                  <a:gd name="T66" fmla="*/ 72 w 137"/>
                  <a:gd name="T67" fmla="*/ 14 h 158"/>
                  <a:gd name="T68" fmla="*/ 70 w 137"/>
                  <a:gd name="T69" fmla="*/ 17 h 158"/>
                  <a:gd name="T70" fmla="*/ 67 w 137"/>
                  <a:gd name="T71" fmla="*/ 10 h 158"/>
                  <a:gd name="T72" fmla="*/ 63 w 137"/>
                  <a:gd name="T73" fmla="*/ 22 h 158"/>
                  <a:gd name="T74" fmla="*/ 58 w 137"/>
                  <a:gd name="T75" fmla="*/ 24 h 158"/>
                  <a:gd name="T76" fmla="*/ 60 w 137"/>
                  <a:gd name="T77" fmla="*/ 31 h 158"/>
                  <a:gd name="T78" fmla="*/ 63 w 137"/>
                  <a:gd name="T79" fmla="*/ 38 h 158"/>
                  <a:gd name="T80" fmla="*/ 70 w 137"/>
                  <a:gd name="T81" fmla="*/ 65 h 158"/>
                  <a:gd name="T82" fmla="*/ 72 w 137"/>
                  <a:gd name="T83" fmla="*/ 79 h 158"/>
                  <a:gd name="T84" fmla="*/ 67 w 137"/>
                  <a:gd name="T85" fmla="*/ 77 h 158"/>
                  <a:gd name="T86" fmla="*/ 56 w 137"/>
                  <a:gd name="T87" fmla="*/ 66 h 158"/>
                  <a:gd name="T88" fmla="*/ 58 w 137"/>
                  <a:gd name="T89" fmla="*/ 59 h 158"/>
                  <a:gd name="T90" fmla="*/ 46 w 137"/>
                  <a:gd name="T91" fmla="*/ 58 h 158"/>
                  <a:gd name="T92" fmla="*/ 40 w 137"/>
                  <a:gd name="T93" fmla="*/ 49 h 158"/>
                  <a:gd name="T94" fmla="*/ 35 w 137"/>
                  <a:gd name="T95" fmla="*/ 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7" h="158">
                    <a:moveTo>
                      <a:pt x="35" y="58"/>
                    </a:moveTo>
                    <a:lnTo>
                      <a:pt x="28" y="63"/>
                    </a:lnTo>
                    <a:lnTo>
                      <a:pt x="26" y="72"/>
                    </a:lnTo>
                    <a:lnTo>
                      <a:pt x="23" y="80"/>
                    </a:lnTo>
                    <a:lnTo>
                      <a:pt x="24" y="84"/>
                    </a:lnTo>
                    <a:lnTo>
                      <a:pt x="21" y="89"/>
                    </a:lnTo>
                    <a:lnTo>
                      <a:pt x="16" y="89"/>
                    </a:lnTo>
                    <a:lnTo>
                      <a:pt x="12" y="105"/>
                    </a:lnTo>
                    <a:lnTo>
                      <a:pt x="19" y="115"/>
                    </a:lnTo>
                    <a:lnTo>
                      <a:pt x="24" y="114"/>
                    </a:lnTo>
                    <a:lnTo>
                      <a:pt x="26" y="117"/>
                    </a:lnTo>
                    <a:lnTo>
                      <a:pt x="23" y="123"/>
                    </a:lnTo>
                    <a:lnTo>
                      <a:pt x="17" y="130"/>
                    </a:lnTo>
                    <a:lnTo>
                      <a:pt x="10" y="140"/>
                    </a:lnTo>
                    <a:lnTo>
                      <a:pt x="3" y="145"/>
                    </a:lnTo>
                    <a:lnTo>
                      <a:pt x="2" y="151"/>
                    </a:lnTo>
                    <a:lnTo>
                      <a:pt x="0" y="154"/>
                    </a:lnTo>
                    <a:lnTo>
                      <a:pt x="3" y="156"/>
                    </a:lnTo>
                    <a:lnTo>
                      <a:pt x="12" y="152"/>
                    </a:lnTo>
                    <a:lnTo>
                      <a:pt x="16" y="149"/>
                    </a:lnTo>
                    <a:lnTo>
                      <a:pt x="23" y="140"/>
                    </a:lnTo>
                    <a:lnTo>
                      <a:pt x="23" y="151"/>
                    </a:lnTo>
                    <a:lnTo>
                      <a:pt x="16" y="156"/>
                    </a:lnTo>
                    <a:lnTo>
                      <a:pt x="17" y="158"/>
                    </a:lnTo>
                    <a:lnTo>
                      <a:pt x="26" y="156"/>
                    </a:lnTo>
                    <a:lnTo>
                      <a:pt x="30" y="147"/>
                    </a:lnTo>
                    <a:lnTo>
                      <a:pt x="26" y="145"/>
                    </a:lnTo>
                    <a:lnTo>
                      <a:pt x="35" y="140"/>
                    </a:lnTo>
                    <a:lnTo>
                      <a:pt x="46" y="137"/>
                    </a:lnTo>
                    <a:lnTo>
                      <a:pt x="49" y="130"/>
                    </a:lnTo>
                    <a:lnTo>
                      <a:pt x="46" y="126"/>
                    </a:lnTo>
                    <a:lnTo>
                      <a:pt x="51" y="126"/>
                    </a:lnTo>
                    <a:lnTo>
                      <a:pt x="54" y="121"/>
                    </a:lnTo>
                    <a:lnTo>
                      <a:pt x="63" y="119"/>
                    </a:lnTo>
                    <a:lnTo>
                      <a:pt x="67" y="121"/>
                    </a:lnTo>
                    <a:lnTo>
                      <a:pt x="61" y="131"/>
                    </a:lnTo>
                    <a:lnTo>
                      <a:pt x="70" y="138"/>
                    </a:lnTo>
                    <a:lnTo>
                      <a:pt x="79" y="126"/>
                    </a:lnTo>
                    <a:lnTo>
                      <a:pt x="81" y="119"/>
                    </a:lnTo>
                    <a:lnTo>
                      <a:pt x="88" y="115"/>
                    </a:lnTo>
                    <a:lnTo>
                      <a:pt x="88" y="114"/>
                    </a:lnTo>
                    <a:lnTo>
                      <a:pt x="91" y="112"/>
                    </a:lnTo>
                    <a:lnTo>
                      <a:pt x="95" y="114"/>
                    </a:lnTo>
                    <a:lnTo>
                      <a:pt x="104" y="105"/>
                    </a:lnTo>
                    <a:lnTo>
                      <a:pt x="105" y="98"/>
                    </a:lnTo>
                    <a:lnTo>
                      <a:pt x="107" y="98"/>
                    </a:lnTo>
                    <a:lnTo>
                      <a:pt x="105" y="108"/>
                    </a:lnTo>
                    <a:lnTo>
                      <a:pt x="109" y="108"/>
                    </a:lnTo>
                    <a:lnTo>
                      <a:pt x="118" y="98"/>
                    </a:lnTo>
                    <a:lnTo>
                      <a:pt x="121" y="94"/>
                    </a:lnTo>
                    <a:lnTo>
                      <a:pt x="121" y="93"/>
                    </a:lnTo>
                    <a:lnTo>
                      <a:pt x="119" y="91"/>
                    </a:lnTo>
                    <a:lnTo>
                      <a:pt x="121" y="87"/>
                    </a:lnTo>
                    <a:lnTo>
                      <a:pt x="125" y="87"/>
                    </a:lnTo>
                    <a:lnTo>
                      <a:pt x="126" y="82"/>
                    </a:lnTo>
                    <a:lnTo>
                      <a:pt x="130" y="75"/>
                    </a:lnTo>
                    <a:lnTo>
                      <a:pt x="132" y="66"/>
                    </a:lnTo>
                    <a:lnTo>
                      <a:pt x="128" y="59"/>
                    </a:lnTo>
                    <a:lnTo>
                      <a:pt x="130" y="58"/>
                    </a:lnTo>
                    <a:lnTo>
                      <a:pt x="132" y="58"/>
                    </a:lnTo>
                    <a:lnTo>
                      <a:pt x="135" y="52"/>
                    </a:lnTo>
                    <a:lnTo>
                      <a:pt x="137" y="42"/>
                    </a:lnTo>
                    <a:lnTo>
                      <a:pt x="133" y="40"/>
                    </a:lnTo>
                    <a:lnTo>
                      <a:pt x="132" y="49"/>
                    </a:lnTo>
                    <a:lnTo>
                      <a:pt x="126" y="52"/>
                    </a:lnTo>
                    <a:lnTo>
                      <a:pt x="125" y="45"/>
                    </a:lnTo>
                    <a:lnTo>
                      <a:pt x="126" y="36"/>
                    </a:lnTo>
                    <a:lnTo>
                      <a:pt x="132" y="29"/>
                    </a:lnTo>
                    <a:lnTo>
                      <a:pt x="135" y="22"/>
                    </a:lnTo>
                    <a:lnTo>
                      <a:pt x="133" y="15"/>
                    </a:lnTo>
                    <a:lnTo>
                      <a:pt x="135" y="8"/>
                    </a:lnTo>
                    <a:lnTo>
                      <a:pt x="130" y="15"/>
                    </a:lnTo>
                    <a:lnTo>
                      <a:pt x="128" y="14"/>
                    </a:lnTo>
                    <a:lnTo>
                      <a:pt x="128" y="7"/>
                    </a:lnTo>
                    <a:lnTo>
                      <a:pt x="126" y="7"/>
                    </a:lnTo>
                    <a:lnTo>
                      <a:pt x="125" y="14"/>
                    </a:lnTo>
                    <a:lnTo>
                      <a:pt x="119" y="12"/>
                    </a:lnTo>
                    <a:lnTo>
                      <a:pt x="116" y="8"/>
                    </a:lnTo>
                    <a:lnTo>
                      <a:pt x="116" y="5"/>
                    </a:lnTo>
                    <a:lnTo>
                      <a:pt x="112" y="7"/>
                    </a:lnTo>
                    <a:lnTo>
                      <a:pt x="114" y="10"/>
                    </a:lnTo>
                    <a:lnTo>
                      <a:pt x="109" y="12"/>
                    </a:lnTo>
                    <a:lnTo>
                      <a:pt x="107" y="8"/>
                    </a:lnTo>
                    <a:lnTo>
                      <a:pt x="111" y="5"/>
                    </a:lnTo>
                    <a:lnTo>
                      <a:pt x="112" y="1"/>
                    </a:lnTo>
                    <a:lnTo>
                      <a:pt x="107" y="0"/>
                    </a:lnTo>
                    <a:lnTo>
                      <a:pt x="104" y="0"/>
                    </a:lnTo>
                    <a:lnTo>
                      <a:pt x="96" y="3"/>
                    </a:lnTo>
                    <a:lnTo>
                      <a:pt x="95" y="5"/>
                    </a:lnTo>
                    <a:lnTo>
                      <a:pt x="96" y="12"/>
                    </a:lnTo>
                    <a:lnTo>
                      <a:pt x="96" y="14"/>
                    </a:lnTo>
                    <a:lnTo>
                      <a:pt x="95" y="15"/>
                    </a:lnTo>
                    <a:lnTo>
                      <a:pt x="96" y="17"/>
                    </a:lnTo>
                    <a:lnTo>
                      <a:pt x="91" y="22"/>
                    </a:lnTo>
                    <a:lnTo>
                      <a:pt x="88" y="19"/>
                    </a:lnTo>
                    <a:lnTo>
                      <a:pt x="89" y="14"/>
                    </a:lnTo>
                    <a:lnTo>
                      <a:pt x="84" y="12"/>
                    </a:lnTo>
                    <a:lnTo>
                      <a:pt x="84" y="7"/>
                    </a:lnTo>
                    <a:lnTo>
                      <a:pt x="82" y="3"/>
                    </a:lnTo>
                    <a:lnTo>
                      <a:pt x="79" y="7"/>
                    </a:lnTo>
                    <a:lnTo>
                      <a:pt x="72" y="8"/>
                    </a:lnTo>
                    <a:lnTo>
                      <a:pt x="72" y="14"/>
                    </a:lnTo>
                    <a:lnTo>
                      <a:pt x="75" y="15"/>
                    </a:lnTo>
                    <a:lnTo>
                      <a:pt x="74" y="19"/>
                    </a:lnTo>
                    <a:lnTo>
                      <a:pt x="70" y="17"/>
                    </a:lnTo>
                    <a:lnTo>
                      <a:pt x="68" y="21"/>
                    </a:lnTo>
                    <a:lnTo>
                      <a:pt x="67" y="17"/>
                    </a:lnTo>
                    <a:lnTo>
                      <a:pt x="67" y="10"/>
                    </a:lnTo>
                    <a:lnTo>
                      <a:pt x="60" y="12"/>
                    </a:lnTo>
                    <a:lnTo>
                      <a:pt x="61" y="17"/>
                    </a:lnTo>
                    <a:lnTo>
                      <a:pt x="63" y="22"/>
                    </a:lnTo>
                    <a:lnTo>
                      <a:pt x="60" y="22"/>
                    </a:lnTo>
                    <a:lnTo>
                      <a:pt x="58" y="21"/>
                    </a:lnTo>
                    <a:lnTo>
                      <a:pt x="58" y="24"/>
                    </a:lnTo>
                    <a:lnTo>
                      <a:pt x="63" y="28"/>
                    </a:lnTo>
                    <a:lnTo>
                      <a:pt x="63" y="29"/>
                    </a:lnTo>
                    <a:lnTo>
                      <a:pt x="60" y="31"/>
                    </a:lnTo>
                    <a:lnTo>
                      <a:pt x="63" y="33"/>
                    </a:lnTo>
                    <a:lnTo>
                      <a:pt x="63" y="36"/>
                    </a:lnTo>
                    <a:lnTo>
                      <a:pt x="63" y="38"/>
                    </a:lnTo>
                    <a:lnTo>
                      <a:pt x="67" y="49"/>
                    </a:lnTo>
                    <a:lnTo>
                      <a:pt x="70" y="58"/>
                    </a:lnTo>
                    <a:lnTo>
                      <a:pt x="70" y="65"/>
                    </a:lnTo>
                    <a:lnTo>
                      <a:pt x="70" y="72"/>
                    </a:lnTo>
                    <a:lnTo>
                      <a:pt x="72" y="77"/>
                    </a:lnTo>
                    <a:lnTo>
                      <a:pt x="72" y="79"/>
                    </a:lnTo>
                    <a:lnTo>
                      <a:pt x="70" y="77"/>
                    </a:lnTo>
                    <a:lnTo>
                      <a:pt x="68" y="80"/>
                    </a:lnTo>
                    <a:lnTo>
                      <a:pt x="67" y="77"/>
                    </a:lnTo>
                    <a:lnTo>
                      <a:pt x="63" y="79"/>
                    </a:lnTo>
                    <a:lnTo>
                      <a:pt x="60" y="68"/>
                    </a:lnTo>
                    <a:lnTo>
                      <a:pt x="56" y="66"/>
                    </a:lnTo>
                    <a:lnTo>
                      <a:pt x="60" y="66"/>
                    </a:lnTo>
                    <a:lnTo>
                      <a:pt x="60" y="63"/>
                    </a:lnTo>
                    <a:lnTo>
                      <a:pt x="58" y="59"/>
                    </a:lnTo>
                    <a:lnTo>
                      <a:pt x="56" y="61"/>
                    </a:lnTo>
                    <a:lnTo>
                      <a:pt x="53" y="56"/>
                    </a:lnTo>
                    <a:lnTo>
                      <a:pt x="46" y="58"/>
                    </a:lnTo>
                    <a:lnTo>
                      <a:pt x="42" y="56"/>
                    </a:lnTo>
                    <a:lnTo>
                      <a:pt x="46" y="49"/>
                    </a:lnTo>
                    <a:lnTo>
                      <a:pt x="40" y="49"/>
                    </a:lnTo>
                    <a:lnTo>
                      <a:pt x="37" y="52"/>
                    </a:lnTo>
                    <a:lnTo>
                      <a:pt x="38" y="56"/>
                    </a:lnTo>
                    <a:lnTo>
                      <a:pt x="35" y="5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Freeform 168">
                <a:extLst>
                  <a:ext uri="{FF2B5EF4-FFF2-40B4-BE49-F238E27FC236}">
                    <a16:creationId xmlns:a16="http://schemas.microsoft.com/office/drawing/2014/main" id="{EC6EF323-6C93-27BE-0C24-8C400B8B9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4" y="2207"/>
                <a:ext cx="33" cy="78"/>
              </a:xfrm>
              <a:custGeom>
                <a:avLst/>
                <a:gdLst>
                  <a:gd name="T0" fmla="*/ 2 w 67"/>
                  <a:gd name="T1" fmla="*/ 144 h 156"/>
                  <a:gd name="T2" fmla="*/ 6 w 67"/>
                  <a:gd name="T3" fmla="*/ 151 h 156"/>
                  <a:gd name="T4" fmla="*/ 6 w 67"/>
                  <a:gd name="T5" fmla="*/ 156 h 156"/>
                  <a:gd name="T6" fmla="*/ 11 w 67"/>
                  <a:gd name="T7" fmla="*/ 154 h 156"/>
                  <a:gd name="T8" fmla="*/ 13 w 67"/>
                  <a:gd name="T9" fmla="*/ 142 h 156"/>
                  <a:gd name="T10" fmla="*/ 18 w 67"/>
                  <a:gd name="T11" fmla="*/ 128 h 156"/>
                  <a:gd name="T12" fmla="*/ 25 w 67"/>
                  <a:gd name="T13" fmla="*/ 119 h 156"/>
                  <a:gd name="T14" fmla="*/ 30 w 67"/>
                  <a:gd name="T15" fmla="*/ 109 h 156"/>
                  <a:gd name="T16" fmla="*/ 34 w 67"/>
                  <a:gd name="T17" fmla="*/ 105 h 156"/>
                  <a:gd name="T18" fmla="*/ 39 w 67"/>
                  <a:gd name="T19" fmla="*/ 91 h 156"/>
                  <a:gd name="T20" fmla="*/ 41 w 67"/>
                  <a:gd name="T21" fmla="*/ 80 h 156"/>
                  <a:gd name="T22" fmla="*/ 43 w 67"/>
                  <a:gd name="T23" fmla="*/ 66 h 156"/>
                  <a:gd name="T24" fmla="*/ 50 w 67"/>
                  <a:gd name="T25" fmla="*/ 59 h 156"/>
                  <a:gd name="T26" fmla="*/ 55 w 67"/>
                  <a:gd name="T27" fmla="*/ 51 h 156"/>
                  <a:gd name="T28" fmla="*/ 58 w 67"/>
                  <a:gd name="T29" fmla="*/ 56 h 156"/>
                  <a:gd name="T30" fmla="*/ 62 w 67"/>
                  <a:gd name="T31" fmla="*/ 49 h 156"/>
                  <a:gd name="T32" fmla="*/ 67 w 67"/>
                  <a:gd name="T33" fmla="*/ 44 h 156"/>
                  <a:gd name="T34" fmla="*/ 67 w 67"/>
                  <a:gd name="T35" fmla="*/ 35 h 156"/>
                  <a:gd name="T36" fmla="*/ 57 w 67"/>
                  <a:gd name="T37" fmla="*/ 35 h 156"/>
                  <a:gd name="T38" fmla="*/ 62 w 67"/>
                  <a:gd name="T39" fmla="*/ 28 h 156"/>
                  <a:gd name="T40" fmla="*/ 60 w 67"/>
                  <a:gd name="T41" fmla="*/ 17 h 156"/>
                  <a:gd name="T42" fmla="*/ 64 w 67"/>
                  <a:gd name="T43" fmla="*/ 10 h 156"/>
                  <a:gd name="T44" fmla="*/ 64 w 67"/>
                  <a:gd name="T45" fmla="*/ 5 h 156"/>
                  <a:gd name="T46" fmla="*/ 60 w 67"/>
                  <a:gd name="T47" fmla="*/ 0 h 156"/>
                  <a:gd name="T48" fmla="*/ 53 w 67"/>
                  <a:gd name="T49" fmla="*/ 8 h 156"/>
                  <a:gd name="T50" fmla="*/ 44 w 67"/>
                  <a:gd name="T51" fmla="*/ 17 h 156"/>
                  <a:gd name="T52" fmla="*/ 37 w 67"/>
                  <a:gd name="T53" fmla="*/ 26 h 156"/>
                  <a:gd name="T54" fmla="*/ 32 w 67"/>
                  <a:gd name="T55" fmla="*/ 29 h 156"/>
                  <a:gd name="T56" fmla="*/ 34 w 67"/>
                  <a:gd name="T57" fmla="*/ 33 h 156"/>
                  <a:gd name="T58" fmla="*/ 30 w 67"/>
                  <a:gd name="T59" fmla="*/ 38 h 156"/>
                  <a:gd name="T60" fmla="*/ 30 w 67"/>
                  <a:gd name="T61" fmla="*/ 47 h 156"/>
                  <a:gd name="T62" fmla="*/ 29 w 67"/>
                  <a:gd name="T63" fmla="*/ 51 h 156"/>
                  <a:gd name="T64" fmla="*/ 27 w 67"/>
                  <a:gd name="T65" fmla="*/ 51 h 156"/>
                  <a:gd name="T66" fmla="*/ 27 w 67"/>
                  <a:gd name="T67" fmla="*/ 56 h 156"/>
                  <a:gd name="T68" fmla="*/ 23 w 67"/>
                  <a:gd name="T69" fmla="*/ 58 h 156"/>
                  <a:gd name="T70" fmla="*/ 20 w 67"/>
                  <a:gd name="T71" fmla="*/ 72 h 156"/>
                  <a:gd name="T72" fmla="*/ 14 w 67"/>
                  <a:gd name="T73" fmla="*/ 82 h 156"/>
                  <a:gd name="T74" fmla="*/ 11 w 67"/>
                  <a:gd name="T75" fmla="*/ 93 h 156"/>
                  <a:gd name="T76" fmla="*/ 9 w 67"/>
                  <a:gd name="T77" fmla="*/ 105 h 156"/>
                  <a:gd name="T78" fmla="*/ 6 w 67"/>
                  <a:gd name="T79" fmla="*/ 119 h 156"/>
                  <a:gd name="T80" fmla="*/ 4 w 67"/>
                  <a:gd name="T81" fmla="*/ 128 h 156"/>
                  <a:gd name="T82" fmla="*/ 0 w 67"/>
                  <a:gd name="T83" fmla="*/ 137 h 156"/>
                  <a:gd name="T84" fmla="*/ 2 w 67"/>
                  <a:gd name="T85" fmla="*/ 14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7" h="156">
                    <a:moveTo>
                      <a:pt x="2" y="144"/>
                    </a:moveTo>
                    <a:lnTo>
                      <a:pt x="6" y="151"/>
                    </a:lnTo>
                    <a:lnTo>
                      <a:pt x="6" y="156"/>
                    </a:lnTo>
                    <a:lnTo>
                      <a:pt x="11" y="154"/>
                    </a:lnTo>
                    <a:lnTo>
                      <a:pt x="13" y="142"/>
                    </a:lnTo>
                    <a:lnTo>
                      <a:pt x="18" y="128"/>
                    </a:lnTo>
                    <a:lnTo>
                      <a:pt x="25" y="119"/>
                    </a:lnTo>
                    <a:lnTo>
                      <a:pt x="30" y="109"/>
                    </a:lnTo>
                    <a:lnTo>
                      <a:pt x="34" y="105"/>
                    </a:lnTo>
                    <a:lnTo>
                      <a:pt x="39" y="91"/>
                    </a:lnTo>
                    <a:lnTo>
                      <a:pt x="41" y="80"/>
                    </a:lnTo>
                    <a:lnTo>
                      <a:pt x="43" y="66"/>
                    </a:lnTo>
                    <a:lnTo>
                      <a:pt x="50" y="59"/>
                    </a:lnTo>
                    <a:lnTo>
                      <a:pt x="55" y="51"/>
                    </a:lnTo>
                    <a:lnTo>
                      <a:pt x="58" y="56"/>
                    </a:lnTo>
                    <a:lnTo>
                      <a:pt x="62" y="49"/>
                    </a:lnTo>
                    <a:lnTo>
                      <a:pt x="67" y="44"/>
                    </a:lnTo>
                    <a:lnTo>
                      <a:pt x="67" y="35"/>
                    </a:lnTo>
                    <a:lnTo>
                      <a:pt x="57" y="35"/>
                    </a:lnTo>
                    <a:lnTo>
                      <a:pt x="62" y="28"/>
                    </a:lnTo>
                    <a:lnTo>
                      <a:pt x="60" y="17"/>
                    </a:lnTo>
                    <a:lnTo>
                      <a:pt x="64" y="10"/>
                    </a:lnTo>
                    <a:lnTo>
                      <a:pt x="64" y="5"/>
                    </a:lnTo>
                    <a:lnTo>
                      <a:pt x="60" y="0"/>
                    </a:lnTo>
                    <a:lnTo>
                      <a:pt x="53" y="8"/>
                    </a:lnTo>
                    <a:lnTo>
                      <a:pt x="44" y="17"/>
                    </a:lnTo>
                    <a:lnTo>
                      <a:pt x="37" y="26"/>
                    </a:lnTo>
                    <a:lnTo>
                      <a:pt x="32" y="29"/>
                    </a:lnTo>
                    <a:lnTo>
                      <a:pt x="34" y="33"/>
                    </a:lnTo>
                    <a:lnTo>
                      <a:pt x="30" y="38"/>
                    </a:lnTo>
                    <a:lnTo>
                      <a:pt x="30" y="47"/>
                    </a:lnTo>
                    <a:lnTo>
                      <a:pt x="29" y="51"/>
                    </a:lnTo>
                    <a:lnTo>
                      <a:pt x="27" y="51"/>
                    </a:lnTo>
                    <a:lnTo>
                      <a:pt x="27" y="56"/>
                    </a:lnTo>
                    <a:lnTo>
                      <a:pt x="23" y="58"/>
                    </a:lnTo>
                    <a:lnTo>
                      <a:pt x="20" y="72"/>
                    </a:lnTo>
                    <a:lnTo>
                      <a:pt x="14" y="82"/>
                    </a:lnTo>
                    <a:lnTo>
                      <a:pt x="11" y="93"/>
                    </a:lnTo>
                    <a:lnTo>
                      <a:pt x="9" y="105"/>
                    </a:lnTo>
                    <a:lnTo>
                      <a:pt x="6" y="119"/>
                    </a:lnTo>
                    <a:lnTo>
                      <a:pt x="4" y="128"/>
                    </a:lnTo>
                    <a:lnTo>
                      <a:pt x="0" y="137"/>
                    </a:lnTo>
                    <a:lnTo>
                      <a:pt x="2" y="14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Freeform 169">
                <a:extLst>
                  <a:ext uri="{FF2B5EF4-FFF2-40B4-BE49-F238E27FC236}">
                    <a16:creationId xmlns:a16="http://schemas.microsoft.com/office/drawing/2014/main" id="{0315357B-B9E6-4F47-B322-F674A46CE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5" y="2166"/>
                <a:ext cx="46" cy="14"/>
              </a:xfrm>
              <a:custGeom>
                <a:avLst/>
                <a:gdLst>
                  <a:gd name="T0" fmla="*/ 28 w 91"/>
                  <a:gd name="T1" fmla="*/ 4 h 30"/>
                  <a:gd name="T2" fmla="*/ 19 w 91"/>
                  <a:gd name="T3" fmla="*/ 7 h 30"/>
                  <a:gd name="T4" fmla="*/ 11 w 91"/>
                  <a:gd name="T5" fmla="*/ 7 h 30"/>
                  <a:gd name="T6" fmla="*/ 0 w 91"/>
                  <a:gd name="T7" fmla="*/ 7 h 30"/>
                  <a:gd name="T8" fmla="*/ 2 w 91"/>
                  <a:gd name="T9" fmla="*/ 11 h 30"/>
                  <a:gd name="T10" fmla="*/ 11 w 91"/>
                  <a:gd name="T11" fmla="*/ 14 h 30"/>
                  <a:gd name="T12" fmla="*/ 21 w 91"/>
                  <a:gd name="T13" fmla="*/ 12 h 30"/>
                  <a:gd name="T14" fmla="*/ 25 w 91"/>
                  <a:gd name="T15" fmla="*/ 9 h 30"/>
                  <a:gd name="T16" fmla="*/ 26 w 91"/>
                  <a:gd name="T17" fmla="*/ 12 h 30"/>
                  <a:gd name="T18" fmla="*/ 25 w 91"/>
                  <a:gd name="T19" fmla="*/ 14 h 30"/>
                  <a:gd name="T20" fmla="*/ 28 w 91"/>
                  <a:gd name="T21" fmla="*/ 16 h 30"/>
                  <a:gd name="T22" fmla="*/ 32 w 91"/>
                  <a:gd name="T23" fmla="*/ 18 h 30"/>
                  <a:gd name="T24" fmla="*/ 26 w 91"/>
                  <a:gd name="T25" fmla="*/ 26 h 30"/>
                  <a:gd name="T26" fmla="*/ 44 w 91"/>
                  <a:gd name="T27" fmla="*/ 30 h 30"/>
                  <a:gd name="T28" fmla="*/ 47 w 91"/>
                  <a:gd name="T29" fmla="*/ 28 h 30"/>
                  <a:gd name="T30" fmla="*/ 53 w 91"/>
                  <a:gd name="T31" fmla="*/ 25 h 30"/>
                  <a:gd name="T32" fmla="*/ 49 w 91"/>
                  <a:gd name="T33" fmla="*/ 23 h 30"/>
                  <a:gd name="T34" fmla="*/ 60 w 91"/>
                  <a:gd name="T35" fmla="*/ 18 h 30"/>
                  <a:gd name="T36" fmla="*/ 60 w 91"/>
                  <a:gd name="T37" fmla="*/ 16 h 30"/>
                  <a:gd name="T38" fmla="*/ 67 w 91"/>
                  <a:gd name="T39" fmla="*/ 14 h 30"/>
                  <a:gd name="T40" fmla="*/ 79 w 91"/>
                  <a:gd name="T41" fmla="*/ 11 h 30"/>
                  <a:gd name="T42" fmla="*/ 88 w 91"/>
                  <a:gd name="T43" fmla="*/ 7 h 30"/>
                  <a:gd name="T44" fmla="*/ 91 w 91"/>
                  <a:gd name="T45" fmla="*/ 4 h 30"/>
                  <a:gd name="T46" fmla="*/ 90 w 91"/>
                  <a:gd name="T47" fmla="*/ 0 h 30"/>
                  <a:gd name="T48" fmla="*/ 67 w 91"/>
                  <a:gd name="T49" fmla="*/ 12 h 30"/>
                  <a:gd name="T50" fmla="*/ 56 w 91"/>
                  <a:gd name="T51" fmla="*/ 9 h 30"/>
                  <a:gd name="T52" fmla="*/ 53 w 91"/>
                  <a:gd name="T53" fmla="*/ 7 h 30"/>
                  <a:gd name="T54" fmla="*/ 49 w 91"/>
                  <a:gd name="T55" fmla="*/ 9 h 30"/>
                  <a:gd name="T56" fmla="*/ 47 w 91"/>
                  <a:gd name="T57" fmla="*/ 11 h 30"/>
                  <a:gd name="T58" fmla="*/ 49 w 91"/>
                  <a:gd name="T59" fmla="*/ 4 h 30"/>
                  <a:gd name="T60" fmla="*/ 46 w 91"/>
                  <a:gd name="T61" fmla="*/ 5 h 30"/>
                  <a:gd name="T62" fmla="*/ 44 w 91"/>
                  <a:gd name="T63" fmla="*/ 11 h 30"/>
                  <a:gd name="T64" fmla="*/ 40 w 91"/>
                  <a:gd name="T65" fmla="*/ 9 h 30"/>
                  <a:gd name="T66" fmla="*/ 39 w 91"/>
                  <a:gd name="T67" fmla="*/ 4 h 30"/>
                  <a:gd name="T68" fmla="*/ 33 w 91"/>
                  <a:gd name="T69" fmla="*/ 7 h 30"/>
                  <a:gd name="T70" fmla="*/ 28 w 91"/>
                  <a:gd name="T71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1" h="30">
                    <a:moveTo>
                      <a:pt x="28" y="4"/>
                    </a:moveTo>
                    <a:lnTo>
                      <a:pt x="19" y="7"/>
                    </a:lnTo>
                    <a:lnTo>
                      <a:pt x="11" y="7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11" y="14"/>
                    </a:lnTo>
                    <a:lnTo>
                      <a:pt x="21" y="12"/>
                    </a:lnTo>
                    <a:lnTo>
                      <a:pt x="25" y="9"/>
                    </a:lnTo>
                    <a:lnTo>
                      <a:pt x="26" y="12"/>
                    </a:lnTo>
                    <a:lnTo>
                      <a:pt x="25" y="14"/>
                    </a:lnTo>
                    <a:lnTo>
                      <a:pt x="28" y="16"/>
                    </a:lnTo>
                    <a:lnTo>
                      <a:pt x="32" y="18"/>
                    </a:lnTo>
                    <a:lnTo>
                      <a:pt x="26" y="26"/>
                    </a:lnTo>
                    <a:lnTo>
                      <a:pt x="44" y="30"/>
                    </a:lnTo>
                    <a:lnTo>
                      <a:pt x="47" y="28"/>
                    </a:lnTo>
                    <a:lnTo>
                      <a:pt x="53" y="25"/>
                    </a:lnTo>
                    <a:lnTo>
                      <a:pt x="49" y="23"/>
                    </a:lnTo>
                    <a:lnTo>
                      <a:pt x="60" y="18"/>
                    </a:lnTo>
                    <a:lnTo>
                      <a:pt x="60" y="16"/>
                    </a:lnTo>
                    <a:lnTo>
                      <a:pt x="67" y="14"/>
                    </a:lnTo>
                    <a:lnTo>
                      <a:pt x="79" y="11"/>
                    </a:lnTo>
                    <a:lnTo>
                      <a:pt x="88" y="7"/>
                    </a:lnTo>
                    <a:lnTo>
                      <a:pt x="91" y="4"/>
                    </a:lnTo>
                    <a:lnTo>
                      <a:pt x="90" y="0"/>
                    </a:lnTo>
                    <a:lnTo>
                      <a:pt x="67" y="12"/>
                    </a:lnTo>
                    <a:lnTo>
                      <a:pt x="56" y="9"/>
                    </a:lnTo>
                    <a:lnTo>
                      <a:pt x="53" y="7"/>
                    </a:lnTo>
                    <a:lnTo>
                      <a:pt x="49" y="9"/>
                    </a:lnTo>
                    <a:lnTo>
                      <a:pt x="47" y="11"/>
                    </a:lnTo>
                    <a:lnTo>
                      <a:pt x="49" y="4"/>
                    </a:lnTo>
                    <a:lnTo>
                      <a:pt x="46" y="5"/>
                    </a:lnTo>
                    <a:lnTo>
                      <a:pt x="44" y="11"/>
                    </a:lnTo>
                    <a:lnTo>
                      <a:pt x="40" y="9"/>
                    </a:lnTo>
                    <a:lnTo>
                      <a:pt x="39" y="4"/>
                    </a:lnTo>
                    <a:lnTo>
                      <a:pt x="33" y="7"/>
                    </a:lnTo>
                    <a:lnTo>
                      <a:pt x="28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Freeform 170">
                <a:extLst>
                  <a:ext uri="{FF2B5EF4-FFF2-40B4-BE49-F238E27FC236}">
                    <a16:creationId xmlns:a16="http://schemas.microsoft.com/office/drawing/2014/main" id="{5D0EB4AE-4674-882B-C94C-F08AB00EB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6" y="2254"/>
                <a:ext cx="46" cy="85"/>
              </a:xfrm>
              <a:custGeom>
                <a:avLst/>
                <a:gdLst>
                  <a:gd name="T0" fmla="*/ 7 w 91"/>
                  <a:gd name="T1" fmla="*/ 121 h 170"/>
                  <a:gd name="T2" fmla="*/ 8 w 91"/>
                  <a:gd name="T3" fmla="*/ 131 h 170"/>
                  <a:gd name="T4" fmla="*/ 12 w 91"/>
                  <a:gd name="T5" fmla="*/ 138 h 170"/>
                  <a:gd name="T6" fmla="*/ 15 w 91"/>
                  <a:gd name="T7" fmla="*/ 144 h 170"/>
                  <a:gd name="T8" fmla="*/ 19 w 91"/>
                  <a:gd name="T9" fmla="*/ 140 h 170"/>
                  <a:gd name="T10" fmla="*/ 14 w 91"/>
                  <a:gd name="T11" fmla="*/ 151 h 170"/>
                  <a:gd name="T12" fmla="*/ 12 w 91"/>
                  <a:gd name="T13" fmla="*/ 159 h 170"/>
                  <a:gd name="T14" fmla="*/ 12 w 91"/>
                  <a:gd name="T15" fmla="*/ 168 h 170"/>
                  <a:gd name="T16" fmla="*/ 22 w 91"/>
                  <a:gd name="T17" fmla="*/ 161 h 170"/>
                  <a:gd name="T18" fmla="*/ 28 w 91"/>
                  <a:gd name="T19" fmla="*/ 152 h 170"/>
                  <a:gd name="T20" fmla="*/ 24 w 91"/>
                  <a:gd name="T21" fmla="*/ 145 h 170"/>
                  <a:gd name="T22" fmla="*/ 28 w 91"/>
                  <a:gd name="T23" fmla="*/ 137 h 170"/>
                  <a:gd name="T24" fmla="*/ 28 w 91"/>
                  <a:gd name="T25" fmla="*/ 131 h 170"/>
                  <a:gd name="T26" fmla="*/ 43 w 91"/>
                  <a:gd name="T27" fmla="*/ 119 h 170"/>
                  <a:gd name="T28" fmla="*/ 50 w 91"/>
                  <a:gd name="T29" fmla="*/ 117 h 170"/>
                  <a:gd name="T30" fmla="*/ 50 w 91"/>
                  <a:gd name="T31" fmla="*/ 110 h 170"/>
                  <a:gd name="T32" fmla="*/ 49 w 91"/>
                  <a:gd name="T33" fmla="*/ 103 h 170"/>
                  <a:gd name="T34" fmla="*/ 58 w 91"/>
                  <a:gd name="T35" fmla="*/ 94 h 170"/>
                  <a:gd name="T36" fmla="*/ 66 w 91"/>
                  <a:gd name="T37" fmla="*/ 87 h 170"/>
                  <a:gd name="T38" fmla="*/ 59 w 91"/>
                  <a:gd name="T39" fmla="*/ 84 h 170"/>
                  <a:gd name="T40" fmla="*/ 54 w 91"/>
                  <a:gd name="T41" fmla="*/ 79 h 170"/>
                  <a:gd name="T42" fmla="*/ 50 w 91"/>
                  <a:gd name="T43" fmla="*/ 73 h 170"/>
                  <a:gd name="T44" fmla="*/ 52 w 91"/>
                  <a:gd name="T45" fmla="*/ 63 h 170"/>
                  <a:gd name="T46" fmla="*/ 50 w 91"/>
                  <a:gd name="T47" fmla="*/ 57 h 170"/>
                  <a:gd name="T48" fmla="*/ 52 w 91"/>
                  <a:gd name="T49" fmla="*/ 45 h 170"/>
                  <a:gd name="T50" fmla="*/ 58 w 91"/>
                  <a:gd name="T51" fmla="*/ 42 h 170"/>
                  <a:gd name="T52" fmla="*/ 63 w 91"/>
                  <a:gd name="T53" fmla="*/ 40 h 170"/>
                  <a:gd name="T54" fmla="*/ 65 w 91"/>
                  <a:gd name="T55" fmla="*/ 35 h 170"/>
                  <a:gd name="T56" fmla="*/ 68 w 91"/>
                  <a:gd name="T57" fmla="*/ 36 h 170"/>
                  <a:gd name="T58" fmla="*/ 65 w 91"/>
                  <a:gd name="T59" fmla="*/ 29 h 170"/>
                  <a:gd name="T60" fmla="*/ 72 w 91"/>
                  <a:gd name="T61" fmla="*/ 26 h 170"/>
                  <a:gd name="T62" fmla="*/ 73 w 91"/>
                  <a:gd name="T63" fmla="*/ 19 h 170"/>
                  <a:gd name="T64" fmla="*/ 79 w 91"/>
                  <a:gd name="T65" fmla="*/ 15 h 170"/>
                  <a:gd name="T66" fmla="*/ 80 w 91"/>
                  <a:gd name="T67" fmla="*/ 10 h 170"/>
                  <a:gd name="T68" fmla="*/ 89 w 91"/>
                  <a:gd name="T69" fmla="*/ 5 h 170"/>
                  <a:gd name="T70" fmla="*/ 87 w 91"/>
                  <a:gd name="T71" fmla="*/ 0 h 170"/>
                  <a:gd name="T72" fmla="*/ 79 w 91"/>
                  <a:gd name="T73" fmla="*/ 1 h 170"/>
                  <a:gd name="T74" fmla="*/ 72 w 91"/>
                  <a:gd name="T75" fmla="*/ 7 h 170"/>
                  <a:gd name="T76" fmla="*/ 70 w 91"/>
                  <a:gd name="T77" fmla="*/ 14 h 170"/>
                  <a:gd name="T78" fmla="*/ 68 w 91"/>
                  <a:gd name="T79" fmla="*/ 21 h 170"/>
                  <a:gd name="T80" fmla="*/ 65 w 91"/>
                  <a:gd name="T81" fmla="*/ 12 h 170"/>
                  <a:gd name="T82" fmla="*/ 61 w 91"/>
                  <a:gd name="T83" fmla="*/ 17 h 170"/>
                  <a:gd name="T84" fmla="*/ 59 w 91"/>
                  <a:gd name="T85" fmla="*/ 14 h 170"/>
                  <a:gd name="T86" fmla="*/ 52 w 91"/>
                  <a:gd name="T87" fmla="*/ 14 h 170"/>
                  <a:gd name="T88" fmla="*/ 49 w 91"/>
                  <a:gd name="T89" fmla="*/ 24 h 170"/>
                  <a:gd name="T90" fmla="*/ 47 w 91"/>
                  <a:gd name="T91" fmla="*/ 15 h 170"/>
                  <a:gd name="T92" fmla="*/ 36 w 91"/>
                  <a:gd name="T93" fmla="*/ 17 h 170"/>
                  <a:gd name="T94" fmla="*/ 33 w 91"/>
                  <a:gd name="T95" fmla="*/ 26 h 170"/>
                  <a:gd name="T96" fmla="*/ 28 w 91"/>
                  <a:gd name="T97" fmla="*/ 28 h 170"/>
                  <a:gd name="T98" fmla="*/ 19 w 91"/>
                  <a:gd name="T99" fmla="*/ 45 h 170"/>
                  <a:gd name="T100" fmla="*/ 14 w 91"/>
                  <a:gd name="T101" fmla="*/ 56 h 170"/>
                  <a:gd name="T102" fmla="*/ 0 w 91"/>
                  <a:gd name="T103" fmla="*/ 73 h 170"/>
                  <a:gd name="T104" fmla="*/ 1 w 91"/>
                  <a:gd name="T105" fmla="*/ 84 h 170"/>
                  <a:gd name="T106" fmla="*/ 7 w 91"/>
                  <a:gd name="T107" fmla="*/ 98 h 170"/>
                  <a:gd name="T108" fmla="*/ 3 w 91"/>
                  <a:gd name="T109" fmla="*/ 11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1" h="170">
                    <a:moveTo>
                      <a:pt x="1" y="114"/>
                    </a:moveTo>
                    <a:lnTo>
                      <a:pt x="5" y="117"/>
                    </a:lnTo>
                    <a:lnTo>
                      <a:pt x="7" y="119"/>
                    </a:lnTo>
                    <a:lnTo>
                      <a:pt x="7" y="121"/>
                    </a:lnTo>
                    <a:lnTo>
                      <a:pt x="7" y="126"/>
                    </a:lnTo>
                    <a:lnTo>
                      <a:pt x="8" y="128"/>
                    </a:lnTo>
                    <a:lnTo>
                      <a:pt x="7" y="130"/>
                    </a:lnTo>
                    <a:lnTo>
                      <a:pt x="8" y="131"/>
                    </a:lnTo>
                    <a:lnTo>
                      <a:pt x="10" y="131"/>
                    </a:lnTo>
                    <a:lnTo>
                      <a:pt x="14" y="135"/>
                    </a:lnTo>
                    <a:lnTo>
                      <a:pt x="14" y="137"/>
                    </a:lnTo>
                    <a:lnTo>
                      <a:pt x="12" y="138"/>
                    </a:lnTo>
                    <a:lnTo>
                      <a:pt x="12" y="140"/>
                    </a:lnTo>
                    <a:lnTo>
                      <a:pt x="12" y="145"/>
                    </a:lnTo>
                    <a:lnTo>
                      <a:pt x="14" y="145"/>
                    </a:lnTo>
                    <a:lnTo>
                      <a:pt x="15" y="144"/>
                    </a:lnTo>
                    <a:lnTo>
                      <a:pt x="15" y="142"/>
                    </a:lnTo>
                    <a:lnTo>
                      <a:pt x="17" y="138"/>
                    </a:lnTo>
                    <a:lnTo>
                      <a:pt x="19" y="138"/>
                    </a:lnTo>
                    <a:lnTo>
                      <a:pt x="19" y="140"/>
                    </a:lnTo>
                    <a:lnTo>
                      <a:pt x="19" y="144"/>
                    </a:lnTo>
                    <a:lnTo>
                      <a:pt x="19" y="145"/>
                    </a:lnTo>
                    <a:lnTo>
                      <a:pt x="19" y="149"/>
                    </a:lnTo>
                    <a:lnTo>
                      <a:pt x="14" y="151"/>
                    </a:lnTo>
                    <a:lnTo>
                      <a:pt x="12" y="152"/>
                    </a:lnTo>
                    <a:lnTo>
                      <a:pt x="14" y="154"/>
                    </a:lnTo>
                    <a:lnTo>
                      <a:pt x="14" y="156"/>
                    </a:lnTo>
                    <a:lnTo>
                      <a:pt x="12" y="159"/>
                    </a:lnTo>
                    <a:lnTo>
                      <a:pt x="10" y="163"/>
                    </a:lnTo>
                    <a:lnTo>
                      <a:pt x="8" y="165"/>
                    </a:lnTo>
                    <a:lnTo>
                      <a:pt x="8" y="170"/>
                    </a:lnTo>
                    <a:lnTo>
                      <a:pt x="12" y="168"/>
                    </a:lnTo>
                    <a:lnTo>
                      <a:pt x="12" y="170"/>
                    </a:lnTo>
                    <a:lnTo>
                      <a:pt x="17" y="166"/>
                    </a:lnTo>
                    <a:lnTo>
                      <a:pt x="21" y="165"/>
                    </a:lnTo>
                    <a:lnTo>
                      <a:pt x="22" y="161"/>
                    </a:lnTo>
                    <a:lnTo>
                      <a:pt x="22" y="159"/>
                    </a:lnTo>
                    <a:lnTo>
                      <a:pt x="26" y="154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26" y="151"/>
                    </a:lnTo>
                    <a:lnTo>
                      <a:pt x="24" y="152"/>
                    </a:lnTo>
                    <a:lnTo>
                      <a:pt x="24" y="151"/>
                    </a:lnTo>
                    <a:lnTo>
                      <a:pt x="24" y="145"/>
                    </a:lnTo>
                    <a:lnTo>
                      <a:pt x="22" y="144"/>
                    </a:lnTo>
                    <a:lnTo>
                      <a:pt x="24" y="140"/>
                    </a:lnTo>
                    <a:lnTo>
                      <a:pt x="26" y="138"/>
                    </a:lnTo>
                    <a:lnTo>
                      <a:pt x="28" y="137"/>
                    </a:lnTo>
                    <a:lnTo>
                      <a:pt x="31" y="137"/>
                    </a:lnTo>
                    <a:lnTo>
                      <a:pt x="31" y="135"/>
                    </a:lnTo>
                    <a:lnTo>
                      <a:pt x="28" y="135"/>
                    </a:lnTo>
                    <a:lnTo>
                      <a:pt x="28" y="131"/>
                    </a:lnTo>
                    <a:lnTo>
                      <a:pt x="38" y="122"/>
                    </a:lnTo>
                    <a:lnTo>
                      <a:pt x="36" y="121"/>
                    </a:lnTo>
                    <a:lnTo>
                      <a:pt x="40" y="119"/>
                    </a:lnTo>
                    <a:lnTo>
                      <a:pt x="43" y="119"/>
                    </a:lnTo>
                    <a:lnTo>
                      <a:pt x="45" y="117"/>
                    </a:lnTo>
                    <a:lnTo>
                      <a:pt x="45" y="119"/>
                    </a:lnTo>
                    <a:lnTo>
                      <a:pt x="49" y="119"/>
                    </a:lnTo>
                    <a:lnTo>
                      <a:pt x="50" y="117"/>
                    </a:lnTo>
                    <a:lnTo>
                      <a:pt x="50" y="115"/>
                    </a:lnTo>
                    <a:lnTo>
                      <a:pt x="47" y="115"/>
                    </a:lnTo>
                    <a:lnTo>
                      <a:pt x="49" y="114"/>
                    </a:lnTo>
                    <a:lnTo>
                      <a:pt x="50" y="110"/>
                    </a:lnTo>
                    <a:lnTo>
                      <a:pt x="47" y="110"/>
                    </a:lnTo>
                    <a:lnTo>
                      <a:pt x="45" y="108"/>
                    </a:lnTo>
                    <a:lnTo>
                      <a:pt x="45" y="105"/>
                    </a:lnTo>
                    <a:lnTo>
                      <a:pt x="49" y="103"/>
                    </a:lnTo>
                    <a:lnTo>
                      <a:pt x="50" y="100"/>
                    </a:lnTo>
                    <a:lnTo>
                      <a:pt x="54" y="96"/>
                    </a:lnTo>
                    <a:lnTo>
                      <a:pt x="56" y="94"/>
                    </a:lnTo>
                    <a:lnTo>
                      <a:pt x="58" y="94"/>
                    </a:lnTo>
                    <a:lnTo>
                      <a:pt x="59" y="93"/>
                    </a:lnTo>
                    <a:lnTo>
                      <a:pt x="61" y="91"/>
                    </a:lnTo>
                    <a:lnTo>
                      <a:pt x="61" y="93"/>
                    </a:lnTo>
                    <a:lnTo>
                      <a:pt x="66" y="87"/>
                    </a:lnTo>
                    <a:lnTo>
                      <a:pt x="65" y="86"/>
                    </a:lnTo>
                    <a:lnTo>
                      <a:pt x="63" y="84"/>
                    </a:lnTo>
                    <a:lnTo>
                      <a:pt x="61" y="84"/>
                    </a:lnTo>
                    <a:lnTo>
                      <a:pt x="59" y="84"/>
                    </a:lnTo>
                    <a:lnTo>
                      <a:pt x="56" y="84"/>
                    </a:lnTo>
                    <a:lnTo>
                      <a:pt x="54" y="84"/>
                    </a:lnTo>
                    <a:lnTo>
                      <a:pt x="54" y="82"/>
                    </a:lnTo>
                    <a:lnTo>
                      <a:pt x="54" y="79"/>
                    </a:lnTo>
                    <a:lnTo>
                      <a:pt x="52" y="80"/>
                    </a:lnTo>
                    <a:lnTo>
                      <a:pt x="52" y="79"/>
                    </a:lnTo>
                    <a:lnTo>
                      <a:pt x="54" y="77"/>
                    </a:lnTo>
                    <a:lnTo>
                      <a:pt x="50" y="73"/>
                    </a:lnTo>
                    <a:lnTo>
                      <a:pt x="52" y="72"/>
                    </a:lnTo>
                    <a:lnTo>
                      <a:pt x="56" y="66"/>
                    </a:lnTo>
                    <a:lnTo>
                      <a:pt x="54" y="66"/>
                    </a:lnTo>
                    <a:lnTo>
                      <a:pt x="52" y="63"/>
                    </a:lnTo>
                    <a:lnTo>
                      <a:pt x="54" y="61"/>
                    </a:lnTo>
                    <a:lnTo>
                      <a:pt x="52" y="59"/>
                    </a:lnTo>
                    <a:lnTo>
                      <a:pt x="49" y="59"/>
                    </a:lnTo>
                    <a:lnTo>
                      <a:pt x="50" y="57"/>
                    </a:lnTo>
                    <a:lnTo>
                      <a:pt x="50" y="54"/>
                    </a:lnTo>
                    <a:lnTo>
                      <a:pt x="52" y="52"/>
                    </a:lnTo>
                    <a:lnTo>
                      <a:pt x="52" y="50"/>
                    </a:lnTo>
                    <a:lnTo>
                      <a:pt x="52" y="45"/>
                    </a:lnTo>
                    <a:lnTo>
                      <a:pt x="52" y="40"/>
                    </a:lnTo>
                    <a:lnTo>
                      <a:pt x="54" y="42"/>
                    </a:lnTo>
                    <a:lnTo>
                      <a:pt x="56" y="43"/>
                    </a:lnTo>
                    <a:lnTo>
                      <a:pt x="58" y="42"/>
                    </a:lnTo>
                    <a:lnTo>
                      <a:pt x="58" y="43"/>
                    </a:lnTo>
                    <a:lnTo>
                      <a:pt x="61" y="42"/>
                    </a:lnTo>
                    <a:lnTo>
                      <a:pt x="63" y="42"/>
                    </a:lnTo>
                    <a:lnTo>
                      <a:pt x="63" y="40"/>
                    </a:lnTo>
                    <a:lnTo>
                      <a:pt x="61" y="38"/>
                    </a:lnTo>
                    <a:lnTo>
                      <a:pt x="63" y="35"/>
                    </a:lnTo>
                    <a:lnTo>
                      <a:pt x="63" y="33"/>
                    </a:lnTo>
                    <a:lnTo>
                      <a:pt x="65" y="35"/>
                    </a:lnTo>
                    <a:lnTo>
                      <a:pt x="66" y="33"/>
                    </a:lnTo>
                    <a:lnTo>
                      <a:pt x="66" y="36"/>
                    </a:lnTo>
                    <a:lnTo>
                      <a:pt x="66" y="38"/>
                    </a:lnTo>
                    <a:lnTo>
                      <a:pt x="68" y="36"/>
                    </a:lnTo>
                    <a:lnTo>
                      <a:pt x="68" y="35"/>
                    </a:lnTo>
                    <a:lnTo>
                      <a:pt x="68" y="33"/>
                    </a:lnTo>
                    <a:lnTo>
                      <a:pt x="66" y="33"/>
                    </a:lnTo>
                    <a:lnTo>
                      <a:pt x="65" y="29"/>
                    </a:lnTo>
                    <a:lnTo>
                      <a:pt x="66" y="28"/>
                    </a:lnTo>
                    <a:lnTo>
                      <a:pt x="68" y="26"/>
                    </a:lnTo>
                    <a:lnTo>
                      <a:pt x="70" y="26"/>
                    </a:lnTo>
                    <a:lnTo>
                      <a:pt x="72" y="26"/>
                    </a:lnTo>
                    <a:lnTo>
                      <a:pt x="73" y="26"/>
                    </a:lnTo>
                    <a:lnTo>
                      <a:pt x="73" y="24"/>
                    </a:lnTo>
                    <a:lnTo>
                      <a:pt x="72" y="21"/>
                    </a:lnTo>
                    <a:lnTo>
                      <a:pt x="73" y="19"/>
                    </a:lnTo>
                    <a:lnTo>
                      <a:pt x="73" y="15"/>
                    </a:lnTo>
                    <a:lnTo>
                      <a:pt x="75" y="19"/>
                    </a:lnTo>
                    <a:lnTo>
                      <a:pt x="77" y="19"/>
                    </a:lnTo>
                    <a:lnTo>
                      <a:pt x="79" y="15"/>
                    </a:lnTo>
                    <a:lnTo>
                      <a:pt x="77" y="14"/>
                    </a:lnTo>
                    <a:lnTo>
                      <a:pt x="75" y="12"/>
                    </a:lnTo>
                    <a:lnTo>
                      <a:pt x="79" y="10"/>
                    </a:lnTo>
                    <a:lnTo>
                      <a:pt x="80" y="10"/>
                    </a:lnTo>
                    <a:lnTo>
                      <a:pt x="82" y="7"/>
                    </a:lnTo>
                    <a:lnTo>
                      <a:pt x="84" y="7"/>
                    </a:lnTo>
                    <a:lnTo>
                      <a:pt x="87" y="7"/>
                    </a:lnTo>
                    <a:lnTo>
                      <a:pt x="89" y="5"/>
                    </a:lnTo>
                    <a:lnTo>
                      <a:pt x="91" y="5"/>
                    </a:lnTo>
                    <a:lnTo>
                      <a:pt x="89" y="3"/>
                    </a:lnTo>
                    <a:lnTo>
                      <a:pt x="89" y="1"/>
                    </a:lnTo>
                    <a:lnTo>
                      <a:pt x="87" y="0"/>
                    </a:lnTo>
                    <a:lnTo>
                      <a:pt x="86" y="3"/>
                    </a:lnTo>
                    <a:lnTo>
                      <a:pt x="82" y="3"/>
                    </a:lnTo>
                    <a:lnTo>
                      <a:pt x="82" y="0"/>
                    </a:lnTo>
                    <a:lnTo>
                      <a:pt x="79" y="1"/>
                    </a:lnTo>
                    <a:lnTo>
                      <a:pt x="79" y="0"/>
                    </a:lnTo>
                    <a:lnTo>
                      <a:pt x="75" y="3"/>
                    </a:lnTo>
                    <a:lnTo>
                      <a:pt x="72" y="5"/>
                    </a:lnTo>
                    <a:lnTo>
                      <a:pt x="72" y="7"/>
                    </a:lnTo>
                    <a:lnTo>
                      <a:pt x="72" y="8"/>
                    </a:lnTo>
                    <a:lnTo>
                      <a:pt x="70" y="10"/>
                    </a:lnTo>
                    <a:lnTo>
                      <a:pt x="68" y="12"/>
                    </a:lnTo>
                    <a:lnTo>
                      <a:pt x="70" y="14"/>
                    </a:lnTo>
                    <a:lnTo>
                      <a:pt x="70" y="15"/>
                    </a:lnTo>
                    <a:lnTo>
                      <a:pt x="72" y="17"/>
                    </a:lnTo>
                    <a:lnTo>
                      <a:pt x="70" y="19"/>
                    </a:lnTo>
                    <a:lnTo>
                      <a:pt x="68" y="21"/>
                    </a:lnTo>
                    <a:lnTo>
                      <a:pt x="68" y="17"/>
                    </a:lnTo>
                    <a:lnTo>
                      <a:pt x="68" y="15"/>
                    </a:lnTo>
                    <a:lnTo>
                      <a:pt x="66" y="14"/>
                    </a:lnTo>
                    <a:lnTo>
                      <a:pt x="65" y="12"/>
                    </a:lnTo>
                    <a:lnTo>
                      <a:pt x="63" y="14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61" y="17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8" y="15"/>
                    </a:lnTo>
                    <a:lnTo>
                      <a:pt x="59" y="14"/>
                    </a:lnTo>
                    <a:lnTo>
                      <a:pt x="59" y="12"/>
                    </a:lnTo>
                    <a:lnTo>
                      <a:pt x="58" y="12"/>
                    </a:lnTo>
                    <a:lnTo>
                      <a:pt x="54" y="14"/>
                    </a:lnTo>
                    <a:lnTo>
                      <a:pt x="52" y="14"/>
                    </a:lnTo>
                    <a:lnTo>
                      <a:pt x="50" y="15"/>
                    </a:lnTo>
                    <a:lnTo>
                      <a:pt x="50" y="19"/>
                    </a:lnTo>
                    <a:lnTo>
                      <a:pt x="49" y="21"/>
                    </a:lnTo>
                    <a:lnTo>
                      <a:pt x="49" y="24"/>
                    </a:lnTo>
                    <a:lnTo>
                      <a:pt x="49" y="26"/>
                    </a:lnTo>
                    <a:lnTo>
                      <a:pt x="49" y="22"/>
                    </a:lnTo>
                    <a:lnTo>
                      <a:pt x="47" y="21"/>
                    </a:lnTo>
                    <a:lnTo>
                      <a:pt x="47" y="15"/>
                    </a:lnTo>
                    <a:lnTo>
                      <a:pt x="45" y="14"/>
                    </a:lnTo>
                    <a:lnTo>
                      <a:pt x="42" y="14"/>
                    </a:lnTo>
                    <a:lnTo>
                      <a:pt x="38" y="15"/>
                    </a:lnTo>
                    <a:lnTo>
                      <a:pt x="36" y="17"/>
                    </a:lnTo>
                    <a:lnTo>
                      <a:pt x="35" y="21"/>
                    </a:lnTo>
                    <a:lnTo>
                      <a:pt x="35" y="22"/>
                    </a:lnTo>
                    <a:lnTo>
                      <a:pt x="35" y="26"/>
                    </a:lnTo>
                    <a:lnTo>
                      <a:pt x="33" y="26"/>
                    </a:lnTo>
                    <a:lnTo>
                      <a:pt x="31" y="26"/>
                    </a:lnTo>
                    <a:lnTo>
                      <a:pt x="29" y="26"/>
                    </a:lnTo>
                    <a:lnTo>
                      <a:pt x="29" y="28"/>
                    </a:lnTo>
                    <a:lnTo>
                      <a:pt x="28" y="28"/>
                    </a:lnTo>
                    <a:lnTo>
                      <a:pt x="24" y="29"/>
                    </a:lnTo>
                    <a:lnTo>
                      <a:pt x="21" y="36"/>
                    </a:lnTo>
                    <a:lnTo>
                      <a:pt x="21" y="40"/>
                    </a:lnTo>
                    <a:lnTo>
                      <a:pt x="19" y="45"/>
                    </a:lnTo>
                    <a:lnTo>
                      <a:pt x="17" y="49"/>
                    </a:lnTo>
                    <a:lnTo>
                      <a:pt x="15" y="49"/>
                    </a:lnTo>
                    <a:lnTo>
                      <a:pt x="15" y="52"/>
                    </a:lnTo>
                    <a:lnTo>
                      <a:pt x="14" y="56"/>
                    </a:lnTo>
                    <a:lnTo>
                      <a:pt x="12" y="59"/>
                    </a:lnTo>
                    <a:lnTo>
                      <a:pt x="8" y="63"/>
                    </a:lnTo>
                    <a:lnTo>
                      <a:pt x="1" y="70"/>
                    </a:lnTo>
                    <a:lnTo>
                      <a:pt x="0" y="73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2"/>
                    </a:lnTo>
                    <a:lnTo>
                      <a:pt x="1" y="84"/>
                    </a:lnTo>
                    <a:lnTo>
                      <a:pt x="1" y="87"/>
                    </a:lnTo>
                    <a:lnTo>
                      <a:pt x="3" y="91"/>
                    </a:lnTo>
                    <a:lnTo>
                      <a:pt x="5" y="93"/>
                    </a:lnTo>
                    <a:lnTo>
                      <a:pt x="7" y="98"/>
                    </a:lnTo>
                    <a:lnTo>
                      <a:pt x="7" y="101"/>
                    </a:lnTo>
                    <a:lnTo>
                      <a:pt x="7" y="105"/>
                    </a:lnTo>
                    <a:lnTo>
                      <a:pt x="7" y="107"/>
                    </a:lnTo>
                    <a:lnTo>
                      <a:pt x="3" y="110"/>
                    </a:lnTo>
                    <a:lnTo>
                      <a:pt x="1" y="1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Freeform 171">
                <a:extLst>
                  <a:ext uri="{FF2B5EF4-FFF2-40B4-BE49-F238E27FC236}">
                    <a16:creationId xmlns:a16="http://schemas.microsoft.com/office/drawing/2014/main" id="{3BE087E0-D1BD-55BF-967D-3CDE77F2F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9" y="2312"/>
                <a:ext cx="29" cy="92"/>
              </a:xfrm>
              <a:custGeom>
                <a:avLst/>
                <a:gdLst>
                  <a:gd name="T0" fmla="*/ 0 w 58"/>
                  <a:gd name="T1" fmla="*/ 139 h 183"/>
                  <a:gd name="T2" fmla="*/ 2 w 58"/>
                  <a:gd name="T3" fmla="*/ 150 h 183"/>
                  <a:gd name="T4" fmla="*/ 5 w 58"/>
                  <a:gd name="T5" fmla="*/ 150 h 183"/>
                  <a:gd name="T6" fmla="*/ 5 w 58"/>
                  <a:gd name="T7" fmla="*/ 157 h 183"/>
                  <a:gd name="T8" fmla="*/ 7 w 58"/>
                  <a:gd name="T9" fmla="*/ 160 h 183"/>
                  <a:gd name="T10" fmla="*/ 5 w 58"/>
                  <a:gd name="T11" fmla="*/ 171 h 183"/>
                  <a:gd name="T12" fmla="*/ 7 w 58"/>
                  <a:gd name="T13" fmla="*/ 176 h 183"/>
                  <a:gd name="T14" fmla="*/ 5 w 58"/>
                  <a:gd name="T15" fmla="*/ 183 h 183"/>
                  <a:gd name="T16" fmla="*/ 11 w 58"/>
                  <a:gd name="T17" fmla="*/ 178 h 183"/>
                  <a:gd name="T18" fmla="*/ 18 w 58"/>
                  <a:gd name="T19" fmla="*/ 157 h 183"/>
                  <a:gd name="T20" fmla="*/ 18 w 58"/>
                  <a:gd name="T21" fmla="*/ 155 h 183"/>
                  <a:gd name="T22" fmla="*/ 23 w 58"/>
                  <a:gd name="T23" fmla="*/ 139 h 183"/>
                  <a:gd name="T24" fmla="*/ 23 w 58"/>
                  <a:gd name="T25" fmla="*/ 132 h 183"/>
                  <a:gd name="T26" fmla="*/ 23 w 58"/>
                  <a:gd name="T27" fmla="*/ 127 h 183"/>
                  <a:gd name="T28" fmla="*/ 28 w 58"/>
                  <a:gd name="T29" fmla="*/ 122 h 183"/>
                  <a:gd name="T30" fmla="*/ 27 w 58"/>
                  <a:gd name="T31" fmla="*/ 116 h 183"/>
                  <a:gd name="T32" fmla="*/ 30 w 58"/>
                  <a:gd name="T33" fmla="*/ 109 h 183"/>
                  <a:gd name="T34" fmla="*/ 32 w 58"/>
                  <a:gd name="T35" fmla="*/ 99 h 183"/>
                  <a:gd name="T36" fmla="*/ 34 w 58"/>
                  <a:gd name="T37" fmla="*/ 88 h 183"/>
                  <a:gd name="T38" fmla="*/ 41 w 58"/>
                  <a:gd name="T39" fmla="*/ 83 h 183"/>
                  <a:gd name="T40" fmla="*/ 39 w 58"/>
                  <a:gd name="T41" fmla="*/ 74 h 183"/>
                  <a:gd name="T42" fmla="*/ 41 w 58"/>
                  <a:gd name="T43" fmla="*/ 69 h 183"/>
                  <a:gd name="T44" fmla="*/ 39 w 58"/>
                  <a:gd name="T45" fmla="*/ 62 h 183"/>
                  <a:gd name="T46" fmla="*/ 44 w 58"/>
                  <a:gd name="T47" fmla="*/ 57 h 183"/>
                  <a:gd name="T48" fmla="*/ 42 w 58"/>
                  <a:gd name="T49" fmla="*/ 53 h 183"/>
                  <a:gd name="T50" fmla="*/ 46 w 58"/>
                  <a:gd name="T51" fmla="*/ 50 h 183"/>
                  <a:gd name="T52" fmla="*/ 48 w 58"/>
                  <a:gd name="T53" fmla="*/ 39 h 183"/>
                  <a:gd name="T54" fmla="*/ 51 w 58"/>
                  <a:gd name="T55" fmla="*/ 30 h 183"/>
                  <a:gd name="T56" fmla="*/ 53 w 58"/>
                  <a:gd name="T57" fmla="*/ 22 h 183"/>
                  <a:gd name="T58" fmla="*/ 51 w 58"/>
                  <a:gd name="T59" fmla="*/ 16 h 183"/>
                  <a:gd name="T60" fmla="*/ 51 w 58"/>
                  <a:gd name="T61" fmla="*/ 11 h 183"/>
                  <a:gd name="T62" fmla="*/ 53 w 58"/>
                  <a:gd name="T63" fmla="*/ 9 h 183"/>
                  <a:gd name="T64" fmla="*/ 58 w 58"/>
                  <a:gd name="T65" fmla="*/ 9 h 183"/>
                  <a:gd name="T66" fmla="*/ 56 w 58"/>
                  <a:gd name="T67" fmla="*/ 0 h 183"/>
                  <a:gd name="T68" fmla="*/ 55 w 58"/>
                  <a:gd name="T69" fmla="*/ 4 h 183"/>
                  <a:gd name="T70" fmla="*/ 51 w 58"/>
                  <a:gd name="T71" fmla="*/ 0 h 183"/>
                  <a:gd name="T72" fmla="*/ 46 w 58"/>
                  <a:gd name="T73" fmla="*/ 7 h 183"/>
                  <a:gd name="T74" fmla="*/ 42 w 58"/>
                  <a:gd name="T75" fmla="*/ 15 h 183"/>
                  <a:gd name="T76" fmla="*/ 42 w 58"/>
                  <a:gd name="T77" fmla="*/ 20 h 183"/>
                  <a:gd name="T78" fmla="*/ 44 w 58"/>
                  <a:gd name="T79" fmla="*/ 23 h 183"/>
                  <a:gd name="T80" fmla="*/ 39 w 58"/>
                  <a:gd name="T81" fmla="*/ 27 h 183"/>
                  <a:gd name="T82" fmla="*/ 41 w 58"/>
                  <a:gd name="T83" fmla="*/ 32 h 183"/>
                  <a:gd name="T84" fmla="*/ 37 w 58"/>
                  <a:gd name="T85" fmla="*/ 43 h 183"/>
                  <a:gd name="T86" fmla="*/ 34 w 58"/>
                  <a:gd name="T87" fmla="*/ 50 h 183"/>
                  <a:gd name="T88" fmla="*/ 34 w 58"/>
                  <a:gd name="T89" fmla="*/ 58 h 183"/>
                  <a:gd name="T90" fmla="*/ 28 w 58"/>
                  <a:gd name="T91" fmla="*/ 69 h 183"/>
                  <a:gd name="T92" fmla="*/ 27 w 58"/>
                  <a:gd name="T93" fmla="*/ 76 h 183"/>
                  <a:gd name="T94" fmla="*/ 20 w 58"/>
                  <a:gd name="T95" fmla="*/ 78 h 183"/>
                  <a:gd name="T96" fmla="*/ 16 w 58"/>
                  <a:gd name="T97" fmla="*/ 88 h 183"/>
                  <a:gd name="T98" fmla="*/ 13 w 58"/>
                  <a:gd name="T99" fmla="*/ 97 h 183"/>
                  <a:gd name="T100" fmla="*/ 9 w 58"/>
                  <a:gd name="T101" fmla="*/ 108 h 183"/>
                  <a:gd name="T102" fmla="*/ 9 w 58"/>
                  <a:gd name="T103" fmla="*/ 111 h 183"/>
                  <a:gd name="T104" fmla="*/ 4 w 58"/>
                  <a:gd name="T105" fmla="*/ 125 h 183"/>
                  <a:gd name="T106" fmla="*/ 0 w 58"/>
                  <a:gd name="T107" fmla="*/ 13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183">
                    <a:moveTo>
                      <a:pt x="0" y="139"/>
                    </a:moveTo>
                    <a:lnTo>
                      <a:pt x="2" y="150"/>
                    </a:lnTo>
                    <a:lnTo>
                      <a:pt x="5" y="150"/>
                    </a:lnTo>
                    <a:lnTo>
                      <a:pt x="5" y="157"/>
                    </a:lnTo>
                    <a:lnTo>
                      <a:pt x="7" y="160"/>
                    </a:lnTo>
                    <a:lnTo>
                      <a:pt x="5" y="171"/>
                    </a:lnTo>
                    <a:lnTo>
                      <a:pt x="7" y="176"/>
                    </a:lnTo>
                    <a:lnTo>
                      <a:pt x="5" y="183"/>
                    </a:lnTo>
                    <a:lnTo>
                      <a:pt x="11" y="178"/>
                    </a:lnTo>
                    <a:lnTo>
                      <a:pt x="18" y="157"/>
                    </a:lnTo>
                    <a:lnTo>
                      <a:pt x="18" y="155"/>
                    </a:lnTo>
                    <a:lnTo>
                      <a:pt x="23" y="139"/>
                    </a:lnTo>
                    <a:lnTo>
                      <a:pt x="23" y="132"/>
                    </a:lnTo>
                    <a:lnTo>
                      <a:pt x="23" y="127"/>
                    </a:lnTo>
                    <a:lnTo>
                      <a:pt x="28" y="122"/>
                    </a:lnTo>
                    <a:lnTo>
                      <a:pt x="27" y="116"/>
                    </a:lnTo>
                    <a:lnTo>
                      <a:pt x="30" y="109"/>
                    </a:lnTo>
                    <a:lnTo>
                      <a:pt x="32" y="99"/>
                    </a:lnTo>
                    <a:lnTo>
                      <a:pt x="34" y="88"/>
                    </a:lnTo>
                    <a:lnTo>
                      <a:pt x="41" y="83"/>
                    </a:lnTo>
                    <a:lnTo>
                      <a:pt x="39" y="74"/>
                    </a:lnTo>
                    <a:lnTo>
                      <a:pt x="41" y="69"/>
                    </a:lnTo>
                    <a:lnTo>
                      <a:pt x="39" y="62"/>
                    </a:lnTo>
                    <a:lnTo>
                      <a:pt x="44" y="57"/>
                    </a:lnTo>
                    <a:lnTo>
                      <a:pt x="42" y="53"/>
                    </a:lnTo>
                    <a:lnTo>
                      <a:pt x="46" y="50"/>
                    </a:lnTo>
                    <a:lnTo>
                      <a:pt x="48" y="39"/>
                    </a:lnTo>
                    <a:lnTo>
                      <a:pt x="51" y="30"/>
                    </a:lnTo>
                    <a:lnTo>
                      <a:pt x="53" y="22"/>
                    </a:lnTo>
                    <a:lnTo>
                      <a:pt x="51" y="16"/>
                    </a:lnTo>
                    <a:lnTo>
                      <a:pt x="51" y="11"/>
                    </a:lnTo>
                    <a:lnTo>
                      <a:pt x="53" y="9"/>
                    </a:lnTo>
                    <a:lnTo>
                      <a:pt x="58" y="9"/>
                    </a:lnTo>
                    <a:lnTo>
                      <a:pt x="56" y="0"/>
                    </a:lnTo>
                    <a:lnTo>
                      <a:pt x="55" y="4"/>
                    </a:lnTo>
                    <a:lnTo>
                      <a:pt x="51" y="0"/>
                    </a:lnTo>
                    <a:lnTo>
                      <a:pt x="46" y="7"/>
                    </a:lnTo>
                    <a:lnTo>
                      <a:pt x="42" y="15"/>
                    </a:lnTo>
                    <a:lnTo>
                      <a:pt x="42" y="20"/>
                    </a:lnTo>
                    <a:lnTo>
                      <a:pt x="44" y="23"/>
                    </a:lnTo>
                    <a:lnTo>
                      <a:pt x="39" y="27"/>
                    </a:lnTo>
                    <a:lnTo>
                      <a:pt x="41" y="32"/>
                    </a:lnTo>
                    <a:lnTo>
                      <a:pt x="37" y="43"/>
                    </a:lnTo>
                    <a:lnTo>
                      <a:pt x="34" y="50"/>
                    </a:lnTo>
                    <a:lnTo>
                      <a:pt x="34" y="58"/>
                    </a:lnTo>
                    <a:lnTo>
                      <a:pt x="28" y="69"/>
                    </a:lnTo>
                    <a:lnTo>
                      <a:pt x="27" y="76"/>
                    </a:lnTo>
                    <a:lnTo>
                      <a:pt x="20" y="78"/>
                    </a:lnTo>
                    <a:lnTo>
                      <a:pt x="16" y="88"/>
                    </a:lnTo>
                    <a:lnTo>
                      <a:pt x="13" y="97"/>
                    </a:lnTo>
                    <a:lnTo>
                      <a:pt x="9" y="108"/>
                    </a:lnTo>
                    <a:lnTo>
                      <a:pt x="9" y="111"/>
                    </a:lnTo>
                    <a:lnTo>
                      <a:pt x="4" y="125"/>
                    </a:lnTo>
                    <a:lnTo>
                      <a:pt x="0" y="13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Rectangle 172">
                <a:extLst>
                  <a:ext uri="{FF2B5EF4-FFF2-40B4-BE49-F238E27FC236}">
                    <a16:creationId xmlns:a16="http://schemas.microsoft.com/office/drawing/2014/main" id="{6FFFEE8E-1F4C-E2FD-D986-C8D1A18CD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4" y="3532"/>
                <a:ext cx="1" cy="1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Freeform 173">
                <a:extLst>
                  <a:ext uri="{FF2B5EF4-FFF2-40B4-BE49-F238E27FC236}">
                    <a16:creationId xmlns:a16="http://schemas.microsoft.com/office/drawing/2014/main" id="{C06DFF2D-FB86-B3C1-2308-C52DA9D41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9" y="3367"/>
                <a:ext cx="4" cy="3"/>
              </a:xfrm>
              <a:custGeom>
                <a:avLst/>
                <a:gdLst>
                  <a:gd name="T0" fmla="*/ 0 w 7"/>
                  <a:gd name="T1" fmla="*/ 3 h 5"/>
                  <a:gd name="T2" fmla="*/ 3 w 7"/>
                  <a:gd name="T3" fmla="*/ 0 h 5"/>
                  <a:gd name="T4" fmla="*/ 7 w 7"/>
                  <a:gd name="T5" fmla="*/ 1 h 5"/>
                  <a:gd name="T6" fmla="*/ 2 w 7"/>
                  <a:gd name="T7" fmla="*/ 5 h 5"/>
                  <a:gd name="T8" fmla="*/ 0 w 7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0" y="3"/>
                    </a:moveTo>
                    <a:lnTo>
                      <a:pt x="3" y="0"/>
                    </a:lnTo>
                    <a:lnTo>
                      <a:pt x="7" y="1"/>
                    </a:lnTo>
                    <a:lnTo>
                      <a:pt x="2" y="5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Freeform 174">
                <a:extLst>
                  <a:ext uri="{FF2B5EF4-FFF2-40B4-BE49-F238E27FC236}">
                    <a16:creationId xmlns:a16="http://schemas.microsoft.com/office/drawing/2014/main" id="{6EE741AD-AE4C-E747-21B5-963A5C13ED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3" y="3355"/>
                <a:ext cx="4" cy="6"/>
              </a:xfrm>
              <a:custGeom>
                <a:avLst/>
                <a:gdLst>
                  <a:gd name="T0" fmla="*/ 9 w 9"/>
                  <a:gd name="T1" fmla="*/ 0 h 12"/>
                  <a:gd name="T2" fmla="*/ 0 w 9"/>
                  <a:gd name="T3" fmla="*/ 5 h 12"/>
                  <a:gd name="T4" fmla="*/ 0 w 9"/>
                  <a:gd name="T5" fmla="*/ 12 h 12"/>
                  <a:gd name="T6" fmla="*/ 9 w 9"/>
                  <a:gd name="T7" fmla="*/ 11 h 12"/>
                  <a:gd name="T8" fmla="*/ 9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9" y="0"/>
                    </a:moveTo>
                    <a:lnTo>
                      <a:pt x="0" y="5"/>
                    </a:lnTo>
                    <a:lnTo>
                      <a:pt x="0" y="12"/>
                    </a:lnTo>
                    <a:lnTo>
                      <a:pt x="9" y="11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Freeform 175">
                <a:extLst>
                  <a:ext uri="{FF2B5EF4-FFF2-40B4-BE49-F238E27FC236}">
                    <a16:creationId xmlns:a16="http://schemas.microsoft.com/office/drawing/2014/main" id="{B00657CD-150E-9598-C331-FCCBE2987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5" y="3099"/>
                <a:ext cx="9" cy="17"/>
              </a:xfrm>
              <a:custGeom>
                <a:avLst/>
                <a:gdLst>
                  <a:gd name="T0" fmla="*/ 7 w 18"/>
                  <a:gd name="T1" fmla="*/ 0 h 35"/>
                  <a:gd name="T2" fmla="*/ 7 w 18"/>
                  <a:gd name="T3" fmla="*/ 2 h 35"/>
                  <a:gd name="T4" fmla="*/ 5 w 18"/>
                  <a:gd name="T5" fmla="*/ 5 h 35"/>
                  <a:gd name="T6" fmla="*/ 3 w 18"/>
                  <a:gd name="T7" fmla="*/ 7 h 35"/>
                  <a:gd name="T8" fmla="*/ 3 w 18"/>
                  <a:gd name="T9" fmla="*/ 9 h 35"/>
                  <a:gd name="T10" fmla="*/ 2 w 18"/>
                  <a:gd name="T11" fmla="*/ 11 h 35"/>
                  <a:gd name="T12" fmla="*/ 2 w 18"/>
                  <a:gd name="T13" fmla="*/ 12 h 35"/>
                  <a:gd name="T14" fmla="*/ 2 w 18"/>
                  <a:gd name="T15" fmla="*/ 14 h 35"/>
                  <a:gd name="T16" fmla="*/ 3 w 18"/>
                  <a:gd name="T17" fmla="*/ 18 h 35"/>
                  <a:gd name="T18" fmla="*/ 3 w 18"/>
                  <a:gd name="T19" fmla="*/ 19 h 35"/>
                  <a:gd name="T20" fmla="*/ 5 w 18"/>
                  <a:gd name="T21" fmla="*/ 23 h 35"/>
                  <a:gd name="T22" fmla="*/ 3 w 18"/>
                  <a:gd name="T23" fmla="*/ 23 h 35"/>
                  <a:gd name="T24" fmla="*/ 5 w 18"/>
                  <a:gd name="T25" fmla="*/ 26 h 35"/>
                  <a:gd name="T26" fmla="*/ 3 w 18"/>
                  <a:gd name="T27" fmla="*/ 28 h 35"/>
                  <a:gd name="T28" fmla="*/ 0 w 18"/>
                  <a:gd name="T29" fmla="*/ 32 h 35"/>
                  <a:gd name="T30" fmla="*/ 0 w 18"/>
                  <a:gd name="T31" fmla="*/ 33 h 35"/>
                  <a:gd name="T32" fmla="*/ 2 w 18"/>
                  <a:gd name="T33" fmla="*/ 33 h 35"/>
                  <a:gd name="T34" fmla="*/ 3 w 18"/>
                  <a:gd name="T35" fmla="*/ 32 h 35"/>
                  <a:gd name="T36" fmla="*/ 5 w 18"/>
                  <a:gd name="T37" fmla="*/ 32 h 35"/>
                  <a:gd name="T38" fmla="*/ 7 w 18"/>
                  <a:gd name="T39" fmla="*/ 32 h 35"/>
                  <a:gd name="T40" fmla="*/ 7 w 18"/>
                  <a:gd name="T41" fmla="*/ 33 h 35"/>
                  <a:gd name="T42" fmla="*/ 9 w 18"/>
                  <a:gd name="T43" fmla="*/ 35 h 35"/>
                  <a:gd name="T44" fmla="*/ 9 w 18"/>
                  <a:gd name="T45" fmla="*/ 33 h 35"/>
                  <a:gd name="T46" fmla="*/ 10 w 18"/>
                  <a:gd name="T47" fmla="*/ 33 h 35"/>
                  <a:gd name="T48" fmla="*/ 12 w 18"/>
                  <a:gd name="T49" fmla="*/ 33 h 35"/>
                  <a:gd name="T50" fmla="*/ 12 w 18"/>
                  <a:gd name="T51" fmla="*/ 32 h 35"/>
                  <a:gd name="T52" fmla="*/ 14 w 18"/>
                  <a:gd name="T53" fmla="*/ 33 h 35"/>
                  <a:gd name="T54" fmla="*/ 14 w 18"/>
                  <a:gd name="T55" fmla="*/ 32 h 35"/>
                  <a:gd name="T56" fmla="*/ 14 w 18"/>
                  <a:gd name="T57" fmla="*/ 30 h 35"/>
                  <a:gd name="T58" fmla="*/ 16 w 18"/>
                  <a:gd name="T59" fmla="*/ 28 h 35"/>
                  <a:gd name="T60" fmla="*/ 18 w 18"/>
                  <a:gd name="T61" fmla="*/ 28 h 35"/>
                  <a:gd name="T62" fmla="*/ 18 w 18"/>
                  <a:gd name="T63" fmla="*/ 26 h 35"/>
                  <a:gd name="T64" fmla="*/ 16 w 18"/>
                  <a:gd name="T65" fmla="*/ 25 h 35"/>
                  <a:gd name="T66" fmla="*/ 18 w 18"/>
                  <a:gd name="T67" fmla="*/ 21 h 35"/>
                  <a:gd name="T68" fmla="*/ 16 w 18"/>
                  <a:gd name="T69" fmla="*/ 21 h 35"/>
                  <a:gd name="T70" fmla="*/ 16 w 18"/>
                  <a:gd name="T71" fmla="*/ 18 h 35"/>
                  <a:gd name="T72" fmla="*/ 14 w 18"/>
                  <a:gd name="T73" fmla="*/ 18 h 35"/>
                  <a:gd name="T74" fmla="*/ 14 w 18"/>
                  <a:gd name="T75" fmla="*/ 16 h 35"/>
                  <a:gd name="T76" fmla="*/ 12 w 18"/>
                  <a:gd name="T77" fmla="*/ 14 h 35"/>
                  <a:gd name="T78" fmla="*/ 10 w 18"/>
                  <a:gd name="T79" fmla="*/ 16 h 35"/>
                  <a:gd name="T80" fmla="*/ 10 w 18"/>
                  <a:gd name="T81" fmla="*/ 14 h 35"/>
                  <a:gd name="T82" fmla="*/ 10 w 18"/>
                  <a:gd name="T83" fmla="*/ 12 h 35"/>
                  <a:gd name="T84" fmla="*/ 12 w 18"/>
                  <a:gd name="T85" fmla="*/ 11 h 35"/>
                  <a:gd name="T86" fmla="*/ 10 w 18"/>
                  <a:gd name="T87" fmla="*/ 7 h 35"/>
                  <a:gd name="T88" fmla="*/ 9 w 18"/>
                  <a:gd name="T89" fmla="*/ 7 h 35"/>
                  <a:gd name="T90" fmla="*/ 10 w 18"/>
                  <a:gd name="T91" fmla="*/ 4 h 35"/>
                  <a:gd name="T92" fmla="*/ 7 w 18"/>
                  <a:gd name="T9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8" h="35">
                    <a:moveTo>
                      <a:pt x="7" y="0"/>
                    </a:moveTo>
                    <a:lnTo>
                      <a:pt x="7" y="2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5" y="23"/>
                    </a:lnTo>
                    <a:lnTo>
                      <a:pt x="3" y="23"/>
                    </a:lnTo>
                    <a:lnTo>
                      <a:pt x="5" y="26"/>
                    </a:lnTo>
                    <a:lnTo>
                      <a:pt x="3" y="28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2" y="33"/>
                    </a:lnTo>
                    <a:lnTo>
                      <a:pt x="3" y="32"/>
                    </a:lnTo>
                    <a:lnTo>
                      <a:pt x="5" y="32"/>
                    </a:lnTo>
                    <a:lnTo>
                      <a:pt x="7" y="32"/>
                    </a:lnTo>
                    <a:lnTo>
                      <a:pt x="7" y="33"/>
                    </a:lnTo>
                    <a:lnTo>
                      <a:pt x="9" y="35"/>
                    </a:lnTo>
                    <a:lnTo>
                      <a:pt x="9" y="33"/>
                    </a:lnTo>
                    <a:lnTo>
                      <a:pt x="10" y="33"/>
                    </a:lnTo>
                    <a:lnTo>
                      <a:pt x="12" y="33"/>
                    </a:lnTo>
                    <a:lnTo>
                      <a:pt x="12" y="32"/>
                    </a:lnTo>
                    <a:lnTo>
                      <a:pt x="14" y="33"/>
                    </a:lnTo>
                    <a:lnTo>
                      <a:pt x="14" y="32"/>
                    </a:lnTo>
                    <a:lnTo>
                      <a:pt x="14" y="30"/>
                    </a:lnTo>
                    <a:lnTo>
                      <a:pt x="16" y="28"/>
                    </a:lnTo>
                    <a:lnTo>
                      <a:pt x="18" y="28"/>
                    </a:lnTo>
                    <a:lnTo>
                      <a:pt x="18" y="26"/>
                    </a:lnTo>
                    <a:lnTo>
                      <a:pt x="16" y="25"/>
                    </a:lnTo>
                    <a:lnTo>
                      <a:pt x="18" y="21"/>
                    </a:lnTo>
                    <a:lnTo>
                      <a:pt x="16" y="21"/>
                    </a:lnTo>
                    <a:lnTo>
                      <a:pt x="16" y="18"/>
                    </a:lnTo>
                    <a:lnTo>
                      <a:pt x="14" y="18"/>
                    </a:lnTo>
                    <a:lnTo>
                      <a:pt x="14" y="16"/>
                    </a:lnTo>
                    <a:lnTo>
                      <a:pt x="12" y="14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2" y="11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10" y="4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Freeform 176">
                <a:extLst>
                  <a:ext uri="{FF2B5EF4-FFF2-40B4-BE49-F238E27FC236}">
                    <a16:creationId xmlns:a16="http://schemas.microsoft.com/office/drawing/2014/main" id="{6474FD4D-7705-7047-9E83-81C90F6AC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3056"/>
                <a:ext cx="230" cy="156"/>
              </a:xfrm>
              <a:custGeom>
                <a:avLst/>
                <a:gdLst>
                  <a:gd name="T0" fmla="*/ 41 w 459"/>
                  <a:gd name="T1" fmla="*/ 200 h 311"/>
                  <a:gd name="T2" fmla="*/ 81 w 459"/>
                  <a:gd name="T3" fmla="*/ 196 h 311"/>
                  <a:gd name="T4" fmla="*/ 87 w 459"/>
                  <a:gd name="T5" fmla="*/ 230 h 311"/>
                  <a:gd name="T6" fmla="*/ 108 w 459"/>
                  <a:gd name="T7" fmla="*/ 276 h 311"/>
                  <a:gd name="T8" fmla="*/ 136 w 459"/>
                  <a:gd name="T9" fmla="*/ 283 h 311"/>
                  <a:gd name="T10" fmla="*/ 190 w 459"/>
                  <a:gd name="T11" fmla="*/ 288 h 311"/>
                  <a:gd name="T12" fmla="*/ 215 w 459"/>
                  <a:gd name="T13" fmla="*/ 237 h 311"/>
                  <a:gd name="T14" fmla="*/ 252 w 459"/>
                  <a:gd name="T15" fmla="*/ 235 h 311"/>
                  <a:gd name="T16" fmla="*/ 294 w 459"/>
                  <a:gd name="T17" fmla="*/ 269 h 311"/>
                  <a:gd name="T18" fmla="*/ 311 w 459"/>
                  <a:gd name="T19" fmla="*/ 304 h 311"/>
                  <a:gd name="T20" fmla="*/ 331 w 459"/>
                  <a:gd name="T21" fmla="*/ 251 h 311"/>
                  <a:gd name="T22" fmla="*/ 347 w 459"/>
                  <a:gd name="T23" fmla="*/ 202 h 311"/>
                  <a:gd name="T24" fmla="*/ 378 w 459"/>
                  <a:gd name="T25" fmla="*/ 232 h 311"/>
                  <a:gd name="T26" fmla="*/ 408 w 459"/>
                  <a:gd name="T27" fmla="*/ 225 h 311"/>
                  <a:gd name="T28" fmla="*/ 426 w 459"/>
                  <a:gd name="T29" fmla="*/ 233 h 311"/>
                  <a:gd name="T30" fmla="*/ 419 w 459"/>
                  <a:gd name="T31" fmla="*/ 189 h 311"/>
                  <a:gd name="T32" fmla="*/ 459 w 459"/>
                  <a:gd name="T33" fmla="*/ 188 h 311"/>
                  <a:gd name="T34" fmla="*/ 456 w 459"/>
                  <a:gd name="T35" fmla="*/ 146 h 311"/>
                  <a:gd name="T36" fmla="*/ 454 w 459"/>
                  <a:gd name="T37" fmla="*/ 135 h 311"/>
                  <a:gd name="T38" fmla="*/ 445 w 459"/>
                  <a:gd name="T39" fmla="*/ 130 h 311"/>
                  <a:gd name="T40" fmla="*/ 440 w 459"/>
                  <a:gd name="T41" fmla="*/ 138 h 311"/>
                  <a:gd name="T42" fmla="*/ 433 w 459"/>
                  <a:gd name="T43" fmla="*/ 142 h 311"/>
                  <a:gd name="T44" fmla="*/ 424 w 459"/>
                  <a:gd name="T45" fmla="*/ 151 h 311"/>
                  <a:gd name="T46" fmla="*/ 415 w 459"/>
                  <a:gd name="T47" fmla="*/ 146 h 311"/>
                  <a:gd name="T48" fmla="*/ 405 w 459"/>
                  <a:gd name="T49" fmla="*/ 140 h 311"/>
                  <a:gd name="T50" fmla="*/ 398 w 459"/>
                  <a:gd name="T51" fmla="*/ 131 h 311"/>
                  <a:gd name="T52" fmla="*/ 396 w 459"/>
                  <a:gd name="T53" fmla="*/ 123 h 311"/>
                  <a:gd name="T54" fmla="*/ 385 w 459"/>
                  <a:gd name="T55" fmla="*/ 121 h 311"/>
                  <a:gd name="T56" fmla="*/ 377 w 459"/>
                  <a:gd name="T57" fmla="*/ 117 h 311"/>
                  <a:gd name="T58" fmla="*/ 368 w 459"/>
                  <a:gd name="T59" fmla="*/ 119 h 311"/>
                  <a:gd name="T60" fmla="*/ 359 w 459"/>
                  <a:gd name="T61" fmla="*/ 116 h 311"/>
                  <a:gd name="T62" fmla="*/ 361 w 459"/>
                  <a:gd name="T63" fmla="*/ 98 h 311"/>
                  <a:gd name="T64" fmla="*/ 366 w 459"/>
                  <a:gd name="T65" fmla="*/ 84 h 311"/>
                  <a:gd name="T66" fmla="*/ 380 w 459"/>
                  <a:gd name="T67" fmla="*/ 68 h 311"/>
                  <a:gd name="T68" fmla="*/ 375 w 459"/>
                  <a:gd name="T69" fmla="*/ 54 h 311"/>
                  <a:gd name="T70" fmla="*/ 369 w 459"/>
                  <a:gd name="T71" fmla="*/ 49 h 311"/>
                  <a:gd name="T72" fmla="*/ 361 w 459"/>
                  <a:gd name="T73" fmla="*/ 49 h 311"/>
                  <a:gd name="T74" fmla="*/ 352 w 459"/>
                  <a:gd name="T75" fmla="*/ 37 h 311"/>
                  <a:gd name="T76" fmla="*/ 341 w 459"/>
                  <a:gd name="T77" fmla="*/ 28 h 311"/>
                  <a:gd name="T78" fmla="*/ 327 w 459"/>
                  <a:gd name="T79" fmla="*/ 17 h 311"/>
                  <a:gd name="T80" fmla="*/ 303 w 459"/>
                  <a:gd name="T81" fmla="*/ 21 h 311"/>
                  <a:gd name="T82" fmla="*/ 292 w 459"/>
                  <a:gd name="T83" fmla="*/ 8 h 311"/>
                  <a:gd name="T84" fmla="*/ 271 w 459"/>
                  <a:gd name="T85" fmla="*/ 3 h 311"/>
                  <a:gd name="T86" fmla="*/ 269 w 459"/>
                  <a:gd name="T87" fmla="*/ 21 h 311"/>
                  <a:gd name="T88" fmla="*/ 273 w 459"/>
                  <a:gd name="T89" fmla="*/ 26 h 311"/>
                  <a:gd name="T90" fmla="*/ 246 w 459"/>
                  <a:gd name="T91" fmla="*/ 30 h 311"/>
                  <a:gd name="T92" fmla="*/ 199 w 459"/>
                  <a:gd name="T93" fmla="*/ 28 h 311"/>
                  <a:gd name="T94" fmla="*/ 176 w 459"/>
                  <a:gd name="T95" fmla="*/ 26 h 311"/>
                  <a:gd name="T96" fmla="*/ 160 w 459"/>
                  <a:gd name="T97" fmla="*/ 44 h 311"/>
                  <a:gd name="T98" fmla="*/ 143 w 459"/>
                  <a:gd name="T99" fmla="*/ 51 h 311"/>
                  <a:gd name="T100" fmla="*/ 113 w 459"/>
                  <a:gd name="T101" fmla="*/ 45 h 311"/>
                  <a:gd name="T102" fmla="*/ 111 w 459"/>
                  <a:gd name="T103" fmla="*/ 68 h 311"/>
                  <a:gd name="T104" fmla="*/ 90 w 459"/>
                  <a:gd name="T105" fmla="*/ 93 h 311"/>
                  <a:gd name="T106" fmla="*/ 57 w 459"/>
                  <a:gd name="T107" fmla="*/ 131 h 311"/>
                  <a:gd name="T108" fmla="*/ 18 w 459"/>
                  <a:gd name="T109" fmla="*/ 189 h 311"/>
                  <a:gd name="T110" fmla="*/ 13 w 459"/>
                  <a:gd name="T111" fmla="*/ 228 h 311"/>
                  <a:gd name="T112" fmla="*/ 34 w 459"/>
                  <a:gd name="T113" fmla="*/ 223 h 311"/>
                  <a:gd name="T114" fmla="*/ 287 w 459"/>
                  <a:gd name="T115" fmla="*/ 1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59" h="311">
                    <a:moveTo>
                      <a:pt x="29" y="221"/>
                    </a:moveTo>
                    <a:lnTo>
                      <a:pt x="32" y="216"/>
                    </a:lnTo>
                    <a:lnTo>
                      <a:pt x="27" y="216"/>
                    </a:lnTo>
                    <a:lnTo>
                      <a:pt x="29" y="212"/>
                    </a:lnTo>
                    <a:lnTo>
                      <a:pt x="30" y="211"/>
                    </a:lnTo>
                    <a:lnTo>
                      <a:pt x="32" y="207"/>
                    </a:lnTo>
                    <a:lnTo>
                      <a:pt x="41" y="200"/>
                    </a:lnTo>
                    <a:lnTo>
                      <a:pt x="48" y="203"/>
                    </a:lnTo>
                    <a:lnTo>
                      <a:pt x="50" y="202"/>
                    </a:lnTo>
                    <a:lnTo>
                      <a:pt x="53" y="200"/>
                    </a:lnTo>
                    <a:lnTo>
                      <a:pt x="60" y="195"/>
                    </a:lnTo>
                    <a:lnTo>
                      <a:pt x="71" y="195"/>
                    </a:lnTo>
                    <a:lnTo>
                      <a:pt x="74" y="196"/>
                    </a:lnTo>
                    <a:lnTo>
                      <a:pt x="81" y="196"/>
                    </a:lnTo>
                    <a:lnTo>
                      <a:pt x="88" y="202"/>
                    </a:lnTo>
                    <a:lnTo>
                      <a:pt x="85" y="212"/>
                    </a:lnTo>
                    <a:lnTo>
                      <a:pt x="88" y="214"/>
                    </a:lnTo>
                    <a:lnTo>
                      <a:pt x="92" y="219"/>
                    </a:lnTo>
                    <a:lnTo>
                      <a:pt x="94" y="225"/>
                    </a:lnTo>
                    <a:lnTo>
                      <a:pt x="90" y="228"/>
                    </a:lnTo>
                    <a:lnTo>
                      <a:pt x="87" y="230"/>
                    </a:lnTo>
                    <a:lnTo>
                      <a:pt x="87" y="237"/>
                    </a:lnTo>
                    <a:lnTo>
                      <a:pt x="85" y="244"/>
                    </a:lnTo>
                    <a:lnTo>
                      <a:pt x="94" y="246"/>
                    </a:lnTo>
                    <a:lnTo>
                      <a:pt x="92" y="258"/>
                    </a:lnTo>
                    <a:lnTo>
                      <a:pt x="97" y="260"/>
                    </a:lnTo>
                    <a:lnTo>
                      <a:pt x="104" y="270"/>
                    </a:lnTo>
                    <a:lnTo>
                      <a:pt x="108" y="276"/>
                    </a:lnTo>
                    <a:lnTo>
                      <a:pt x="108" y="281"/>
                    </a:lnTo>
                    <a:lnTo>
                      <a:pt x="106" y="284"/>
                    </a:lnTo>
                    <a:lnTo>
                      <a:pt x="109" y="284"/>
                    </a:lnTo>
                    <a:lnTo>
                      <a:pt x="115" y="291"/>
                    </a:lnTo>
                    <a:lnTo>
                      <a:pt x="118" y="293"/>
                    </a:lnTo>
                    <a:lnTo>
                      <a:pt x="123" y="291"/>
                    </a:lnTo>
                    <a:lnTo>
                      <a:pt x="136" y="283"/>
                    </a:lnTo>
                    <a:lnTo>
                      <a:pt x="141" y="284"/>
                    </a:lnTo>
                    <a:lnTo>
                      <a:pt x="150" y="284"/>
                    </a:lnTo>
                    <a:lnTo>
                      <a:pt x="160" y="279"/>
                    </a:lnTo>
                    <a:lnTo>
                      <a:pt x="166" y="281"/>
                    </a:lnTo>
                    <a:lnTo>
                      <a:pt x="171" y="277"/>
                    </a:lnTo>
                    <a:lnTo>
                      <a:pt x="178" y="284"/>
                    </a:lnTo>
                    <a:lnTo>
                      <a:pt x="190" y="288"/>
                    </a:lnTo>
                    <a:lnTo>
                      <a:pt x="194" y="279"/>
                    </a:lnTo>
                    <a:lnTo>
                      <a:pt x="204" y="274"/>
                    </a:lnTo>
                    <a:lnTo>
                      <a:pt x="208" y="267"/>
                    </a:lnTo>
                    <a:lnTo>
                      <a:pt x="210" y="263"/>
                    </a:lnTo>
                    <a:lnTo>
                      <a:pt x="220" y="256"/>
                    </a:lnTo>
                    <a:lnTo>
                      <a:pt x="220" y="251"/>
                    </a:lnTo>
                    <a:lnTo>
                      <a:pt x="215" y="237"/>
                    </a:lnTo>
                    <a:lnTo>
                      <a:pt x="217" y="233"/>
                    </a:lnTo>
                    <a:lnTo>
                      <a:pt x="238" y="218"/>
                    </a:lnTo>
                    <a:lnTo>
                      <a:pt x="248" y="207"/>
                    </a:lnTo>
                    <a:lnTo>
                      <a:pt x="252" y="205"/>
                    </a:lnTo>
                    <a:lnTo>
                      <a:pt x="253" y="205"/>
                    </a:lnTo>
                    <a:lnTo>
                      <a:pt x="257" y="212"/>
                    </a:lnTo>
                    <a:lnTo>
                      <a:pt x="252" y="235"/>
                    </a:lnTo>
                    <a:lnTo>
                      <a:pt x="255" y="239"/>
                    </a:lnTo>
                    <a:lnTo>
                      <a:pt x="261" y="242"/>
                    </a:lnTo>
                    <a:lnTo>
                      <a:pt x="271" y="260"/>
                    </a:lnTo>
                    <a:lnTo>
                      <a:pt x="280" y="261"/>
                    </a:lnTo>
                    <a:lnTo>
                      <a:pt x="287" y="261"/>
                    </a:lnTo>
                    <a:lnTo>
                      <a:pt x="292" y="263"/>
                    </a:lnTo>
                    <a:lnTo>
                      <a:pt x="294" y="269"/>
                    </a:lnTo>
                    <a:lnTo>
                      <a:pt x="287" y="279"/>
                    </a:lnTo>
                    <a:lnTo>
                      <a:pt x="301" y="293"/>
                    </a:lnTo>
                    <a:lnTo>
                      <a:pt x="303" y="298"/>
                    </a:lnTo>
                    <a:lnTo>
                      <a:pt x="297" y="305"/>
                    </a:lnTo>
                    <a:lnTo>
                      <a:pt x="306" y="311"/>
                    </a:lnTo>
                    <a:lnTo>
                      <a:pt x="310" y="309"/>
                    </a:lnTo>
                    <a:lnTo>
                      <a:pt x="311" y="304"/>
                    </a:lnTo>
                    <a:lnTo>
                      <a:pt x="310" y="298"/>
                    </a:lnTo>
                    <a:lnTo>
                      <a:pt x="311" y="291"/>
                    </a:lnTo>
                    <a:lnTo>
                      <a:pt x="308" y="279"/>
                    </a:lnTo>
                    <a:lnTo>
                      <a:pt x="310" y="274"/>
                    </a:lnTo>
                    <a:lnTo>
                      <a:pt x="324" y="258"/>
                    </a:lnTo>
                    <a:lnTo>
                      <a:pt x="326" y="256"/>
                    </a:lnTo>
                    <a:lnTo>
                      <a:pt x="331" y="251"/>
                    </a:lnTo>
                    <a:lnTo>
                      <a:pt x="336" y="242"/>
                    </a:lnTo>
                    <a:lnTo>
                      <a:pt x="338" y="233"/>
                    </a:lnTo>
                    <a:lnTo>
                      <a:pt x="336" y="225"/>
                    </a:lnTo>
                    <a:lnTo>
                      <a:pt x="334" y="216"/>
                    </a:lnTo>
                    <a:lnTo>
                      <a:pt x="336" y="209"/>
                    </a:lnTo>
                    <a:lnTo>
                      <a:pt x="340" y="203"/>
                    </a:lnTo>
                    <a:lnTo>
                      <a:pt x="347" y="202"/>
                    </a:lnTo>
                    <a:lnTo>
                      <a:pt x="352" y="200"/>
                    </a:lnTo>
                    <a:lnTo>
                      <a:pt x="355" y="203"/>
                    </a:lnTo>
                    <a:lnTo>
                      <a:pt x="355" y="211"/>
                    </a:lnTo>
                    <a:lnTo>
                      <a:pt x="354" y="218"/>
                    </a:lnTo>
                    <a:lnTo>
                      <a:pt x="366" y="232"/>
                    </a:lnTo>
                    <a:lnTo>
                      <a:pt x="371" y="233"/>
                    </a:lnTo>
                    <a:lnTo>
                      <a:pt x="378" y="232"/>
                    </a:lnTo>
                    <a:lnTo>
                      <a:pt x="384" y="232"/>
                    </a:lnTo>
                    <a:lnTo>
                      <a:pt x="385" y="225"/>
                    </a:lnTo>
                    <a:lnTo>
                      <a:pt x="389" y="221"/>
                    </a:lnTo>
                    <a:lnTo>
                      <a:pt x="401" y="219"/>
                    </a:lnTo>
                    <a:lnTo>
                      <a:pt x="406" y="218"/>
                    </a:lnTo>
                    <a:lnTo>
                      <a:pt x="410" y="219"/>
                    </a:lnTo>
                    <a:lnTo>
                      <a:pt x="408" y="225"/>
                    </a:lnTo>
                    <a:lnTo>
                      <a:pt x="413" y="230"/>
                    </a:lnTo>
                    <a:lnTo>
                      <a:pt x="415" y="235"/>
                    </a:lnTo>
                    <a:lnTo>
                      <a:pt x="413" y="239"/>
                    </a:lnTo>
                    <a:lnTo>
                      <a:pt x="415" y="246"/>
                    </a:lnTo>
                    <a:lnTo>
                      <a:pt x="422" y="246"/>
                    </a:lnTo>
                    <a:lnTo>
                      <a:pt x="427" y="242"/>
                    </a:lnTo>
                    <a:lnTo>
                      <a:pt x="426" y="233"/>
                    </a:lnTo>
                    <a:lnTo>
                      <a:pt x="422" y="226"/>
                    </a:lnTo>
                    <a:lnTo>
                      <a:pt x="427" y="219"/>
                    </a:lnTo>
                    <a:lnTo>
                      <a:pt x="426" y="214"/>
                    </a:lnTo>
                    <a:lnTo>
                      <a:pt x="415" y="209"/>
                    </a:lnTo>
                    <a:lnTo>
                      <a:pt x="419" y="198"/>
                    </a:lnTo>
                    <a:lnTo>
                      <a:pt x="417" y="195"/>
                    </a:lnTo>
                    <a:lnTo>
                      <a:pt x="419" y="189"/>
                    </a:lnTo>
                    <a:lnTo>
                      <a:pt x="424" y="184"/>
                    </a:lnTo>
                    <a:lnTo>
                      <a:pt x="431" y="184"/>
                    </a:lnTo>
                    <a:lnTo>
                      <a:pt x="436" y="186"/>
                    </a:lnTo>
                    <a:lnTo>
                      <a:pt x="440" y="196"/>
                    </a:lnTo>
                    <a:lnTo>
                      <a:pt x="449" y="198"/>
                    </a:lnTo>
                    <a:lnTo>
                      <a:pt x="457" y="196"/>
                    </a:lnTo>
                    <a:lnTo>
                      <a:pt x="459" y="188"/>
                    </a:lnTo>
                    <a:lnTo>
                      <a:pt x="456" y="181"/>
                    </a:lnTo>
                    <a:lnTo>
                      <a:pt x="459" y="168"/>
                    </a:lnTo>
                    <a:lnTo>
                      <a:pt x="456" y="158"/>
                    </a:lnTo>
                    <a:lnTo>
                      <a:pt x="457" y="154"/>
                    </a:lnTo>
                    <a:lnTo>
                      <a:pt x="457" y="149"/>
                    </a:lnTo>
                    <a:lnTo>
                      <a:pt x="457" y="147"/>
                    </a:lnTo>
                    <a:lnTo>
                      <a:pt x="456" y="146"/>
                    </a:lnTo>
                    <a:lnTo>
                      <a:pt x="457" y="144"/>
                    </a:lnTo>
                    <a:lnTo>
                      <a:pt x="457" y="142"/>
                    </a:lnTo>
                    <a:lnTo>
                      <a:pt x="459" y="140"/>
                    </a:lnTo>
                    <a:lnTo>
                      <a:pt x="459" y="138"/>
                    </a:lnTo>
                    <a:lnTo>
                      <a:pt x="457" y="137"/>
                    </a:lnTo>
                    <a:lnTo>
                      <a:pt x="456" y="135"/>
                    </a:lnTo>
                    <a:lnTo>
                      <a:pt x="454" y="135"/>
                    </a:lnTo>
                    <a:lnTo>
                      <a:pt x="452" y="133"/>
                    </a:lnTo>
                    <a:lnTo>
                      <a:pt x="452" y="131"/>
                    </a:lnTo>
                    <a:lnTo>
                      <a:pt x="450" y="130"/>
                    </a:lnTo>
                    <a:lnTo>
                      <a:pt x="450" y="128"/>
                    </a:lnTo>
                    <a:lnTo>
                      <a:pt x="449" y="128"/>
                    </a:lnTo>
                    <a:lnTo>
                      <a:pt x="447" y="130"/>
                    </a:lnTo>
                    <a:lnTo>
                      <a:pt x="445" y="130"/>
                    </a:lnTo>
                    <a:lnTo>
                      <a:pt x="443" y="131"/>
                    </a:lnTo>
                    <a:lnTo>
                      <a:pt x="443" y="133"/>
                    </a:lnTo>
                    <a:lnTo>
                      <a:pt x="443" y="135"/>
                    </a:lnTo>
                    <a:lnTo>
                      <a:pt x="442" y="135"/>
                    </a:lnTo>
                    <a:lnTo>
                      <a:pt x="440" y="137"/>
                    </a:lnTo>
                    <a:lnTo>
                      <a:pt x="442" y="138"/>
                    </a:lnTo>
                    <a:lnTo>
                      <a:pt x="440" y="138"/>
                    </a:lnTo>
                    <a:lnTo>
                      <a:pt x="440" y="140"/>
                    </a:lnTo>
                    <a:lnTo>
                      <a:pt x="438" y="138"/>
                    </a:lnTo>
                    <a:lnTo>
                      <a:pt x="436" y="138"/>
                    </a:lnTo>
                    <a:lnTo>
                      <a:pt x="435" y="138"/>
                    </a:lnTo>
                    <a:lnTo>
                      <a:pt x="435" y="140"/>
                    </a:lnTo>
                    <a:lnTo>
                      <a:pt x="433" y="140"/>
                    </a:lnTo>
                    <a:lnTo>
                      <a:pt x="433" y="142"/>
                    </a:lnTo>
                    <a:lnTo>
                      <a:pt x="433" y="144"/>
                    </a:lnTo>
                    <a:lnTo>
                      <a:pt x="433" y="146"/>
                    </a:lnTo>
                    <a:lnTo>
                      <a:pt x="433" y="147"/>
                    </a:lnTo>
                    <a:lnTo>
                      <a:pt x="429" y="147"/>
                    </a:lnTo>
                    <a:lnTo>
                      <a:pt x="427" y="149"/>
                    </a:lnTo>
                    <a:lnTo>
                      <a:pt x="426" y="151"/>
                    </a:lnTo>
                    <a:lnTo>
                      <a:pt x="424" y="151"/>
                    </a:lnTo>
                    <a:lnTo>
                      <a:pt x="422" y="151"/>
                    </a:lnTo>
                    <a:lnTo>
                      <a:pt x="420" y="153"/>
                    </a:lnTo>
                    <a:lnTo>
                      <a:pt x="419" y="151"/>
                    </a:lnTo>
                    <a:lnTo>
                      <a:pt x="419" y="149"/>
                    </a:lnTo>
                    <a:lnTo>
                      <a:pt x="415" y="149"/>
                    </a:lnTo>
                    <a:lnTo>
                      <a:pt x="415" y="147"/>
                    </a:lnTo>
                    <a:lnTo>
                      <a:pt x="415" y="146"/>
                    </a:lnTo>
                    <a:lnTo>
                      <a:pt x="413" y="144"/>
                    </a:lnTo>
                    <a:lnTo>
                      <a:pt x="412" y="142"/>
                    </a:lnTo>
                    <a:lnTo>
                      <a:pt x="410" y="142"/>
                    </a:lnTo>
                    <a:lnTo>
                      <a:pt x="408" y="142"/>
                    </a:lnTo>
                    <a:lnTo>
                      <a:pt x="408" y="140"/>
                    </a:lnTo>
                    <a:lnTo>
                      <a:pt x="406" y="140"/>
                    </a:lnTo>
                    <a:lnTo>
                      <a:pt x="405" y="140"/>
                    </a:lnTo>
                    <a:lnTo>
                      <a:pt x="403" y="140"/>
                    </a:lnTo>
                    <a:lnTo>
                      <a:pt x="401" y="137"/>
                    </a:lnTo>
                    <a:lnTo>
                      <a:pt x="399" y="137"/>
                    </a:lnTo>
                    <a:lnTo>
                      <a:pt x="398" y="137"/>
                    </a:lnTo>
                    <a:lnTo>
                      <a:pt x="398" y="135"/>
                    </a:lnTo>
                    <a:lnTo>
                      <a:pt x="399" y="133"/>
                    </a:lnTo>
                    <a:lnTo>
                      <a:pt x="398" y="131"/>
                    </a:lnTo>
                    <a:lnTo>
                      <a:pt x="399" y="130"/>
                    </a:lnTo>
                    <a:lnTo>
                      <a:pt x="399" y="128"/>
                    </a:lnTo>
                    <a:lnTo>
                      <a:pt x="399" y="126"/>
                    </a:lnTo>
                    <a:lnTo>
                      <a:pt x="398" y="126"/>
                    </a:lnTo>
                    <a:lnTo>
                      <a:pt x="398" y="124"/>
                    </a:lnTo>
                    <a:lnTo>
                      <a:pt x="399" y="124"/>
                    </a:lnTo>
                    <a:lnTo>
                      <a:pt x="396" y="123"/>
                    </a:lnTo>
                    <a:lnTo>
                      <a:pt x="396" y="124"/>
                    </a:lnTo>
                    <a:lnTo>
                      <a:pt x="394" y="124"/>
                    </a:lnTo>
                    <a:lnTo>
                      <a:pt x="394" y="123"/>
                    </a:lnTo>
                    <a:lnTo>
                      <a:pt x="392" y="123"/>
                    </a:lnTo>
                    <a:lnTo>
                      <a:pt x="391" y="121"/>
                    </a:lnTo>
                    <a:lnTo>
                      <a:pt x="389" y="121"/>
                    </a:lnTo>
                    <a:lnTo>
                      <a:pt x="385" y="121"/>
                    </a:lnTo>
                    <a:lnTo>
                      <a:pt x="385" y="119"/>
                    </a:lnTo>
                    <a:lnTo>
                      <a:pt x="384" y="119"/>
                    </a:lnTo>
                    <a:lnTo>
                      <a:pt x="382" y="119"/>
                    </a:lnTo>
                    <a:lnTo>
                      <a:pt x="382" y="117"/>
                    </a:lnTo>
                    <a:lnTo>
                      <a:pt x="380" y="117"/>
                    </a:lnTo>
                    <a:lnTo>
                      <a:pt x="378" y="117"/>
                    </a:lnTo>
                    <a:lnTo>
                      <a:pt x="377" y="117"/>
                    </a:lnTo>
                    <a:lnTo>
                      <a:pt x="375" y="117"/>
                    </a:lnTo>
                    <a:lnTo>
                      <a:pt x="373" y="117"/>
                    </a:lnTo>
                    <a:lnTo>
                      <a:pt x="371" y="116"/>
                    </a:lnTo>
                    <a:lnTo>
                      <a:pt x="371" y="117"/>
                    </a:lnTo>
                    <a:lnTo>
                      <a:pt x="369" y="117"/>
                    </a:lnTo>
                    <a:lnTo>
                      <a:pt x="368" y="117"/>
                    </a:lnTo>
                    <a:lnTo>
                      <a:pt x="368" y="119"/>
                    </a:lnTo>
                    <a:lnTo>
                      <a:pt x="366" y="117"/>
                    </a:lnTo>
                    <a:lnTo>
                      <a:pt x="366" y="116"/>
                    </a:lnTo>
                    <a:lnTo>
                      <a:pt x="364" y="116"/>
                    </a:lnTo>
                    <a:lnTo>
                      <a:pt x="362" y="116"/>
                    </a:lnTo>
                    <a:lnTo>
                      <a:pt x="361" y="117"/>
                    </a:lnTo>
                    <a:lnTo>
                      <a:pt x="359" y="117"/>
                    </a:lnTo>
                    <a:lnTo>
                      <a:pt x="359" y="116"/>
                    </a:lnTo>
                    <a:lnTo>
                      <a:pt x="362" y="112"/>
                    </a:lnTo>
                    <a:lnTo>
                      <a:pt x="364" y="110"/>
                    </a:lnTo>
                    <a:lnTo>
                      <a:pt x="362" y="107"/>
                    </a:lnTo>
                    <a:lnTo>
                      <a:pt x="364" y="107"/>
                    </a:lnTo>
                    <a:lnTo>
                      <a:pt x="362" y="103"/>
                    </a:lnTo>
                    <a:lnTo>
                      <a:pt x="362" y="102"/>
                    </a:lnTo>
                    <a:lnTo>
                      <a:pt x="361" y="98"/>
                    </a:lnTo>
                    <a:lnTo>
                      <a:pt x="361" y="96"/>
                    </a:lnTo>
                    <a:lnTo>
                      <a:pt x="361" y="95"/>
                    </a:lnTo>
                    <a:lnTo>
                      <a:pt x="362" y="93"/>
                    </a:lnTo>
                    <a:lnTo>
                      <a:pt x="362" y="91"/>
                    </a:lnTo>
                    <a:lnTo>
                      <a:pt x="364" y="89"/>
                    </a:lnTo>
                    <a:lnTo>
                      <a:pt x="366" y="86"/>
                    </a:lnTo>
                    <a:lnTo>
                      <a:pt x="366" y="84"/>
                    </a:lnTo>
                    <a:lnTo>
                      <a:pt x="366" y="82"/>
                    </a:lnTo>
                    <a:lnTo>
                      <a:pt x="368" y="79"/>
                    </a:lnTo>
                    <a:lnTo>
                      <a:pt x="371" y="77"/>
                    </a:lnTo>
                    <a:lnTo>
                      <a:pt x="373" y="72"/>
                    </a:lnTo>
                    <a:lnTo>
                      <a:pt x="375" y="68"/>
                    </a:lnTo>
                    <a:lnTo>
                      <a:pt x="378" y="68"/>
                    </a:lnTo>
                    <a:lnTo>
                      <a:pt x="380" y="68"/>
                    </a:lnTo>
                    <a:lnTo>
                      <a:pt x="380" y="65"/>
                    </a:lnTo>
                    <a:lnTo>
                      <a:pt x="378" y="63"/>
                    </a:lnTo>
                    <a:lnTo>
                      <a:pt x="378" y="61"/>
                    </a:lnTo>
                    <a:lnTo>
                      <a:pt x="378" y="59"/>
                    </a:lnTo>
                    <a:lnTo>
                      <a:pt x="378" y="58"/>
                    </a:lnTo>
                    <a:lnTo>
                      <a:pt x="378" y="56"/>
                    </a:lnTo>
                    <a:lnTo>
                      <a:pt x="375" y="54"/>
                    </a:lnTo>
                    <a:lnTo>
                      <a:pt x="375" y="52"/>
                    </a:lnTo>
                    <a:lnTo>
                      <a:pt x="375" y="54"/>
                    </a:lnTo>
                    <a:lnTo>
                      <a:pt x="373" y="54"/>
                    </a:lnTo>
                    <a:lnTo>
                      <a:pt x="373" y="52"/>
                    </a:lnTo>
                    <a:lnTo>
                      <a:pt x="371" y="51"/>
                    </a:lnTo>
                    <a:lnTo>
                      <a:pt x="371" y="49"/>
                    </a:lnTo>
                    <a:lnTo>
                      <a:pt x="369" y="49"/>
                    </a:lnTo>
                    <a:lnTo>
                      <a:pt x="368" y="51"/>
                    </a:lnTo>
                    <a:lnTo>
                      <a:pt x="366" y="51"/>
                    </a:lnTo>
                    <a:lnTo>
                      <a:pt x="364" y="52"/>
                    </a:lnTo>
                    <a:lnTo>
                      <a:pt x="364" y="51"/>
                    </a:lnTo>
                    <a:lnTo>
                      <a:pt x="362" y="51"/>
                    </a:lnTo>
                    <a:lnTo>
                      <a:pt x="361" y="51"/>
                    </a:lnTo>
                    <a:lnTo>
                      <a:pt x="361" y="49"/>
                    </a:lnTo>
                    <a:lnTo>
                      <a:pt x="359" y="49"/>
                    </a:lnTo>
                    <a:lnTo>
                      <a:pt x="359" y="47"/>
                    </a:lnTo>
                    <a:lnTo>
                      <a:pt x="357" y="47"/>
                    </a:lnTo>
                    <a:lnTo>
                      <a:pt x="357" y="45"/>
                    </a:lnTo>
                    <a:lnTo>
                      <a:pt x="355" y="44"/>
                    </a:lnTo>
                    <a:lnTo>
                      <a:pt x="352" y="40"/>
                    </a:lnTo>
                    <a:lnTo>
                      <a:pt x="352" y="37"/>
                    </a:lnTo>
                    <a:lnTo>
                      <a:pt x="350" y="35"/>
                    </a:lnTo>
                    <a:lnTo>
                      <a:pt x="348" y="33"/>
                    </a:lnTo>
                    <a:lnTo>
                      <a:pt x="347" y="33"/>
                    </a:lnTo>
                    <a:lnTo>
                      <a:pt x="347" y="31"/>
                    </a:lnTo>
                    <a:lnTo>
                      <a:pt x="345" y="31"/>
                    </a:lnTo>
                    <a:lnTo>
                      <a:pt x="343" y="28"/>
                    </a:lnTo>
                    <a:lnTo>
                      <a:pt x="341" y="28"/>
                    </a:lnTo>
                    <a:lnTo>
                      <a:pt x="340" y="26"/>
                    </a:lnTo>
                    <a:lnTo>
                      <a:pt x="338" y="26"/>
                    </a:lnTo>
                    <a:lnTo>
                      <a:pt x="336" y="24"/>
                    </a:lnTo>
                    <a:lnTo>
                      <a:pt x="334" y="24"/>
                    </a:lnTo>
                    <a:lnTo>
                      <a:pt x="334" y="23"/>
                    </a:lnTo>
                    <a:lnTo>
                      <a:pt x="333" y="21"/>
                    </a:lnTo>
                    <a:lnTo>
                      <a:pt x="327" y="17"/>
                    </a:lnTo>
                    <a:lnTo>
                      <a:pt x="317" y="14"/>
                    </a:lnTo>
                    <a:lnTo>
                      <a:pt x="315" y="14"/>
                    </a:lnTo>
                    <a:lnTo>
                      <a:pt x="310" y="17"/>
                    </a:lnTo>
                    <a:lnTo>
                      <a:pt x="308" y="23"/>
                    </a:lnTo>
                    <a:lnTo>
                      <a:pt x="304" y="24"/>
                    </a:lnTo>
                    <a:lnTo>
                      <a:pt x="303" y="23"/>
                    </a:lnTo>
                    <a:lnTo>
                      <a:pt x="303" y="21"/>
                    </a:lnTo>
                    <a:lnTo>
                      <a:pt x="301" y="15"/>
                    </a:lnTo>
                    <a:lnTo>
                      <a:pt x="296" y="17"/>
                    </a:lnTo>
                    <a:lnTo>
                      <a:pt x="296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289" y="10"/>
                    </a:lnTo>
                    <a:lnTo>
                      <a:pt x="292" y="8"/>
                    </a:lnTo>
                    <a:lnTo>
                      <a:pt x="285" y="1"/>
                    </a:lnTo>
                    <a:lnTo>
                      <a:pt x="283" y="5"/>
                    </a:lnTo>
                    <a:lnTo>
                      <a:pt x="282" y="1"/>
                    </a:lnTo>
                    <a:lnTo>
                      <a:pt x="280" y="0"/>
                    </a:lnTo>
                    <a:lnTo>
                      <a:pt x="275" y="0"/>
                    </a:lnTo>
                    <a:lnTo>
                      <a:pt x="276" y="3"/>
                    </a:lnTo>
                    <a:lnTo>
                      <a:pt x="271" y="3"/>
                    </a:lnTo>
                    <a:lnTo>
                      <a:pt x="268" y="5"/>
                    </a:lnTo>
                    <a:lnTo>
                      <a:pt x="264" y="8"/>
                    </a:lnTo>
                    <a:lnTo>
                      <a:pt x="266" y="10"/>
                    </a:lnTo>
                    <a:lnTo>
                      <a:pt x="261" y="15"/>
                    </a:lnTo>
                    <a:lnTo>
                      <a:pt x="261" y="19"/>
                    </a:lnTo>
                    <a:lnTo>
                      <a:pt x="266" y="23"/>
                    </a:lnTo>
                    <a:lnTo>
                      <a:pt x="269" y="21"/>
                    </a:lnTo>
                    <a:lnTo>
                      <a:pt x="273" y="19"/>
                    </a:lnTo>
                    <a:lnTo>
                      <a:pt x="278" y="19"/>
                    </a:lnTo>
                    <a:lnTo>
                      <a:pt x="280" y="24"/>
                    </a:lnTo>
                    <a:lnTo>
                      <a:pt x="278" y="30"/>
                    </a:lnTo>
                    <a:lnTo>
                      <a:pt x="275" y="31"/>
                    </a:lnTo>
                    <a:lnTo>
                      <a:pt x="273" y="30"/>
                    </a:lnTo>
                    <a:lnTo>
                      <a:pt x="273" y="26"/>
                    </a:lnTo>
                    <a:lnTo>
                      <a:pt x="264" y="30"/>
                    </a:lnTo>
                    <a:lnTo>
                      <a:pt x="266" y="33"/>
                    </a:lnTo>
                    <a:lnTo>
                      <a:pt x="264" y="35"/>
                    </a:lnTo>
                    <a:lnTo>
                      <a:pt x="259" y="35"/>
                    </a:lnTo>
                    <a:lnTo>
                      <a:pt x="253" y="35"/>
                    </a:lnTo>
                    <a:lnTo>
                      <a:pt x="248" y="33"/>
                    </a:lnTo>
                    <a:lnTo>
                      <a:pt x="246" y="30"/>
                    </a:lnTo>
                    <a:lnTo>
                      <a:pt x="236" y="28"/>
                    </a:lnTo>
                    <a:lnTo>
                      <a:pt x="225" y="33"/>
                    </a:lnTo>
                    <a:lnTo>
                      <a:pt x="220" y="35"/>
                    </a:lnTo>
                    <a:lnTo>
                      <a:pt x="208" y="37"/>
                    </a:lnTo>
                    <a:lnTo>
                      <a:pt x="206" y="33"/>
                    </a:lnTo>
                    <a:lnTo>
                      <a:pt x="206" y="30"/>
                    </a:lnTo>
                    <a:lnTo>
                      <a:pt x="199" y="28"/>
                    </a:lnTo>
                    <a:lnTo>
                      <a:pt x="197" y="31"/>
                    </a:lnTo>
                    <a:lnTo>
                      <a:pt x="194" y="31"/>
                    </a:lnTo>
                    <a:lnTo>
                      <a:pt x="188" y="33"/>
                    </a:lnTo>
                    <a:lnTo>
                      <a:pt x="187" y="33"/>
                    </a:lnTo>
                    <a:lnTo>
                      <a:pt x="183" y="31"/>
                    </a:lnTo>
                    <a:lnTo>
                      <a:pt x="181" y="30"/>
                    </a:lnTo>
                    <a:lnTo>
                      <a:pt x="176" y="26"/>
                    </a:lnTo>
                    <a:lnTo>
                      <a:pt x="174" y="31"/>
                    </a:lnTo>
                    <a:lnTo>
                      <a:pt x="174" y="33"/>
                    </a:lnTo>
                    <a:lnTo>
                      <a:pt x="171" y="35"/>
                    </a:lnTo>
                    <a:lnTo>
                      <a:pt x="167" y="38"/>
                    </a:lnTo>
                    <a:lnTo>
                      <a:pt x="166" y="42"/>
                    </a:lnTo>
                    <a:lnTo>
                      <a:pt x="160" y="42"/>
                    </a:lnTo>
                    <a:lnTo>
                      <a:pt x="160" y="44"/>
                    </a:lnTo>
                    <a:lnTo>
                      <a:pt x="160" y="47"/>
                    </a:lnTo>
                    <a:lnTo>
                      <a:pt x="160" y="49"/>
                    </a:lnTo>
                    <a:lnTo>
                      <a:pt x="157" y="52"/>
                    </a:lnTo>
                    <a:lnTo>
                      <a:pt x="155" y="52"/>
                    </a:lnTo>
                    <a:lnTo>
                      <a:pt x="153" y="51"/>
                    </a:lnTo>
                    <a:lnTo>
                      <a:pt x="148" y="49"/>
                    </a:lnTo>
                    <a:lnTo>
                      <a:pt x="143" y="51"/>
                    </a:lnTo>
                    <a:lnTo>
                      <a:pt x="136" y="45"/>
                    </a:lnTo>
                    <a:lnTo>
                      <a:pt x="138" y="38"/>
                    </a:lnTo>
                    <a:lnTo>
                      <a:pt x="132" y="40"/>
                    </a:lnTo>
                    <a:lnTo>
                      <a:pt x="125" y="40"/>
                    </a:lnTo>
                    <a:lnTo>
                      <a:pt x="116" y="38"/>
                    </a:lnTo>
                    <a:lnTo>
                      <a:pt x="116" y="42"/>
                    </a:lnTo>
                    <a:lnTo>
                      <a:pt x="113" y="45"/>
                    </a:lnTo>
                    <a:lnTo>
                      <a:pt x="104" y="58"/>
                    </a:lnTo>
                    <a:lnTo>
                      <a:pt x="108" y="58"/>
                    </a:lnTo>
                    <a:lnTo>
                      <a:pt x="118" y="54"/>
                    </a:lnTo>
                    <a:lnTo>
                      <a:pt x="122" y="59"/>
                    </a:lnTo>
                    <a:lnTo>
                      <a:pt x="118" y="61"/>
                    </a:lnTo>
                    <a:lnTo>
                      <a:pt x="116" y="66"/>
                    </a:lnTo>
                    <a:lnTo>
                      <a:pt x="111" y="68"/>
                    </a:lnTo>
                    <a:lnTo>
                      <a:pt x="111" y="72"/>
                    </a:lnTo>
                    <a:lnTo>
                      <a:pt x="109" y="75"/>
                    </a:lnTo>
                    <a:lnTo>
                      <a:pt x="102" y="80"/>
                    </a:lnTo>
                    <a:lnTo>
                      <a:pt x="101" y="84"/>
                    </a:lnTo>
                    <a:lnTo>
                      <a:pt x="101" y="86"/>
                    </a:lnTo>
                    <a:lnTo>
                      <a:pt x="99" y="88"/>
                    </a:lnTo>
                    <a:lnTo>
                      <a:pt x="90" y="93"/>
                    </a:lnTo>
                    <a:lnTo>
                      <a:pt x="87" y="100"/>
                    </a:lnTo>
                    <a:lnTo>
                      <a:pt x="80" y="102"/>
                    </a:lnTo>
                    <a:lnTo>
                      <a:pt x="74" y="112"/>
                    </a:lnTo>
                    <a:lnTo>
                      <a:pt x="60" y="117"/>
                    </a:lnTo>
                    <a:lnTo>
                      <a:pt x="57" y="121"/>
                    </a:lnTo>
                    <a:lnTo>
                      <a:pt x="57" y="130"/>
                    </a:lnTo>
                    <a:lnTo>
                      <a:pt x="57" y="131"/>
                    </a:lnTo>
                    <a:lnTo>
                      <a:pt x="55" y="137"/>
                    </a:lnTo>
                    <a:lnTo>
                      <a:pt x="57" y="144"/>
                    </a:lnTo>
                    <a:lnTo>
                      <a:pt x="44" y="153"/>
                    </a:lnTo>
                    <a:lnTo>
                      <a:pt x="20" y="174"/>
                    </a:lnTo>
                    <a:lnTo>
                      <a:pt x="23" y="181"/>
                    </a:lnTo>
                    <a:lnTo>
                      <a:pt x="23" y="182"/>
                    </a:lnTo>
                    <a:lnTo>
                      <a:pt x="18" y="189"/>
                    </a:lnTo>
                    <a:lnTo>
                      <a:pt x="16" y="195"/>
                    </a:lnTo>
                    <a:lnTo>
                      <a:pt x="22" y="203"/>
                    </a:lnTo>
                    <a:lnTo>
                      <a:pt x="25" y="207"/>
                    </a:lnTo>
                    <a:lnTo>
                      <a:pt x="20" y="214"/>
                    </a:lnTo>
                    <a:lnTo>
                      <a:pt x="16" y="221"/>
                    </a:lnTo>
                    <a:lnTo>
                      <a:pt x="16" y="226"/>
                    </a:lnTo>
                    <a:lnTo>
                      <a:pt x="13" y="228"/>
                    </a:lnTo>
                    <a:lnTo>
                      <a:pt x="2" y="230"/>
                    </a:lnTo>
                    <a:lnTo>
                      <a:pt x="0" y="239"/>
                    </a:lnTo>
                    <a:lnTo>
                      <a:pt x="9" y="240"/>
                    </a:lnTo>
                    <a:lnTo>
                      <a:pt x="15" y="237"/>
                    </a:lnTo>
                    <a:lnTo>
                      <a:pt x="20" y="239"/>
                    </a:lnTo>
                    <a:lnTo>
                      <a:pt x="23" y="237"/>
                    </a:lnTo>
                    <a:lnTo>
                      <a:pt x="34" y="223"/>
                    </a:lnTo>
                    <a:lnTo>
                      <a:pt x="29" y="221"/>
                    </a:lnTo>
                    <a:lnTo>
                      <a:pt x="283" y="15"/>
                    </a:lnTo>
                    <a:lnTo>
                      <a:pt x="285" y="14"/>
                    </a:lnTo>
                    <a:lnTo>
                      <a:pt x="283" y="12"/>
                    </a:lnTo>
                    <a:lnTo>
                      <a:pt x="287" y="12"/>
                    </a:lnTo>
                    <a:lnTo>
                      <a:pt x="289" y="15"/>
                    </a:lnTo>
                    <a:lnTo>
                      <a:pt x="287" y="15"/>
                    </a:lnTo>
                    <a:lnTo>
                      <a:pt x="285" y="15"/>
                    </a:lnTo>
                    <a:lnTo>
                      <a:pt x="283" y="15"/>
                    </a:lnTo>
                    <a:lnTo>
                      <a:pt x="29" y="2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Freeform 177">
                <a:extLst>
                  <a:ext uri="{FF2B5EF4-FFF2-40B4-BE49-F238E27FC236}">
                    <a16:creationId xmlns:a16="http://schemas.microsoft.com/office/drawing/2014/main" id="{36ED1393-BF8E-15F5-4A84-9B8F55771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3056"/>
                <a:ext cx="230" cy="156"/>
              </a:xfrm>
              <a:custGeom>
                <a:avLst/>
                <a:gdLst>
                  <a:gd name="T0" fmla="*/ 41 w 459"/>
                  <a:gd name="T1" fmla="*/ 200 h 311"/>
                  <a:gd name="T2" fmla="*/ 81 w 459"/>
                  <a:gd name="T3" fmla="*/ 196 h 311"/>
                  <a:gd name="T4" fmla="*/ 87 w 459"/>
                  <a:gd name="T5" fmla="*/ 230 h 311"/>
                  <a:gd name="T6" fmla="*/ 108 w 459"/>
                  <a:gd name="T7" fmla="*/ 276 h 311"/>
                  <a:gd name="T8" fmla="*/ 136 w 459"/>
                  <a:gd name="T9" fmla="*/ 283 h 311"/>
                  <a:gd name="T10" fmla="*/ 190 w 459"/>
                  <a:gd name="T11" fmla="*/ 288 h 311"/>
                  <a:gd name="T12" fmla="*/ 215 w 459"/>
                  <a:gd name="T13" fmla="*/ 237 h 311"/>
                  <a:gd name="T14" fmla="*/ 252 w 459"/>
                  <a:gd name="T15" fmla="*/ 235 h 311"/>
                  <a:gd name="T16" fmla="*/ 294 w 459"/>
                  <a:gd name="T17" fmla="*/ 269 h 311"/>
                  <a:gd name="T18" fmla="*/ 311 w 459"/>
                  <a:gd name="T19" fmla="*/ 304 h 311"/>
                  <a:gd name="T20" fmla="*/ 331 w 459"/>
                  <a:gd name="T21" fmla="*/ 251 h 311"/>
                  <a:gd name="T22" fmla="*/ 347 w 459"/>
                  <a:gd name="T23" fmla="*/ 202 h 311"/>
                  <a:gd name="T24" fmla="*/ 378 w 459"/>
                  <a:gd name="T25" fmla="*/ 232 h 311"/>
                  <a:gd name="T26" fmla="*/ 408 w 459"/>
                  <a:gd name="T27" fmla="*/ 225 h 311"/>
                  <a:gd name="T28" fmla="*/ 426 w 459"/>
                  <a:gd name="T29" fmla="*/ 233 h 311"/>
                  <a:gd name="T30" fmla="*/ 419 w 459"/>
                  <a:gd name="T31" fmla="*/ 189 h 311"/>
                  <a:gd name="T32" fmla="*/ 459 w 459"/>
                  <a:gd name="T33" fmla="*/ 188 h 311"/>
                  <a:gd name="T34" fmla="*/ 456 w 459"/>
                  <a:gd name="T35" fmla="*/ 146 h 311"/>
                  <a:gd name="T36" fmla="*/ 454 w 459"/>
                  <a:gd name="T37" fmla="*/ 135 h 311"/>
                  <a:gd name="T38" fmla="*/ 445 w 459"/>
                  <a:gd name="T39" fmla="*/ 130 h 311"/>
                  <a:gd name="T40" fmla="*/ 440 w 459"/>
                  <a:gd name="T41" fmla="*/ 138 h 311"/>
                  <a:gd name="T42" fmla="*/ 433 w 459"/>
                  <a:gd name="T43" fmla="*/ 142 h 311"/>
                  <a:gd name="T44" fmla="*/ 424 w 459"/>
                  <a:gd name="T45" fmla="*/ 151 h 311"/>
                  <a:gd name="T46" fmla="*/ 415 w 459"/>
                  <a:gd name="T47" fmla="*/ 146 h 311"/>
                  <a:gd name="T48" fmla="*/ 405 w 459"/>
                  <a:gd name="T49" fmla="*/ 140 h 311"/>
                  <a:gd name="T50" fmla="*/ 398 w 459"/>
                  <a:gd name="T51" fmla="*/ 131 h 311"/>
                  <a:gd name="T52" fmla="*/ 396 w 459"/>
                  <a:gd name="T53" fmla="*/ 123 h 311"/>
                  <a:gd name="T54" fmla="*/ 385 w 459"/>
                  <a:gd name="T55" fmla="*/ 121 h 311"/>
                  <a:gd name="T56" fmla="*/ 377 w 459"/>
                  <a:gd name="T57" fmla="*/ 117 h 311"/>
                  <a:gd name="T58" fmla="*/ 368 w 459"/>
                  <a:gd name="T59" fmla="*/ 119 h 311"/>
                  <a:gd name="T60" fmla="*/ 359 w 459"/>
                  <a:gd name="T61" fmla="*/ 116 h 311"/>
                  <a:gd name="T62" fmla="*/ 361 w 459"/>
                  <a:gd name="T63" fmla="*/ 98 h 311"/>
                  <a:gd name="T64" fmla="*/ 366 w 459"/>
                  <a:gd name="T65" fmla="*/ 84 h 311"/>
                  <a:gd name="T66" fmla="*/ 380 w 459"/>
                  <a:gd name="T67" fmla="*/ 68 h 311"/>
                  <a:gd name="T68" fmla="*/ 375 w 459"/>
                  <a:gd name="T69" fmla="*/ 54 h 311"/>
                  <a:gd name="T70" fmla="*/ 369 w 459"/>
                  <a:gd name="T71" fmla="*/ 49 h 311"/>
                  <a:gd name="T72" fmla="*/ 361 w 459"/>
                  <a:gd name="T73" fmla="*/ 49 h 311"/>
                  <a:gd name="T74" fmla="*/ 352 w 459"/>
                  <a:gd name="T75" fmla="*/ 37 h 311"/>
                  <a:gd name="T76" fmla="*/ 341 w 459"/>
                  <a:gd name="T77" fmla="*/ 28 h 311"/>
                  <a:gd name="T78" fmla="*/ 327 w 459"/>
                  <a:gd name="T79" fmla="*/ 17 h 311"/>
                  <a:gd name="T80" fmla="*/ 303 w 459"/>
                  <a:gd name="T81" fmla="*/ 21 h 311"/>
                  <a:gd name="T82" fmla="*/ 292 w 459"/>
                  <a:gd name="T83" fmla="*/ 8 h 311"/>
                  <a:gd name="T84" fmla="*/ 271 w 459"/>
                  <a:gd name="T85" fmla="*/ 3 h 311"/>
                  <a:gd name="T86" fmla="*/ 269 w 459"/>
                  <a:gd name="T87" fmla="*/ 21 h 311"/>
                  <a:gd name="T88" fmla="*/ 273 w 459"/>
                  <a:gd name="T89" fmla="*/ 26 h 311"/>
                  <a:gd name="T90" fmla="*/ 246 w 459"/>
                  <a:gd name="T91" fmla="*/ 30 h 311"/>
                  <a:gd name="T92" fmla="*/ 199 w 459"/>
                  <a:gd name="T93" fmla="*/ 28 h 311"/>
                  <a:gd name="T94" fmla="*/ 176 w 459"/>
                  <a:gd name="T95" fmla="*/ 26 h 311"/>
                  <a:gd name="T96" fmla="*/ 160 w 459"/>
                  <a:gd name="T97" fmla="*/ 44 h 311"/>
                  <a:gd name="T98" fmla="*/ 143 w 459"/>
                  <a:gd name="T99" fmla="*/ 51 h 311"/>
                  <a:gd name="T100" fmla="*/ 113 w 459"/>
                  <a:gd name="T101" fmla="*/ 45 h 311"/>
                  <a:gd name="T102" fmla="*/ 111 w 459"/>
                  <a:gd name="T103" fmla="*/ 68 h 311"/>
                  <a:gd name="T104" fmla="*/ 90 w 459"/>
                  <a:gd name="T105" fmla="*/ 93 h 311"/>
                  <a:gd name="T106" fmla="*/ 57 w 459"/>
                  <a:gd name="T107" fmla="*/ 131 h 311"/>
                  <a:gd name="T108" fmla="*/ 18 w 459"/>
                  <a:gd name="T109" fmla="*/ 189 h 311"/>
                  <a:gd name="T110" fmla="*/ 13 w 459"/>
                  <a:gd name="T111" fmla="*/ 228 h 311"/>
                  <a:gd name="T112" fmla="*/ 34 w 459"/>
                  <a:gd name="T113" fmla="*/ 223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59" h="311">
                    <a:moveTo>
                      <a:pt x="29" y="221"/>
                    </a:moveTo>
                    <a:lnTo>
                      <a:pt x="32" y="216"/>
                    </a:lnTo>
                    <a:lnTo>
                      <a:pt x="27" y="216"/>
                    </a:lnTo>
                    <a:lnTo>
                      <a:pt x="29" y="212"/>
                    </a:lnTo>
                    <a:lnTo>
                      <a:pt x="30" y="211"/>
                    </a:lnTo>
                    <a:lnTo>
                      <a:pt x="32" y="207"/>
                    </a:lnTo>
                    <a:lnTo>
                      <a:pt x="41" y="200"/>
                    </a:lnTo>
                    <a:lnTo>
                      <a:pt x="48" y="203"/>
                    </a:lnTo>
                    <a:lnTo>
                      <a:pt x="50" y="202"/>
                    </a:lnTo>
                    <a:lnTo>
                      <a:pt x="53" y="200"/>
                    </a:lnTo>
                    <a:lnTo>
                      <a:pt x="60" y="195"/>
                    </a:lnTo>
                    <a:lnTo>
                      <a:pt x="71" y="195"/>
                    </a:lnTo>
                    <a:lnTo>
                      <a:pt x="74" y="196"/>
                    </a:lnTo>
                    <a:lnTo>
                      <a:pt x="81" y="196"/>
                    </a:lnTo>
                    <a:lnTo>
                      <a:pt x="88" y="202"/>
                    </a:lnTo>
                    <a:lnTo>
                      <a:pt x="85" y="212"/>
                    </a:lnTo>
                    <a:lnTo>
                      <a:pt x="88" y="214"/>
                    </a:lnTo>
                    <a:lnTo>
                      <a:pt x="92" y="219"/>
                    </a:lnTo>
                    <a:lnTo>
                      <a:pt x="94" y="225"/>
                    </a:lnTo>
                    <a:lnTo>
                      <a:pt x="90" y="228"/>
                    </a:lnTo>
                    <a:lnTo>
                      <a:pt x="87" y="230"/>
                    </a:lnTo>
                    <a:lnTo>
                      <a:pt x="87" y="237"/>
                    </a:lnTo>
                    <a:lnTo>
                      <a:pt x="85" y="244"/>
                    </a:lnTo>
                    <a:lnTo>
                      <a:pt x="94" y="246"/>
                    </a:lnTo>
                    <a:lnTo>
                      <a:pt x="92" y="258"/>
                    </a:lnTo>
                    <a:lnTo>
                      <a:pt x="97" y="260"/>
                    </a:lnTo>
                    <a:lnTo>
                      <a:pt x="104" y="270"/>
                    </a:lnTo>
                    <a:lnTo>
                      <a:pt x="108" y="276"/>
                    </a:lnTo>
                    <a:lnTo>
                      <a:pt x="108" y="281"/>
                    </a:lnTo>
                    <a:lnTo>
                      <a:pt x="106" y="284"/>
                    </a:lnTo>
                    <a:lnTo>
                      <a:pt x="109" y="284"/>
                    </a:lnTo>
                    <a:lnTo>
                      <a:pt x="115" y="291"/>
                    </a:lnTo>
                    <a:lnTo>
                      <a:pt x="118" y="293"/>
                    </a:lnTo>
                    <a:lnTo>
                      <a:pt x="123" y="291"/>
                    </a:lnTo>
                    <a:lnTo>
                      <a:pt x="136" y="283"/>
                    </a:lnTo>
                    <a:lnTo>
                      <a:pt x="141" y="284"/>
                    </a:lnTo>
                    <a:lnTo>
                      <a:pt x="150" y="284"/>
                    </a:lnTo>
                    <a:lnTo>
                      <a:pt x="160" y="279"/>
                    </a:lnTo>
                    <a:lnTo>
                      <a:pt x="166" y="281"/>
                    </a:lnTo>
                    <a:lnTo>
                      <a:pt x="171" y="277"/>
                    </a:lnTo>
                    <a:lnTo>
                      <a:pt x="178" y="284"/>
                    </a:lnTo>
                    <a:lnTo>
                      <a:pt x="190" y="288"/>
                    </a:lnTo>
                    <a:lnTo>
                      <a:pt x="194" y="279"/>
                    </a:lnTo>
                    <a:lnTo>
                      <a:pt x="204" y="274"/>
                    </a:lnTo>
                    <a:lnTo>
                      <a:pt x="208" y="267"/>
                    </a:lnTo>
                    <a:lnTo>
                      <a:pt x="210" y="263"/>
                    </a:lnTo>
                    <a:lnTo>
                      <a:pt x="220" y="256"/>
                    </a:lnTo>
                    <a:lnTo>
                      <a:pt x="220" y="251"/>
                    </a:lnTo>
                    <a:lnTo>
                      <a:pt x="215" y="237"/>
                    </a:lnTo>
                    <a:lnTo>
                      <a:pt x="217" y="233"/>
                    </a:lnTo>
                    <a:lnTo>
                      <a:pt x="238" y="218"/>
                    </a:lnTo>
                    <a:lnTo>
                      <a:pt x="248" y="207"/>
                    </a:lnTo>
                    <a:lnTo>
                      <a:pt x="252" y="205"/>
                    </a:lnTo>
                    <a:lnTo>
                      <a:pt x="253" y="205"/>
                    </a:lnTo>
                    <a:lnTo>
                      <a:pt x="257" y="212"/>
                    </a:lnTo>
                    <a:lnTo>
                      <a:pt x="252" y="235"/>
                    </a:lnTo>
                    <a:lnTo>
                      <a:pt x="255" y="239"/>
                    </a:lnTo>
                    <a:lnTo>
                      <a:pt x="261" y="242"/>
                    </a:lnTo>
                    <a:lnTo>
                      <a:pt x="271" y="260"/>
                    </a:lnTo>
                    <a:lnTo>
                      <a:pt x="280" y="261"/>
                    </a:lnTo>
                    <a:lnTo>
                      <a:pt x="287" y="261"/>
                    </a:lnTo>
                    <a:lnTo>
                      <a:pt x="292" y="263"/>
                    </a:lnTo>
                    <a:lnTo>
                      <a:pt x="294" y="269"/>
                    </a:lnTo>
                    <a:lnTo>
                      <a:pt x="287" y="279"/>
                    </a:lnTo>
                    <a:lnTo>
                      <a:pt x="301" y="293"/>
                    </a:lnTo>
                    <a:lnTo>
                      <a:pt x="303" y="298"/>
                    </a:lnTo>
                    <a:lnTo>
                      <a:pt x="297" y="305"/>
                    </a:lnTo>
                    <a:lnTo>
                      <a:pt x="306" y="311"/>
                    </a:lnTo>
                    <a:lnTo>
                      <a:pt x="310" y="309"/>
                    </a:lnTo>
                    <a:lnTo>
                      <a:pt x="311" y="304"/>
                    </a:lnTo>
                    <a:lnTo>
                      <a:pt x="310" y="298"/>
                    </a:lnTo>
                    <a:lnTo>
                      <a:pt x="311" y="291"/>
                    </a:lnTo>
                    <a:lnTo>
                      <a:pt x="308" y="279"/>
                    </a:lnTo>
                    <a:lnTo>
                      <a:pt x="310" y="274"/>
                    </a:lnTo>
                    <a:lnTo>
                      <a:pt x="324" y="258"/>
                    </a:lnTo>
                    <a:lnTo>
                      <a:pt x="326" y="256"/>
                    </a:lnTo>
                    <a:lnTo>
                      <a:pt x="331" y="251"/>
                    </a:lnTo>
                    <a:lnTo>
                      <a:pt x="336" y="242"/>
                    </a:lnTo>
                    <a:lnTo>
                      <a:pt x="338" y="233"/>
                    </a:lnTo>
                    <a:lnTo>
                      <a:pt x="336" y="225"/>
                    </a:lnTo>
                    <a:lnTo>
                      <a:pt x="334" y="216"/>
                    </a:lnTo>
                    <a:lnTo>
                      <a:pt x="336" y="209"/>
                    </a:lnTo>
                    <a:lnTo>
                      <a:pt x="340" y="203"/>
                    </a:lnTo>
                    <a:lnTo>
                      <a:pt x="347" y="202"/>
                    </a:lnTo>
                    <a:lnTo>
                      <a:pt x="352" y="200"/>
                    </a:lnTo>
                    <a:lnTo>
                      <a:pt x="355" y="203"/>
                    </a:lnTo>
                    <a:lnTo>
                      <a:pt x="355" y="211"/>
                    </a:lnTo>
                    <a:lnTo>
                      <a:pt x="354" y="218"/>
                    </a:lnTo>
                    <a:lnTo>
                      <a:pt x="366" y="232"/>
                    </a:lnTo>
                    <a:lnTo>
                      <a:pt x="371" y="233"/>
                    </a:lnTo>
                    <a:lnTo>
                      <a:pt x="378" y="232"/>
                    </a:lnTo>
                    <a:lnTo>
                      <a:pt x="384" y="232"/>
                    </a:lnTo>
                    <a:lnTo>
                      <a:pt x="385" y="225"/>
                    </a:lnTo>
                    <a:lnTo>
                      <a:pt x="389" y="221"/>
                    </a:lnTo>
                    <a:lnTo>
                      <a:pt x="401" y="219"/>
                    </a:lnTo>
                    <a:lnTo>
                      <a:pt x="406" y="218"/>
                    </a:lnTo>
                    <a:lnTo>
                      <a:pt x="410" y="219"/>
                    </a:lnTo>
                    <a:lnTo>
                      <a:pt x="408" y="225"/>
                    </a:lnTo>
                    <a:lnTo>
                      <a:pt x="413" y="230"/>
                    </a:lnTo>
                    <a:lnTo>
                      <a:pt x="415" y="235"/>
                    </a:lnTo>
                    <a:lnTo>
                      <a:pt x="413" y="239"/>
                    </a:lnTo>
                    <a:lnTo>
                      <a:pt x="415" y="246"/>
                    </a:lnTo>
                    <a:lnTo>
                      <a:pt x="422" y="246"/>
                    </a:lnTo>
                    <a:lnTo>
                      <a:pt x="427" y="242"/>
                    </a:lnTo>
                    <a:lnTo>
                      <a:pt x="426" y="233"/>
                    </a:lnTo>
                    <a:lnTo>
                      <a:pt x="422" y="226"/>
                    </a:lnTo>
                    <a:lnTo>
                      <a:pt x="427" y="219"/>
                    </a:lnTo>
                    <a:lnTo>
                      <a:pt x="426" y="214"/>
                    </a:lnTo>
                    <a:lnTo>
                      <a:pt x="415" y="209"/>
                    </a:lnTo>
                    <a:lnTo>
                      <a:pt x="419" y="198"/>
                    </a:lnTo>
                    <a:lnTo>
                      <a:pt x="417" y="195"/>
                    </a:lnTo>
                    <a:lnTo>
                      <a:pt x="419" y="189"/>
                    </a:lnTo>
                    <a:lnTo>
                      <a:pt x="424" y="184"/>
                    </a:lnTo>
                    <a:lnTo>
                      <a:pt x="431" y="184"/>
                    </a:lnTo>
                    <a:lnTo>
                      <a:pt x="436" y="186"/>
                    </a:lnTo>
                    <a:lnTo>
                      <a:pt x="440" y="196"/>
                    </a:lnTo>
                    <a:lnTo>
                      <a:pt x="449" y="198"/>
                    </a:lnTo>
                    <a:lnTo>
                      <a:pt x="457" y="196"/>
                    </a:lnTo>
                    <a:lnTo>
                      <a:pt x="459" y="188"/>
                    </a:lnTo>
                    <a:lnTo>
                      <a:pt x="456" y="181"/>
                    </a:lnTo>
                    <a:lnTo>
                      <a:pt x="459" y="168"/>
                    </a:lnTo>
                    <a:lnTo>
                      <a:pt x="456" y="158"/>
                    </a:lnTo>
                    <a:lnTo>
                      <a:pt x="457" y="154"/>
                    </a:lnTo>
                    <a:lnTo>
                      <a:pt x="457" y="149"/>
                    </a:lnTo>
                    <a:lnTo>
                      <a:pt x="457" y="147"/>
                    </a:lnTo>
                    <a:lnTo>
                      <a:pt x="456" y="146"/>
                    </a:lnTo>
                    <a:lnTo>
                      <a:pt x="457" y="144"/>
                    </a:lnTo>
                    <a:lnTo>
                      <a:pt x="457" y="142"/>
                    </a:lnTo>
                    <a:lnTo>
                      <a:pt x="459" y="140"/>
                    </a:lnTo>
                    <a:lnTo>
                      <a:pt x="459" y="138"/>
                    </a:lnTo>
                    <a:lnTo>
                      <a:pt x="457" y="137"/>
                    </a:lnTo>
                    <a:lnTo>
                      <a:pt x="456" y="135"/>
                    </a:lnTo>
                    <a:lnTo>
                      <a:pt x="454" y="135"/>
                    </a:lnTo>
                    <a:lnTo>
                      <a:pt x="452" y="133"/>
                    </a:lnTo>
                    <a:lnTo>
                      <a:pt x="452" y="131"/>
                    </a:lnTo>
                    <a:lnTo>
                      <a:pt x="450" y="130"/>
                    </a:lnTo>
                    <a:lnTo>
                      <a:pt x="450" y="128"/>
                    </a:lnTo>
                    <a:lnTo>
                      <a:pt x="449" y="128"/>
                    </a:lnTo>
                    <a:lnTo>
                      <a:pt x="447" y="130"/>
                    </a:lnTo>
                    <a:lnTo>
                      <a:pt x="445" y="130"/>
                    </a:lnTo>
                    <a:lnTo>
                      <a:pt x="443" y="131"/>
                    </a:lnTo>
                    <a:lnTo>
                      <a:pt x="443" y="133"/>
                    </a:lnTo>
                    <a:lnTo>
                      <a:pt x="443" y="135"/>
                    </a:lnTo>
                    <a:lnTo>
                      <a:pt x="442" y="135"/>
                    </a:lnTo>
                    <a:lnTo>
                      <a:pt x="440" y="137"/>
                    </a:lnTo>
                    <a:lnTo>
                      <a:pt x="442" y="138"/>
                    </a:lnTo>
                    <a:lnTo>
                      <a:pt x="440" y="138"/>
                    </a:lnTo>
                    <a:lnTo>
                      <a:pt x="440" y="140"/>
                    </a:lnTo>
                    <a:lnTo>
                      <a:pt x="438" y="138"/>
                    </a:lnTo>
                    <a:lnTo>
                      <a:pt x="436" y="138"/>
                    </a:lnTo>
                    <a:lnTo>
                      <a:pt x="435" y="138"/>
                    </a:lnTo>
                    <a:lnTo>
                      <a:pt x="435" y="140"/>
                    </a:lnTo>
                    <a:lnTo>
                      <a:pt x="433" y="140"/>
                    </a:lnTo>
                    <a:lnTo>
                      <a:pt x="433" y="142"/>
                    </a:lnTo>
                    <a:lnTo>
                      <a:pt x="433" y="144"/>
                    </a:lnTo>
                    <a:lnTo>
                      <a:pt x="433" y="146"/>
                    </a:lnTo>
                    <a:lnTo>
                      <a:pt x="433" y="147"/>
                    </a:lnTo>
                    <a:lnTo>
                      <a:pt x="429" y="147"/>
                    </a:lnTo>
                    <a:lnTo>
                      <a:pt x="427" y="149"/>
                    </a:lnTo>
                    <a:lnTo>
                      <a:pt x="426" y="151"/>
                    </a:lnTo>
                    <a:lnTo>
                      <a:pt x="424" y="151"/>
                    </a:lnTo>
                    <a:lnTo>
                      <a:pt x="422" y="151"/>
                    </a:lnTo>
                    <a:lnTo>
                      <a:pt x="420" y="153"/>
                    </a:lnTo>
                    <a:lnTo>
                      <a:pt x="419" y="151"/>
                    </a:lnTo>
                    <a:lnTo>
                      <a:pt x="419" y="149"/>
                    </a:lnTo>
                    <a:lnTo>
                      <a:pt x="415" y="149"/>
                    </a:lnTo>
                    <a:lnTo>
                      <a:pt x="415" y="147"/>
                    </a:lnTo>
                    <a:lnTo>
                      <a:pt x="415" y="146"/>
                    </a:lnTo>
                    <a:lnTo>
                      <a:pt x="413" y="144"/>
                    </a:lnTo>
                    <a:lnTo>
                      <a:pt x="412" y="142"/>
                    </a:lnTo>
                    <a:lnTo>
                      <a:pt x="410" y="142"/>
                    </a:lnTo>
                    <a:lnTo>
                      <a:pt x="408" y="142"/>
                    </a:lnTo>
                    <a:lnTo>
                      <a:pt x="408" y="140"/>
                    </a:lnTo>
                    <a:lnTo>
                      <a:pt x="406" y="140"/>
                    </a:lnTo>
                    <a:lnTo>
                      <a:pt x="405" y="140"/>
                    </a:lnTo>
                    <a:lnTo>
                      <a:pt x="403" y="140"/>
                    </a:lnTo>
                    <a:lnTo>
                      <a:pt x="401" y="137"/>
                    </a:lnTo>
                    <a:lnTo>
                      <a:pt x="399" y="137"/>
                    </a:lnTo>
                    <a:lnTo>
                      <a:pt x="398" y="137"/>
                    </a:lnTo>
                    <a:lnTo>
                      <a:pt x="398" y="135"/>
                    </a:lnTo>
                    <a:lnTo>
                      <a:pt x="399" y="133"/>
                    </a:lnTo>
                    <a:lnTo>
                      <a:pt x="398" y="131"/>
                    </a:lnTo>
                    <a:lnTo>
                      <a:pt x="399" y="130"/>
                    </a:lnTo>
                    <a:lnTo>
                      <a:pt x="399" y="128"/>
                    </a:lnTo>
                    <a:lnTo>
                      <a:pt x="399" y="126"/>
                    </a:lnTo>
                    <a:lnTo>
                      <a:pt x="398" y="126"/>
                    </a:lnTo>
                    <a:lnTo>
                      <a:pt x="398" y="124"/>
                    </a:lnTo>
                    <a:lnTo>
                      <a:pt x="399" y="124"/>
                    </a:lnTo>
                    <a:lnTo>
                      <a:pt x="396" y="123"/>
                    </a:lnTo>
                    <a:lnTo>
                      <a:pt x="396" y="124"/>
                    </a:lnTo>
                    <a:lnTo>
                      <a:pt x="394" y="124"/>
                    </a:lnTo>
                    <a:lnTo>
                      <a:pt x="394" y="123"/>
                    </a:lnTo>
                    <a:lnTo>
                      <a:pt x="392" y="123"/>
                    </a:lnTo>
                    <a:lnTo>
                      <a:pt x="391" y="121"/>
                    </a:lnTo>
                    <a:lnTo>
                      <a:pt x="389" y="121"/>
                    </a:lnTo>
                    <a:lnTo>
                      <a:pt x="385" y="121"/>
                    </a:lnTo>
                    <a:lnTo>
                      <a:pt x="385" y="119"/>
                    </a:lnTo>
                    <a:lnTo>
                      <a:pt x="384" y="119"/>
                    </a:lnTo>
                    <a:lnTo>
                      <a:pt x="382" y="119"/>
                    </a:lnTo>
                    <a:lnTo>
                      <a:pt x="382" y="117"/>
                    </a:lnTo>
                    <a:lnTo>
                      <a:pt x="380" y="117"/>
                    </a:lnTo>
                    <a:lnTo>
                      <a:pt x="378" y="117"/>
                    </a:lnTo>
                    <a:lnTo>
                      <a:pt x="377" y="117"/>
                    </a:lnTo>
                    <a:lnTo>
                      <a:pt x="375" y="117"/>
                    </a:lnTo>
                    <a:lnTo>
                      <a:pt x="373" y="117"/>
                    </a:lnTo>
                    <a:lnTo>
                      <a:pt x="371" y="116"/>
                    </a:lnTo>
                    <a:lnTo>
                      <a:pt x="371" y="117"/>
                    </a:lnTo>
                    <a:lnTo>
                      <a:pt x="369" y="117"/>
                    </a:lnTo>
                    <a:lnTo>
                      <a:pt x="368" y="117"/>
                    </a:lnTo>
                    <a:lnTo>
                      <a:pt x="368" y="119"/>
                    </a:lnTo>
                    <a:lnTo>
                      <a:pt x="366" y="117"/>
                    </a:lnTo>
                    <a:lnTo>
                      <a:pt x="366" y="116"/>
                    </a:lnTo>
                    <a:lnTo>
                      <a:pt x="364" y="116"/>
                    </a:lnTo>
                    <a:lnTo>
                      <a:pt x="362" y="116"/>
                    </a:lnTo>
                    <a:lnTo>
                      <a:pt x="361" y="117"/>
                    </a:lnTo>
                    <a:lnTo>
                      <a:pt x="359" y="117"/>
                    </a:lnTo>
                    <a:lnTo>
                      <a:pt x="359" y="116"/>
                    </a:lnTo>
                    <a:lnTo>
                      <a:pt x="362" y="112"/>
                    </a:lnTo>
                    <a:lnTo>
                      <a:pt x="364" y="110"/>
                    </a:lnTo>
                    <a:lnTo>
                      <a:pt x="362" y="107"/>
                    </a:lnTo>
                    <a:lnTo>
                      <a:pt x="364" y="107"/>
                    </a:lnTo>
                    <a:lnTo>
                      <a:pt x="362" y="103"/>
                    </a:lnTo>
                    <a:lnTo>
                      <a:pt x="362" y="102"/>
                    </a:lnTo>
                    <a:lnTo>
                      <a:pt x="361" y="98"/>
                    </a:lnTo>
                    <a:lnTo>
                      <a:pt x="361" y="96"/>
                    </a:lnTo>
                    <a:lnTo>
                      <a:pt x="361" y="95"/>
                    </a:lnTo>
                    <a:lnTo>
                      <a:pt x="362" y="93"/>
                    </a:lnTo>
                    <a:lnTo>
                      <a:pt x="362" y="91"/>
                    </a:lnTo>
                    <a:lnTo>
                      <a:pt x="364" y="89"/>
                    </a:lnTo>
                    <a:lnTo>
                      <a:pt x="366" y="86"/>
                    </a:lnTo>
                    <a:lnTo>
                      <a:pt x="366" y="84"/>
                    </a:lnTo>
                    <a:lnTo>
                      <a:pt x="366" y="82"/>
                    </a:lnTo>
                    <a:lnTo>
                      <a:pt x="368" y="79"/>
                    </a:lnTo>
                    <a:lnTo>
                      <a:pt x="371" y="77"/>
                    </a:lnTo>
                    <a:lnTo>
                      <a:pt x="373" y="72"/>
                    </a:lnTo>
                    <a:lnTo>
                      <a:pt x="375" y="68"/>
                    </a:lnTo>
                    <a:lnTo>
                      <a:pt x="378" y="68"/>
                    </a:lnTo>
                    <a:lnTo>
                      <a:pt x="380" y="68"/>
                    </a:lnTo>
                    <a:lnTo>
                      <a:pt x="380" y="65"/>
                    </a:lnTo>
                    <a:lnTo>
                      <a:pt x="378" y="63"/>
                    </a:lnTo>
                    <a:lnTo>
                      <a:pt x="378" y="61"/>
                    </a:lnTo>
                    <a:lnTo>
                      <a:pt x="378" y="59"/>
                    </a:lnTo>
                    <a:lnTo>
                      <a:pt x="378" y="58"/>
                    </a:lnTo>
                    <a:lnTo>
                      <a:pt x="378" y="56"/>
                    </a:lnTo>
                    <a:lnTo>
                      <a:pt x="375" y="54"/>
                    </a:lnTo>
                    <a:lnTo>
                      <a:pt x="375" y="52"/>
                    </a:lnTo>
                    <a:lnTo>
                      <a:pt x="375" y="54"/>
                    </a:lnTo>
                    <a:lnTo>
                      <a:pt x="373" y="54"/>
                    </a:lnTo>
                    <a:lnTo>
                      <a:pt x="373" y="52"/>
                    </a:lnTo>
                    <a:lnTo>
                      <a:pt x="371" y="51"/>
                    </a:lnTo>
                    <a:lnTo>
                      <a:pt x="371" y="49"/>
                    </a:lnTo>
                    <a:lnTo>
                      <a:pt x="369" y="49"/>
                    </a:lnTo>
                    <a:lnTo>
                      <a:pt x="368" y="51"/>
                    </a:lnTo>
                    <a:lnTo>
                      <a:pt x="366" y="51"/>
                    </a:lnTo>
                    <a:lnTo>
                      <a:pt x="364" y="52"/>
                    </a:lnTo>
                    <a:lnTo>
                      <a:pt x="364" y="51"/>
                    </a:lnTo>
                    <a:lnTo>
                      <a:pt x="362" y="51"/>
                    </a:lnTo>
                    <a:lnTo>
                      <a:pt x="361" y="51"/>
                    </a:lnTo>
                    <a:lnTo>
                      <a:pt x="361" y="49"/>
                    </a:lnTo>
                    <a:lnTo>
                      <a:pt x="359" y="49"/>
                    </a:lnTo>
                    <a:lnTo>
                      <a:pt x="359" y="47"/>
                    </a:lnTo>
                    <a:lnTo>
                      <a:pt x="357" y="47"/>
                    </a:lnTo>
                    <a:lnTo>
                      <a:pt x="357" y="45"/>
                    </a:lnTo>
                    <a:lnTo>
                      <a:pt x="355" y="44"/>
                    </a:lnTo>
                    <a:lnTo>
                      <a:pt x="352" y="40"/>
                    </a:lnTo>
                    <a:lnTo>
                      <a:pt x="352" y="37"/>
                    </a:lnTo>
                    <a:lnTo>
                      <a:pt x="350" y="35"/>
                    </a:lnTo>
                    <a:lnTo>
                      <a:pt x="348" y="33"/>
                    </a:lnTo>
                    <a:lnTo>
                      <a:pt x="347" y="33"/>
                    </a:lnTo>
                    <a:lnTo>
                      <a:pt x="347" y="31"/>
                    </a:lnTo>
                    <a:lnTo>
                      <a:pt x="345" y="31"/>
                    </a:lnTo>
                    <a:lnTo>
                      <a:pt x="343" y="28"/>
                    </a:lnTo>
                    <a:lnTo>
                      <a:pt x="341" y="28"/>
                    </a:lnTo>
                    <a:lnTo>
                      <a:pt x="340" y="26"/>
                    </a:lnTo>
                    <a:lnTo>
                      <a:pt x="338" y="26"/>
                    </a:lnTo>
                    <a:lnTo>
                      <a:pt x="336" y="24"/>
                    </a:lnTo>
                    <a:lnTo>
                      <a:pt x="334" y="24"/>
                    </a:lnTo>
                    <a:lnTo>
                      <a:pt x="334" y="23"/>
                    </a:lnTo>
                    <a:lnTo>
                      <a:pt x="333" y="21"/>
                    </a:lnTo>
                    <a:lnTo>
                      <a:pt x="327" y="17"/>
                    </a:lnTo>
                    <a:lnTo>
                      <a:pt x="317" y="14"/>
                    </a:lnTo>
                    <a:lnTo>
                      <a:pt x="315" y="14"/>
                    </a:lnTo>
                    <a:lnTo>
                      <a:pt x="310" y="17"/>
                    </a:lnTo>
                    <a:lnTo>
                      <a:pt x="308" y="23"/>
                    </a:lnTo>
                    <a:lnTo>
                      <a:pt x="304" y="24"/>
                    </a:lnTo>
                    <a:lnTo>
                      <a:pt x="303" y="23"/>
                    </a:lnTo>
                    <a:lnTo>
                      <a:pt x="303" y="21"/>
                    </a:lnTo>
                    <a:lnTo>
                      <a:pt x="301" y="15"/>
                    </a:lnTo>
                    <a:lnTo>
                      <a:pt x="296" y="17"/>
                    </a:lnTo>
                    <a:lnTo>
                      <a:pt x="296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289" y="10"/>
                    </a:lnTo>
                    <a:lnTo>
                      <a:pt x="292" y="8"/>
                    </a:lnTo>
                    <a:lnTo>
                      <a:pt x="285" y="1"/>
                    </a:lnTo>
                    <a:lnTo>
                      <a:pt x="283" y="5"/>
                    </a:lnTo>
                    <a:lnTo>
                      <a:pt x="282" y="1"/>
                    </a:lnTo>
                    <a:lnTo>
                      <a:pt x="280" y="0"/>
                    </a:lnTo>
                    <a:lnTo>
                      <a:pt x="275" y="0"/>
                    </a:lnTo>
                    <a:lnTo>
                      <a:pt x="276" y="3"/>
                    </a:lnTo>
                    <a:lnTo>
                      <a:pt x="271" y="3"/>
                    </a:lnTo>
                    <a:lnTo>
                      <a:pt x="268" y="5"/>
                    </a:lnTo>
                    <a:lnTo>
                      <a:pt x="264" y="8"/>
                    </a:lnTo>
                    <a:lnTo>
                      <a:pt x="266" y="10"/>
                    </a:lnTo>
                    <a:lnTo>
                      <a:pt x="261" y="15"/>
                    </a:lnTo>
                    <a:lnTo>
                      <a:pt x="261" y="19"/>
                    </a:lnTo>
                    <a:lnTo>
                      <a:pt x="266" y="23"/>
                    </a:lnTo>
                    <a:lnTo>
                      <a:pt x="269" y="21"/>
                    </a:lnTo>
                    <a:lnTo>
                      <a:pt x="273" y="19"/>
                    </a:lnTo>
                    <a:lnTo>
                      <a:pt x="278" y="19"/>
                    </a:lnTo>
                    <a:lnTo>
                      <a:pt x="280" y="24"/>
                    </a:lnTo>
                    <a:lnTo>
                      <a:pt x="278" y="30"/>
                    </a:lnTo>
                    <a:lnTo>
                      <a:pt x="275" y="31"/>
                    </a:lnTo>
                    <a:lnTo>
                      <a:pt x="273" y="30"/>
                    </a:lnTo>
                    <a:lnTo>
                      <a:pt x="273" y="26"/>
                    </a:lnTo>
                    <a:lnTo>
                      <a:pt x="264" y="30"/>
                    </a:lnTo>
                    <a:lnTo>
                      <a:pt x="266" y="33"/>
                    </a:lnTo>
                    <a:lnTo>
                      <a:pt x="264" y="35"/>
                    </a:lnTo>
                    <a:lnTo>
                      <a:pt x="259" y="35"/>
                    </a:lnTo>
                    <a:lnTo>
                      <a:pt x="253" y="35"/>
                    </a:lnTo>
                    <a:lnTo>
                      <a:pt x="248" y="33"/>
                    </a:lnTo>
                    <a:lnTo>
                      <a:pt x="246" y="30"/>
                    </a:lnTo>
                    <a:lnTo>
                      <a:pt x="236" y="28"/>
                    </a:lnTo>
                    <a:lnTo>
                      <a:pt x="225" y="33"/>
                    </a:lnTo>
                    <a:lnTo>
                      <a:pt x="220" y="35"/>
                    </a:lnTo>
                    <a:lnTo>
                      <a:pt x="208" y="37"/>
                    </a:lnTo>
                    <a:lnTo>
                      <a:pt x="206" y="33"/>
                    </a:lnTo>
                    <a:lnTo>
                      <a:pt x="206" y="30"/>
                    </a:lnTo>
                    <a:lnTo>
                      <a:pt x="199" y="28"/>
                    </a:lnTo>
                    <a:lnTo>
                      <a:pt x="197" y="31"/>
                    </a:lnTo>
                    <a:lnTo>
                      <a:pt x="194" y="31"/>
                    </a:lnTo>
                    <a:lnTo>
                      <a:pt x="188" y="33"/>
                    </a:lnTo>
                    <a:lnTo>
                      <a:pt x="187" y="33"/>
                    </a:lnTo>
                    <a:lnTo>
                      <a:pt x="183" y="31"/>
                    </a:lnTo>
                    <a:lnTo>
                      <a:pt x="181" y="30"/>
                    </a:lnTo>
                    <a:lnTo>
                      <a:pt x="176" y="26"/>
                    </a:lnTo>
                    <a:lnTo>
                      <a:pt x="174" y="31"/>
                    </a:lnTo>
                    <a:lnTo>
                      <a:pt x="174" y="33"/>
                    </a:lnTo>
                    <a:lnTo>
                      <a:pt x="171" y="35"/>
                    </a:lnTo>
                    <a:lnTo>
                      <a:pt x="167" y="38"/>
                    </a:lnTo>
                    <a:lnTo>
                      <a:pt x="166" y="42"/>
                    </a:lnTo>
                    <a:lnTo>
                      <a:pt x="160" y="42"/>
                    </a:lnTo>
                    <a:lnTo>
                      <a:pt x="160" y="44"/>
                    </a:lnTo>
                    <a:lnTo>
                      <a:pt x="160" y="47"/>
                    </a:lnTo>
                    <a:lnTo>
                      <a:pt x="160" y="49"/>
                    </a:lnTo>
                    <a:lnTo>
                      <a:pt x="157" y="52"/>
                    </a:lnTo>
                    <a:lnTo>
                      <a:pt x="155" y="52"/>
                    </a:lnTo>
                    <a:lnTo>
                      <a:pt x="153" y="51"/>
                    </a:lnTo>
                    <a:lnTo>
                      <a:pt x="148" y="49"/>
                    </a:lnTo>
                    <a:lnTo>
                      <a:pt x="143" y="51"/>
                    </a:lnTo>
                    <a:lnTo>
                      <a:pt x="136" y="45"/>
                    </a:lnTo>
                    <a:lnTo>
                      <a:pt x="138" y="38"/>
                    </a:lnTo>
                    <a:lnTo>
                      <a:pt x="132" y="40"/>
                    </a:lnTo>
                    <a:lnTo>
                      <a:pt x="125" y="40"/>
                    </a:lnTo>
                    <a:lnTo>
                      <a:pt x="116" y="38"/>
                    </a:lnTo>
                    <a:lnTo>
                      <a:pt x="116" y="42"/>
                    </a:lnTo>
                    <a:lnTo>
                      <a:pt x="113" y="45"/>
                    </a:lnTo>
                    <a:lnTo>
                      <a:pt x="104" y="58"/>
                    </a:lnTo>
                    <a:lnTo>
                      <a:pt x="108" y="58"/>
                    </a:lnTo>
                    <a:lnTo>
                      <a:pt x="118" y="54"/>
                    </a:lnTo>
                    <a:lnTo>
                      <a:pt x="122" y="59"/>
                    </a:lnTo>
                    <a:lnTo>
                      <a:pt x="118" y="61"/>
                    </a:lnTo>
                    <a:lnTo>
                      <a:pt x="116" y="66"/>
                    </a:lnTo>
                    <a:lnTo>
                      <a:pt x="111" y="68"/>
                    </a:lnTo>
                    <a:lnTo>
                      <a:pt x="111" y="72"/>
                    </a:lnTo>
                    <a:lnTo>
                      <a:pt x="109" y="75"/>
                    </a:lnTo>
                    <a:lnTo>
                      <a:pt x="102" y="80"/>
                    </a:lnTo>
                    <a:lnTo>
                      <a:pt x="101" y="84"/>
                    </a:lnTo>
                    <a:lnTo>
                      <a:pt x="101" y="86"/>
                    </a:lnTo>
                    <a:lnTo>
                      <a:pt x="99" y="88"/>
                    </a:lnTo>
                    <a:lnTo>
                      <a:pt x="90" y="93"/>
                    </a:lnTo>
                    <a:lnTo>
                      <a:pt x="87" y="100"/>
                    </a:lnTo>
                    <a:lnTo>
                      <a:pt x="80" y="102"/>
                    </a:lnTo>
                    <a:lnTo>
                      <a:pt x="74" y="112"/>
                    </a:lnTo>
                    <a:lnTo>
                      <a:pt x="60" y="117"/>
                    </a:lnTo>
                    <a:lnTo>
                      <a:pt x="57" y="121"/>
                    </a:lnTo>
                    <a:lnTo>
                      <a:pt x="57" y="130"/>
                    </a:lnTo>
                    <a:lnTo>
                      <a:pt x="57" y="131"/>
                    </a:lnTo>
                    <a:lnTo>
                      <a:pt x="55" y="137"/>
                    </a:lnTo>
                    <a:lnTo>
                      <a:pt x="57" y="144"/>
                    </a:lnTo>
                    <a:lnTo>
                      <a:pt x="44" y="153"/>
                    </a:lnTo>
                    <a:lnTo>
                      <a:pt x="20" y="174"/>
                    </a:lnTo>
                    <a:lnTo>
                      <a:pt x="23" y="181"/>
                    </a:lnTo>
                    <a:lnTo>
                      <a:pt x="23" y="182"/>
                    </a:lnTo>
                    <a:lnTo>
                      <a:pt x="18" y="189"/>
                    </a:lnTo>
                    <a:lnTo>
                      <a:pt x="16" y="195"/>
                    </a:lnTo>
                    <a:lnTo>
                      <a:pt x="22" y="203"/>
                    </a:lnTo>
                    <a:lnTo>
                      <a:pt x="25" y="207"/>
                    </a:lnTo>
                    <a:lnTo>
                      <a:pt x="20" y="214"/>
                    </a:lnTo>
                    <a:lnTo>
                      <a:pt x="16" y="221"/>
                    </a:lnTo>
                    <a:lnTo>
                      <a:pt x="16" y="226"/>
                    </a:lnTo>
                    <a:lnTo>
                      <a:pt x="13" y="228"/>
                    </a:lnTo>
                    <a:lnTo>
                      <a:pt x="2" y="230"/>
                    </a:lnTo>
                    <a:lnTo>
                      <a:pt x="0" y="239"/>
                    </a:lnTo>
                    <a:lnTo>
                      <a:pt x="9" y="240"/>
                    </a:lnTo>
                    <a:lnTo>
                      <a:pt x="15" y="237"/>
                    </a:lnTo>
                    <a:lnTo>
                      <a:pt x="20" y="239"/>
                    </a:lnTo>
                    <a:lnTo>
                      <a:pt x="23" y="237"/>
                    </a:lnTo>
                    <a:lnTo>
                      <a:pt x="34" y="223"/>
                    </a:lnTo>
                    <a:lnTo>
                      <a:pt x="29" y="2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Freeform 178">
                <a:extLst>
                  <a:ext uri="{FF2B5EF4-FFF2-40B4-BE49-F238E27FC236}">
                    <a16:creationId xmlns:a16="http://schemas.microsoft.com/office/drawing/2014/main" id="{2671F42F-7E11-70D9-259D-598FCC0F2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3062"/>
                <a:ext cx="2" cy="2"/>
              </a:xfrm>
              <a:custGeom>
                <a:avLst/>
                <a:gdLst>
                  <a:gd name="T0" fmla="*/ 0 w 6"/>
                  <a:gd name="T1" fmla="*/ 3 h 3"/>
                  <a:gd name="T2" fmla="*/ 2 w 6"/>
                  <a:gd name="T3" fmla="*/ 2 h 3"/>
                  <a:gd name="T4" fmla="*/ 0 w 6"/>
                  <a:gd name="T5" fmla="*/ 0 h 3"/>
                  <a:gd name="T6" fmla="*/ 4 w 6"/>
                  <a:gd name="T7" fmla="*/ 0 h 3"/>
                  <a:gd name="T8" fmla="*/ 6 w 6"/>
                  <a:gd name="T9" fmla="*/ 3 h 3"/>
                  <a:gd name="T10" fmla="*/ 4 w 6"/>
                  <a:gd name="T11" fmla="*/ 3 h 3"/>
                  <a:gd name="T12" fmla="*/ 2 w 6"/>
                  <a:gd name="T13" fmla="*/ 3 h 3"/>
                  <a:gd name="T14" fmla="*/ 0 w 6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Freeform 179">
                <a:extLst>
                  <a:ext uri="{FF2B5EF4-FFF2-40B4-BE49-F238E27FC236}">
                    <a16:creationId xmlns:a16="http://schemas.microsoft.com/office/drawing/2014/main" id="{90A7700C-EB98-91E2-FADB-D0F7647F6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" y="3113"/>
                <a:ext cx="641" cy="706"/>
              </a:xfrm>
              <a:custGeom>
                <a:avLst/>
                <a:gdLst>
                  <a:gd name="T0" fmla="*/ 594 w 1282"/>
                  <a:gd name="T1" fmla="*/ 322 h 1413"/>
                  <a:gd name="T2" fmla="*/ 587 w 1282"/>
                  <a:gd name="T3" fmla="*/ 251 h 1413"/>
                  <a:gd name="T4" fmla="*/ 630 w 1282"/>
                  <a:gd name="T5" fmla="*/ 243 h 1413"/>
                  <a:gd name="T6" fmla="*/ 700 w 1282"/>
                  <a:gd name="T7" fmla="*/ 213 h 1413"/>
                  <a:gd name="T8" fmla="*/ 726 w 1282"/>
                  <a:gd name="T9" fmla="*/ 237 h 1413"/>
                  <a:gd name="T10" fmla="*/ 719 w 1282"/>
                  <a:gd name="T11" fmla="*/ 185 h 1413"/>
                  <a:gd name="T12" fmla="*/ 702 w 1282"/>
                  <a:gd name="T13" fmla="*/ 123 h 1413"/>
                  <a:gd name="T14" fmla="*/ 640 w 1282"/>
                  <a:gd name="T15" fmla="*/ 77 h 1413"/>
                  <a:gd name="T16" fmla="*/ 575 w 1282"/>
                  <a:gd name="T17" fmla="*/ 4 h 1413"/>
                  <a:gd name="T18" fmla="*/ 438 w 1282"/>
                  <a:gd name="T19" fmla="*/ 49 h 1413"/>
                  <a:gd name="T20" fmla="*/ 378 w 1282"/>
                  <a:gd name="T21" fmla="*/ 74 h 1413"/>
                  <a:gd name="T22" fmla="*/ 357 w 1282"/>
                  <a:gd name="T23" fmla="*/ 134 h 1413"/>
                  <a:gd name="T24" fmla="*/ 296 w 1282"/>
                  <a:gd name="T25" fmla="*/ 106 h 1413"/>
                  <a:gd name="T26" fmla="*/ 252 w 1282"/>
                  <a:gd name="T27" fmla="*/ 162 h 1413"/>
                  <a:gd name="T28" fmla="*/ 229 w 1282"/>
                  <a:gd name="T29" fmla="*/ 149 h 1413"/>
                  <a:gd name="T30" fmla="*/ 162 w 1282"/>
                  <a:gd name="T31" fmla="*/ 139 h 1413"/>
                  <a:gd name="T32" fmla="*/ 78 w 1282"/>
                  <a:gd name="T33" fmla="*/ 171 h 1413"/>
                  <a:gd name="T34" fmla="*/ 27 w 1282"/>
                  <a:gd name="T35" fmla="*/ 202 h 1413"/>
                  <a:gd name="T36" fmla="*/ 39 w 1282"/>
                  <a:gd name="T37" fmla="*/ 281 h 1413"/>
                  <a:gd name="T38" fmla="*/ 18 w 1282"/>
                  <a:gd name="T39" fmla="*/ 334 h 1413"/>
                  <a:gd name="T40" fmla="*/ 22 w 1282"/>
                  <a:gd name="T41" fmla="*/ 381 h 1413"/>
                  <a:gd name="T42" fmla="*/ 57 w 1282"/>
                  <a:gd name="T43" fmla="*/ 441 h 1413"/>
                  <a:gd name="T44" fmla="*/ 97 w 1282"/>
                  <a:gd name="T45" fmla="*/ 471 h 1413"/>
                  <a:gd name="T46" fmla="*/ 122 w 1282"/>
                  <a:gd name="T47" fmla="*/ 499 h 1413"/>
                  <a:gd name="T48" fmla="*/ 213 w 1282"/>
                  <a:gd name="T49" fmla="*/ 411 h 1413"/>
                  <a:gd name="T50" fmla="*/ 292 w 1282"/>
                  <a:gd name="T51" fmla="*/ 445 h 1413"/>
                  <a:gd name="T52" fmla="*/ 357 w 1282"/>
                  <a:gd name="T53" fmla="*/ 487 h 1413"/>
                  <a:gd name="T54" fmla="*/ 391 w 1282"/>
                  <a:gd name="T55" fmla="*/ 638 h 1413"/>
                  <a:gd name="T56" fmla="*/ 442 w 1282"/>
                  <a:gd name="T57" fmla="*/ 691 h 1413"/>
                  <a:gd name="T58" fmla="*/ 491 w 1282"/>
                  <a:gd name="T59" fmla="*/ 736 h 1413"/>
                  <a:gd name="T60" fmla="*/ 575 w 1282"/>
                  <a:gd name="T61" fmla="*/ 824 h 1413"/>
                  <a:gd name="T62" fmla="*/ 661 w 1282"/>
                  <a:gd name="T63" fmla="*/ 900 h 1413"/>
                  <a:gd name="T64" fmla="*/ 724 w 1282"/>
                  <a:gd name="T65" fmla="*/ 909 h 1413"/>
                  <a:gd name="T66" fmla="*/ 791 w 1282"/>
                  <a:gd name="T67" fmla="*/ 975 h 1413"/>
                  <a:gd name="T68" fmla="*/ 825 w 1282"/>
                  <a:gd name="T69" fmla="*/ 1005 h 1413"/>
                  <a:gd name="T70" fmla="*/ 879 w 1282"/>
                  <a:gd name="T71" fmla="*/ 1054 h 1413"/>
                  <a:gd name="T72" fmla="*/ 955 w 1282"/>
                  <a:gd name="T73" fmla="*/ 1086 h 1413"/>
                  <a:gd name="T74" fmla="*/ 1020 w 1282"/>
                  <a:gd name="T75" fmla="*/ 1242 h 1413"/>
                  <a:gd name="T76" fmla="*/ 992 w 1282"/>
                  <a:gd name="T77" fmla="*/ 1306 h 1413"/>
                  <a:gd name="T78" fmla="*/ 972 w 1282"/>
                  <a:gd name="T79" fmla="*/ 1381 h 1413"/>
                  <a:gd name="T80" fmla="*/ 1035 w 1282"/>
                  <a:gd name="T81" fmla="*/ 1378 h 1413"/>
                  <a:gd name="T82" fmla="*/ 1072 w 1282"/>
                  <a:gd name="T83" fmla="*/ 1286 h 1413"/>
                  <a:gd name="T84" fmla="*/ 1146 w 1282"/>
                  <a:gd name="T85" fmla="*/ 1234 h 1413"/>
                  <a:gd name="T86" fmla="*/ 1072 w 1282"/>
                  <a:gd name="T87" fmla="*/ 1146 h 1413"/>
                  <a:gd name="T88" fmla="*/ 1072 w 1282"/>
                  <a:gd name="T89" fmla="*/ 1074 h 1413"/>
                  <a:gd name="T90" fmla="*/ 1136 w 1282"/>
                  <a:gd name="T91" fmla="*/ 1005 h 1413"/>
                  <a:gd name="T92" fmla="*/ 1166 w 1282"/>
                  <a:gd name="T93" fmla="*/ 1032 h 1413"/>
                  <a:gd name="T94" fmla="*/ 1229 w 1282"/>
                  <a:gd name="T95" fmla="*/ 1072 h 1413"/>
                  <a:gd name="T96" fmla="*/ 1273 w 1282"/>
                  <a:gd name="T97" fmla="*/ 1093 h 1413"/>
                  <a:gd name="T98" fmla="*/ 1236 w 1282"/>
                  <a:gd name="T99" fmla="*/ 996 h 1413"/>
                  <a:gd name="T100" fmla="*/ 1162 w 1282"/>
                  <a:gd name="T101" fmla="*/ 952 h 1413"/>
                  <a:gd name="T102" fmla="*/ 1060 w 1282"/>
                  <a:gd name="T103" fmla="*/ 900 h 1413"/>
                  <a:gd name="T104" fmla="*/ 995 w 1282"/>
                  <a:gd name="T105" fmla="*/ 829 h 1413"/>
                  <a:gd name="T106" fmla="*/ 902 w 1282"/>
                  <a:gd name="T107" fmla="*/ 796 h 1413"/>
                  <a:gd name="T108" fmla="*/ 782 w 1282"/>
                  <a:gd name="T109" fmla="*/ 706 h 1413"/>
                  <a:gd name="T110" fmla="*/ 723 w 1282"/>
                  <a:gd name="T111" fmla="*/ 554 h 1413"/>
                  <a:gd name="T112" fmla="*/ 593 w 1282"/>
                  <a:gd name="T113" fmla="*/ 453 h 1413"/>
                  <a:gd name="T114" fmla="*/ 575 w 1282"/>
                  <a:gd name="T115" fmla="*/ 360 h 1413"/>
                  <a:gd name="T116" fmla="*/ 617 w 1282"/>
                  <a:gd name="T117" fmla="*/ 842 h 1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82" h="1413">
                    <a:moveTo>
                      <a:pt x="586" y="357"/>
                    </a:moveTo>
                    <a:lnTo>
                      <a:pt x="589" y="360"/>
                    </a:lnTo>
                    <a:lnTo>
                      <a:pt x="593" y="357"/>
                    </a:lnTo>
                    <a:lnTo>
                      <a:pt x="593" y="348"/>
                    </a:lnTo>
                    <a:lnTo>
                      <a:pt x="596" y="350"/>
                    </a:lnTo>
                    <a:lnTo>
                      <a:pt x="598" y="353"/>
                    </a:lnTo>
                    <a:lnTo>
                      <a:pt x="600" y="353"/>
                    </a:lnTo>
                    <a:lnTo>
                      <a:pt x="601" y="348"/>
                    </a:lnTo>
                    <a:lnTo>
                      <a:pt x="601" y="341"/>
                    </a:lnTo>
                    <a:lnTo>
                      <a:pt x="603" y="334"/>
                    </a:lnTo>
                    <a:lnTo>
                      <a:pt x="601" y="329"/>
                    </a:lnTo>
                    <a:lnTo>
                      <a:pt x="596" y="327"/>
                    </a:lnTo>
                    <a:lnTo>
                      <a:pt x="594" y="322"/>
                    </a:lnTo>
                    <a:lnTo>
                      <a:pt x="591" y="322"/>
                    </a:lnTo>
                    <a:lnTo>
                      <a:pt x="589" y="318"/>
                    </a:lnTo>
                    <a:lnTo>
                      <a:pt x="582" y="315"/>
                    </a:lnTo>
                    <a:lnTo>
                      <a:pt x="582" y="306"/>
                    </a:lnTo>
                    <a:lnTo>
                      <a:pt x="580" y="295"/>
                    </a:lnTo>
                    <a:lnTo>
                      <a:pt x="579" y="295"/>
                    </a:lnTo>
                    <a:lnTo>
                      <a:pt x="577" y="299"/>
                    </a:lnTo>
                    <a:lnTo>
                      <a:pt x="575" y="297"/>
                    </a:lnTo>
                    <a:lnTo>
                      <a:pt x="573" y="290"/>
                    </a:lnTo>
                    <a:lnTo>
                      <a:pt x="573" y="281"/>
                    </a:lnTo>
                    <a:lnTo>
                      <a:pt x="579" y="257"/>
                    </a:lnTo>
                    <a:lnTo>
                      <a:pt x="582" y="253"/>
                    </a:lnTo>
                    <a:lnTo>
                      <a:pt x="587" y="251"/>
                    </a:lnTo>
                    <a:lnTo>
                      <a:pt x="594" y="250"/>
                    </a:lnTo>
                    <a:lnTo>
                      <a:pt x="596" y="248"/>
                    </a:lnTo>
                    <a:lnTo>
                      <a:pt x="600" y="248"/>
                    </a:lnTo>
                    <a:lnTo>
                      <a:pt x="601" y="244"/>
                    </a:lnTo>
                    <a:lnTo>
                      <a:pt x="607" y="246"/>
                    </a:lnTo>
                    <a:lnTo>
                      <a:pt x="607" y="248"/>
                    </a:lnTo>
                    <a:lnTo>
                      <a:pt x="601" y="251"/>
                    </a:lnTo>
                    <a:lnTo>
                      <a:pt x="598" y="257"/>
                    </a:lnTo>
                    <a:lnTo>
                      <a:pt x="593" y="258"/>
                    </a:lnTo>
                    <a:lnTo>
                      <a:pt x="593" y="262"/>
                    </a:lnTo>
                    <a:lnTo>
                      <a:pt x="596" y="260"/>
                    </a:lnTo>
                    <a:lnTo>
                      <a:pt x="615" y="251"/>
                    </a:lnTo>
                    <a:lnTo>
                      <a:pt x="630" y="243"/>
                    </a:lnTo>
                    <a:lnTo>
                      <a:pt x="651" y="232"/>
                    </a:lnTo>
                    <a:lnTo>
                      <a:pt x="656" y="230"/>
                    </a:lnTo>
                    <a:lnTo>
                      <a:pt x="659" y="229"/>
                    </a:lnTo>
                    <a:lnTo>
                      <a:pt x="663" y="225"/>
                    </a:lnTo>
                    <a:lnTo>
                      <a:pt x="668" y="220"/>
                    </a:lnTo>
                    <a:lnTo>
                      <a:pt x="659" y="220"/>
                    </a:lnTo>
                    <a:lnTo>
                      <a:pt x="661" y="214"/>
                    </a:lnTo>
                    <a:lnTo>
                      <a:pt x="673" y="209"/>
                    </a:lnTo>
                    <a:lnTo>
                      <a:pt x="677" y="211"/>
                    </a:lnTo>
                    <a:lnTo>
                      <a:pt x="689" y="213"/>
                    </a:lnTo>
                    <a:lnTo>
                      <a:pt x="695" y="216"/>
                    </a:lnTo>
                    <a:lnTo>
                      <a:pt x="696" y="214"/>
                    </a:lnTo>
                    <a:lnTo>
                      <a:pt x="700" y="213"/>
                    </a:lnTo>
                    <a:lnTo>
                      <a:pt x="705" y="216"/>
                    </a:lnTo>
                    <a:lnTo>
                      <a:pt x="705" y="213"/>
                    </a:lnTo>
                    <a:lnTo>
                      <a:pt x="709" y="211"/>
                    </a:lnTo>
                    <a:lnTo>
                      <a:pt x="707" y="207"/>
                    </a:lnTo>
                    <a:lnTo>
                      <a:pt x="709" y="206"/>
                    </a:lnTo>
                    <a:lnTo>
                      <a:pt x="714" y="206"/>
                    </a:lnTo>
                    <a:lnTo>
                      <a:pt x="716" y="207"/>
                    </a:lnTo>
                    <a:lnTo>
                      <a:pt x="717" y="213"/>
                    </a:lnTo>
                    <a:lnTo>
                      <a:pt x="719" y="211"/>
                    </a:lnTo>
                    <a:lnTo>
                      <a:pt x="728" y="227"/>
                    </a:lnTo>
                    <a:lnTo>
                      <a:pt x="730" y="234"/>
                    </a:lnTo>
                    <a:lnTo>
                      <a:pt x="726" y="234"/>
                    </a:lnTo>
                    <a:lnTo>
                      <a:pt x="726" y="237"/>
                    </a:lnTo>
                    <a:lnTo>
                      <a:pt x="730" y="239"/>
                    </a:lnTo>
                    <a:lnTo>
                      <a:pt x="735" y="239"/>
                    </a:lnTo>
                    <a:lnTo>
                      <a:pt x="740" y="237"/>
                    </a:lnTo>
                    <a:lnTo>
                      <a:pt x="744" y="234"/>
                    </a:lnTo>
                    <a:lnTo>
                      <a:pt x="746" y="227"/>
                    </a:lnTo>
                    <a:lnTo>
                      <a:pt x="739" y="214"/>
                    </a:lnTo>
                    <a:lnTo>
                      <a:pt x="728" y="213"/>
                    </a:lnTo>
                    <a:lnTo>
                      <a:pt x="724" y="207"/>
                    </a:lnTo>
                    <a:lnTo>
                      <a:pt x="714" y="202"/>
                    </a:lnTo>
                    <a:lnTo>
                      <a:pt x="710" y="195"/>
                    </a:lnTo>
                    <a:lnTo>
                      <a:pt x="712" y="192"/>
                    </a:lnTo>
                    <a:lnTo>
                      <a:pt x="719" y="188"/>
                    </a:lnTo>
                    <a:lnTo>
                      <a:pt x="719" y="185"/>
                    </a:lnTo>
                    <a:lnTo>
                      <a:pt x="712" y="174"/>
                    </a:lnTo>
                    <a:lnTo>
                      <a:pt x="705" y="176"/>
                    </a:lnTo>
                    <a:lnTo>
                      <a:pt x="702" y="171"/>
                    </a:lnTo>
                    <a:lnTo>
                      <a:pt x="710" y="160"/>
                    </a:lnTo>
                    <a:lnTo>
                      <a:pt x="714" y="155"/>
                    </a:lnTo>
                    <a:lnTo>
                      <a:pt x="712" y="148"/>
                    </a:lnTo>
                    <a:lnTo>
                      <a:pt x="707" y="146"/>
                    </a:lnTo>
                    <a:lnTo>
                      <a:pt x="705" y="139"/>
                    </a:lnTo>
                    <a:lnTo>
                      <a:pt x="700" y="137"/>
                    </a:lnTo>
                    <a:lnTo>
                      <a:pt x="691" y="139"/>
                    </a:lnTo>
                    <a:lnTo>
                      <a:pt x="689" y="137"/>
                    </a:lnTo>
                    <a:lnTo>
                      <a:pt x="688" y="132"/>
                    </a:lnTo>
                    <a:lnTo>
                      <a:pt x="702" y="123"/>
                    </a:lnTo>
                    <a:lnTo>
                      <a:pt x="703" y="116"/>
                    </a:lnTo>
                    <a:lnTo>
                      <a:pt x="710" y="109"/>
                    </a:lnTo>
                    <a:lnTo>
                      <a:pt x="716" y="107"/>
                    </a:lnTo>
                    <a:lnTo>
                      <a:pt x="719" y="100"/>
                    </a:lnTo>
                    <a:lnTo>
                      <a:pt x="717" y="93"/>
                    </a:lnTo>
                    <a:lnTo>
                      <a:pt x="716" y="88"/>
                    </a:lnTo>
                    <a:lnTo>
                      <a:pt x="712" y="86"/>
                    </a:lnTo>
                    <a:lnTo>
                      <a:pt x="700" y="86"/>
                    </a:lnTo>
                    <a:lnTo>
                      <a:pt x="691" y="84"/>
                    </a:lnTo>
                    <a:lnTo>
                      <a:pt x="675" y="86"/>
                    </a:lnTo>
                    <a:lnTo>
                      <a:pt x="670" y="83"/>
                    </a:lnTo>
                    <a:lnTo>
                      <a:pt x="651" y="77"/>
                    </a:lnTo>
                    <a:lnTo>
                      <a:pt x="640" y="77"/>
                    </a:lnTo>
                    <a:lnTo>
                      <a:pt x="631" y="79"/>
                    </a:lnTo>
                    <a:lnTo>
                      <a:pt x="621" y="74"/>
                    </a:lnTo>
                    <a:lnTo>
                      <a:pt x="610" y="70"/>
                    </a:lnTo>
                    <a:lnTo>
                      <a:pt x="591" y="65"/>
                    </a:lnTo>
                    <a:lnTo>
                      <a:pt x="584" y="55"/>
                    </a:lnTo>
                    <a:lnTo>
                      <a:pt x="575" y="42"/>
                    </a:lnTo>
                    <a:lnTo>
                      <a:pt x="582" y="39"/>
                    </a:lnTo>
                    <a:lnTo>
                      <a:pt x="580" y="34"/>
                    </a:lnTo>
                    <a:lnTo>
                      <a:pt x="572" y="28"/>
                    </a:lnTo>
                    <a:lnTo>
                      <a:pt x="570" y="21"/>
                    </a:lnTo>
                    <a:lnTo>
                      <a:pt x="566" y="12"/>
                    </a:lnTo>
                    <a:lnTo>
                      <a:pt x="577" y="7"/>
                    </a:lnTo>
                    <a:lnTo>
                      <a:pt x="575" y="4"/>
                    </a:lnTo>
                    <a:lnTo>
                      <a:pt x="568" y="0"/>
                    </a:lnTo>
                    <a:lnTo>
                      <a:pt x="556" y="2"/>
                    </a:lnTo>
                    <a:lnTo>
                      <a:pt x="547" y="5"/>
                    </a:lnTo>
                    <a:lnTo>
                      <a:pt x="524" y="23"/>
                    </a:lnTo>
                    <a:lnTo>
                      <a:pt x="514" y="21"/>
                    </a:lnTo>
                    <a:lnTo>
                      <a:pt x="500" y="14"/>
                    </a:lnTo>
                    <a:lnTo>
                      <a:pt x="494" y="21"/>
                    </a:lnTo>
                    <a:lnTo>
                      <a:pt x="489" y="21"/>
                    </a:lnTo>
                    <a:lnTo>
                      <a:pt x="473" y="23"/>
                    </a:lnTo>
                    <a:lnTo>
                      <a:pt x="461" y="34"/>
                    </a:lnTo>
                    <a:lnTo>
                      <a:pt x="454" y="49"/>
                    </a:lnTo>
                    <a:lnTo>
                      <a:pt x="447" y="48"/>
                    </a:lnTo>
                    <a:lnTo>
                      <a:pt x="438" y="49"/>
                    </a:lnTo>
                    <a:lnTo>
                      <a:pt x="427" y="44"/>
                    </a:lnTo>
                    <a:lnTo>
                      <a:pt x="419" y="37"/>
                    </a:lnTo>
                    <a:lnTo>
                      <a:pt x="415" y="37"/>
                    </a:lnTo>
                    <a:lnTo>
                      <a:pt x="410" y="41"/>
                    </a:lnTo>
                    <a:lnTo>
                      <a:pt x="399" y="42"/>
                    </a:lnTo>
                    <a:lnTo>
                      <a:pt x="398" y="46"/>
                    </a:lnTo>
                    <a:lnTo>
                      <a:pt x="401" y="56"/>
                    </a:lnTo>
                    <a:lnTo>
                      <a:pt x="398" y="69"/>
                    </a:lnTo>
                    <a:lnTo>
                      <a:pt x="401" y="76"/>
                    </a:lnTo>
                    <a:lnTo>
                      <a:pt x="399" y="84"/>
                    </a:lnTo>
                    <a:lnTo>
                      <a:pt x="391" y="86"/>
                    </a:lnTo>
                    <a:lnTo>
                      <a:pt x="382" y="84"/>
                    </a:lnTo>
                    <a:lnTo>
                      <a:pt x="378" y="74"/>
                    </a:lnTo>
                    <a:lnTo>
                      <a:pt x="373" y="72"/>
                    </a:lnTo>
                    <a:lnTo>
                      <a:pt x="366" y="72"/>
                    </a:lnTo>
                    <a:lnTo>
                      <a:pt x="361" y="77"/>
                    </a:lnTo>
                    <a:lnTo>
                      <a:pt x="359" y="83"/>
                    </a:lnTo>
                    <a:lnTo>
                      <a:pt x="361" y="86"/>
                    </a:lnTo>
                    <a:lnTo>
                      <a:pt x="357" y="97"/>
                    </a:lnTo>
                    <a:lnTo>
                      <a:pt x="368" y="102"/>
                    </a:lnTo>
                    <a:lnTo>
                      <a:pt x="369" y="107"/>
                    </a:lnTo>
                    <a:lnTo>
                      <a:pt x="364" y="114"/>
                    </a:lnTo>
                    <a:lnTo>
                      <a:pt x="368" y="121"/>
                    </a:lnTo>
                    <a:lnTo>
                      <a:pt x="369" y="130"/>
                    </a:lnTo>
                    <a:lnTo>
                      <a:pt x="364" y="134"/>
                    </a:lnTo>
                    <a:lnTo>
                      <a:pt x="357" y="134"/>
                    </a:lnTo>
                    <a:lnTo>
                      <a:pt x="355" y="127"/>
                    </a:lnTo>
                    <a:lnTo>
                      <a:pt x="357" y="123"/>
                    </a:lnTo>
                    <a:lnTo>
                      <a:pt x="355" y="118"/>
                    </a:lnTo>
                    <a:lnTo>
                      <a:pt x="350" y="113"/>
                    </a:lnTo>
                    <a:lnTo>
                      <a:pt x="352" y="107"/>
                    </a:lnTo>
                    <a:lnTo>
                      <a:pt x="348" y="106"/>
                    </a:lnTo>
                    <a:lnTo>
                      <a:pt x="343" y="107"/>
                    </a:lnTo>
                    <a:lnTo>
                      <a:pt x="331" y="109"/>
                    </a:lnTo>
                    <a:lnTo>
                      <a:pt x="327" y="113"/>
                    </a:lnTo>
                    <a:lnTo>
                      <a:pt x="326" y="120"/>
                    </a:lnTo>
                    <a:lnTo>
                      <a:pt x="313" y="121"/>
                    </a:lnTo>
                    <a:lnTo>
                      <a:pt x="308" y="120"/>
                    </a:lnTo>
                    <a:lnTo>
                      <a:pt x="296" y="106"/>
                    </a:lnTo>
                    <a:lnTo>
                      <a:pt x="297" y="99"/>
                    </a:lnTo>
                    <a:lnTo>
                      <a:pt x="297" y="91"/>
                    </a:lnTo>
                    <a:lnTo>
                      <a:pt x="294" y="88"/>
                    </a:lnTo>
                    <a:lnTo>
                      <a:pt x="289" y="90"/>
                    </a:lnTo>
                    <a:lnTo>
                      <a:pt x="282" y="91"/>
                    </a:lnTo>
                    <a:lnTo>
                      <a:pt x="278" y="97"/>
                    </a:lnTo>
                    <a:lnTo>
                      <a:pt x="276" y="104"/>
                    </a:lnTo>
                    <a:lnTo>
                      <a:pt x="278" y="113"/>
                    </a:lnTo>
                    <a:lnTo>
                      <a:pt x="280" y="121"/>
                    </a:lnTo>
                    <a:lnTo>
                      <a:pt x="278" y="130"/>
                    </a:lnTo>
                    <a:lnTo>
                      <a:pt x="273" y="139"/>
                    </a:lnTo>
                    <a:lnTo>
                      <a:pt x="266" y="146"/>
                    </a:lnTo>
                    <a:lnTo>
                      <a:pt x="252" y="162"/>
                    </a:lnTo>
                    <a:lnTo>
                      <a:pt x="250" y="167"/>
                    </a:lnTo>
                    <a:lnTo>
                      <a:pt x="253" y="179"/>
                    </a:lnTo>
                    <a:lnTo>
                      <a:pt x="252" y="186"/>
                    </a:lnTo>
                    <a:lnTo>
                      <a:pt x="253" y="192"/>
                    </a:lnTo>
                    <a:lnTo>
                      <a:pt x="252" y="197"/>
                    </a:lnTo>
                    <a:lnTo>
                      <a:pt x="248" y="199"/>
                    </a:lnTo>
                    <a:lnTo>
                      <a:pt x="239" y="193"/>
                    </a:lnTo>
                    <a:lnTo>
                      <a:pt x="245" y="186"/>
                    </a:lnTo>
                    <a:lnTo>
                      <a:pt x="243" y="181"/>
                    </a:lnTo>
                    <a:lnTo>
                      <a:pt x="229" y="167"/>
                    </a:lnTo>
                    <a:lnTo>
                      <a:pt x="236" y="157"/>
                    </a:lnTo>
                    <a:lnTo>
                      <a:pt x="234" y="151"/>
                    </a:lnTo>
                    <a:lnTo>
                      <a:pt x="229" y="149"/>
                    </a:lnTo>
                    <a:lnTo>
                      <a:pt x="222" y="149"/>
                    </a:lnTo>
                    <a:lnTo>
                      <a:pt x="213" y="148"/>
                    </a:lnTo>
                    <a:lnTo>
                      <a:pt x="203" y="130"/>
                    </a:lnTo>
                    <a:lnTo>
                      <a:pt x="197" y="127"/>
                    </a:lnTo>
                    <a:lnTo>
                      <a:pt x="194" y="123"/>
                    </a:lnTo>
                    <a:lnTo>
                      <a:pt x="199" y="100"/>
                    </a:lnTo>
                    <a:lnTo>
                      <a:pt x="195" y="93"/>
                    </a:lnTo>
                    <a:lnTo>
                      <a:pt x="194" y="93"/>
                    </a:lnTo>
                    <a:lnTo>
                      <a:pt x="190" y="95"/>
                    </a:lnTo>
                    <a:lnTo>
                      <a:pt x="180" y="106"/>
                    </a:lnTo>
                    <a:lnTo>
                      <a:pt x="159" y="121"/>
                    </a:lnTo>
                    <a:lnTo>
                      <a:pt x="157" y="125"/>
                    </a:lnTo>
                    <a:lnTo>
                      <a:pt x="162" y="139"/>
                    </a:lnTo>
                    <a:lnTo>
                      <a:pt x="162" y="144"/>
                    </a:lnTo>
                    <a:lnTo>
                      <a:pt x="152" y="151"/>
                    </a:lnTo>
                    <a:lnTo>
                      <a:pt x="150" y="155"/>
                    </a:lnTo>
                    <a:lnTo>
                      <a:pt x="146" y="162"/>
                    </a:lnTo>
                    <a:lnTo>
                      <a:pt x="136" y="167"/>
                    </a:lnTo>
                    <a:lnTo>
                      <a:pt x="132" y="176"/>
                    </a:lnTo>
                    <a:lnTo>
                      <a:pt x="120" y="172"/>
                    </a:lnTo>
                    <a:lnTo>
                      <a:pt x="113" y="165"/>
                    </a:lnTo>
                    <a:lnTo>
                      <a:pt x="108" y="169"/>
                    </a:lnTo>
                    <a:lnTo>
                      <a:pt x="102" y="167"/>
                    </a:lnTo>
                    <a:lnTo>
                      <a:pt x="92" y="172"/>
                    </a:lnTo>
                    <a:lnTo>
                      <a:pt x="83" y="172"/>
                    </a:lnTo>
                    <a:lnTo>
                      <a:pt x="78" y="171"/>
                    </a:lnTo>
                    <a:lnTo>
                      <a:pt x="65" y="179"/>
                    </a:lnTo>
                    <a:lnTo>
                      <a:pt x="60" y="181"/>
                    </a:lnTo>
                    <a:lnTo>
                      <a:pt x="57" y="179"/>
                    </a:lnTo>
                    <a:lnTo>
                      <a:pt x="51" y="172"/>
                    </a:lnTo>
                    <a:lnTo>
                      <a:pt x="48" y="172"/>
                    </a:lnTo>
                    <a:lnTo>
                      <a:pt x="43" y="179"/>
                    </a:lnTo>
                    <a:lnTo>
                      <a:pt x="37" y="183"/>
                    </a:lnTo>
                    <a:lnTo>
                      <a:pt x="36" y="183"/>
                    </a:lnTo>
                    <a:lnTo>
                      <a:pt x="34" y="185"/>
                    </a:lnTo>
                    <a:lnTo>
                      <a:pt x="27" y="185"/>
                    </a:lnTo>
                    <a:lnTo>
                      <a:pt x="25" y="186"/>
                    </a:lnTo>
                    <a:lnTo>
                      <a:pt x="25" y="192"/>
                    </a:lnTo>
                    <a:lnTo>
                      <a:pt x="27" y="202"/>
                    </a:lnTo>
                    <a:lnTo>
                      <a:pt x="29" y="204"/>
                    </a:lnTo>
                    <a:lnTo>
                      <a:pt x="34" y="207"/>
                    </a:lnTo>
                    <a:lnTo>
                      <a:pt x="36" y="213"/>
                    </a:lnTo>
                    <a:lnTo>
                      <a:pt x="43" y="213"/>
                    </a:lnTo>
                    <a:lnTo>
                      <a:pt x="41" y="230"/>
                    </a:lnTo>
                    <a:lnTo>
                      <a:pt x="48" y="234"/>
                    </a:lnTo>
                    <a:lnTo>
                      <a:pt x="48" y="241"/>
                    </a:lnTo>
                    <a:lnTo>
                      <a:pt x="57" y="250"/>
                    </a:lnTo>
                    <a:lnTo>
                      <a:pt x="58" y="257"/>
                    </a:lnTo>
                    <a:lnTo>
                      <a:pt x="53" y="265"/>
                    </a:lnTo>
                    <a:lnTo>
                      <a:pt x="55" y="272"/>
                    </a:lnTo>
                    <a:lnTo>
                      <a:pt x="48" y="281"/>
                    </a:lnTo>
                    <a:lnTo>
                      <a:pt x="39" y="281"/>
                    </a:lnTo>
                    <a:lnTo>
                      <a:pt x="36" y="283"/>
                    </a:lnTo>
                    <a:lnTo>
                      <a:pt x="34" y="287"/>
                    </a:lnTo>
                    <a:lnTo>
                      <a:pt x="27" y="288"/>
                    </a:lnTo>
                    <a:lnTo>
                      <a:pt x="29" y="292"/>
                    </a:lnTo>
                    <a:lnTo>
                      <a:pt x="25" y="294"/>
                    </a:lnTo>
                    <a:lnTo>
                      <a:pt x="14" y="288"/>
                    </a:lnTo>
                    <a:lnTo>
                      <a:pt x="0" y="294"/>
                    </a:lnTo>
                    <a:lnTo>
                      <a:pt x="4" y="302"/>
                    </a:lnTo>
                    <a:lnTo>
                      <a:pt x="4" y="308"/>
                    </a:lnTo>
                    <a:lnTo>
                      <a:pt x="11" y="311"/>
                    </a:lnTo>
                    <a:lnTo>
                      <a:pt x="11" y="320"/>
                    </a:lnTo>
                    <a:lnTo>
                      <a:pt x="13" y="327"/>
                    </a:lnTo>
                    <a:lnTo>
                      <a:pt x="18" y="334"/>
                    </a:lnTo>
                    <a:lnTo>
                      <a:pt x="32" y="337"/>
                    </a:lnTo>
                    <a:lnTo>
                      <a:pt x="37" y="341"/>
                    </a:lnTo>
                    <a:lnTo>
                      <a:pt x="36" y="346"/>
                    </a:lnTo>
                    <a:lnTo>
                      <a:pt x="37" y="353"/>
                    </a:lnTo>
                    <a:lnTo>
                      <a:pt x="39" y="357"/>
                    </a:lnTo>
                    <a:lnTo>
                      <a:pt x="44" y="362"/>
                    </a:lnTo>
                    <a:lnTo>
                      <a:pt x="43" y="366"/>
                    </a:lnTo>
                    <a:lnTo>
                      <a:pt x="37" y="362"/>
                    </a:lnTo>
                    <a:lnTo>
                      <a:pt x="30" y="362"/>
                    </a:lnTo>
                    <a:lnTo>
                      <a:pt x="29" y="367"/>
                    </a:lnTo>
                    <a:lnTo>
                      <a:pt x="27" y="374"/>
                    </a:lnTo>
                    <a:lnTo>
                      <a:pt x="23" y="381"/>
                    </a:lnTo>
                    <a:lnTo>
                      <a:pt x="22" y="381"/>
                    </a:lnTo>
                    <a:lnTo>
                      <a:pt x="18" y="387"/>
                    </a:lnTo>
                    <a:lnTo>
                      <a:pt x="22" y="392"/>
                    </a:lnTo>
                    <a:lnTo>
                      <a:pt x="22" y="394"/>
                    </a:lnTo>
                    <a:lnTo>
                      <a:pt x="23" y="399"/>
                    </a:lnTo>
                    <a:lnTo>
                      <a:pt x="22" y="401"/>
                    </a:lnTo>
                    <a:lnTo>
                      <a:pt x="22" y="406"/>
                    </a:lnTo>
                    <a:lnTo>
                      <a:pt x="20" y="413"/>
                    </a:lnTo>
                    <a:lnTo>
                      <a:pt x="29" y="424"/>
                    </a:lnTo>
                    <a:lnTo>
                      <a:pt x="32" y="432"/>
                    </a:lnTo>
                    <a:lnTo>
                      <a:pt x="46" y="439"/>
                    </a:lnTo>
                    <a:lnTo>
                      <a:pt x="48" y="439"/>
                    </a:lnTo>
                    <a:lnTo>
                      <a:pt x="51" y="441"/>
                    </a:lnTo>
                    <a:lnTo>
                      <a:pt x="57" y="441"/>
                    </a:lnTo>
                    <a:lnTo>
                      <a:pt x="62" y="448"/>
                    </a:lnTo>
                    <a:lnTo>
                      <a:pt x="65" y="450"/>
                    </a:lnTo>
                    <a:lnTo>
                      <a:pt x="80" y="446"/>
                    </a:lnTo>
                    <a:lnTo>
                      <a:pt x="90" y="450"/>
                    </a:lnTo>
                    <a:lnTo>
                      <a:pt x="95" y="445"/>
                    </a:lnTo>
                    <a:lnTo>
                      <a:pt x="99" y="448"/>
                    </a:lnTo>
                    <a:lnTo>
                      <a:pt x="99" y="453"/>
                    </a:lnTo>
                    <a:lnTo>
                      <a:pt x="104" y="460"/>
                    </a:lnTo>
                    <a:lnTo>
                      <a:pt x="106" y="462"/>
                    </a:lnTo>
                    <a:lnTo>
                      <a:pt x="106" y="466"/>
                    </a:lnTo>
                    <a:lnTo>
                      <a:pt x="104" y="467"/>
                    </a:lnTo>
                    <a:lnTo>
                      <a:pt x="97" y="467"/>
                    </a:lnTo>
                    <a:lnTo>
                      <a:pt x="97" y="471"/>
                    </a:lnTo>
                    <a:lnTo>
                      <a:pt x="94" y="478"/>
                    </a:lnTo>
                    <a:lnTo>
                      <a:pt x="88" y="480"/>
                    </a:lnTo>
                    <a:lnTo>
                      <a:pt x="87" y="487"/>
                    </a:lnTo>
                    <a:lnTo>
                      <a:pt x="80" y="490"/>
                    </a:lnTo>
                    <a:lnTo>
                      <a:pt x="81" y="499"/>
                    </a:lnTo>
                    <a:lnTo>
                      <a:pt x="85" y="506"/>
                    </a:lnTo>
                    <a:lnTo>
                      <a:pt x="90" y="504"/>
                    </a:lnTo>
                    <a:lnTo>
                      <a:pt x="92" y="506"/>
                    </a:lnTo>
                    <a:lnTo>
                      <a:pt x="95" y="506"/>
                    </a:lnTo>
                    <a:lnTo>
                      <a:pt x="99" y="504"/>
                    </a:lnTo>
                    <a:lnTo>
                      <a:pt x="106" y="504"/>
                    </a:lnTo>
                    <a:lnTo>
                      <a:pt x="116" y="497"/>
                    </a:lnTo>
                    <a:lnTo>
                      <a:pt x="122" y="499"/>
                    </a:lnTo>
                    <a:lnTo>
                      <a:pt x="127" y="497"/>
                    </a:lnTo>
                    <a:lnTo>
                      <a:pt x="143" y="487"/>
                    </a:lnTo>
                    <a:lnTo>
                      <a:pt x="148" y="478"/>
                    </a:lnTo>
                    <a:lnTo>
                      <a:pt x="150" y="471"/>
                    </a:lnTo>
                    <a:lnTo>
                      <a:pt x="157" y="466"/>
                    </a:lnTo>
                    <a:lnTo>
                      <a:pt x="159" y="457"/>
                    </a:lnTo>
                    <a:lnTo>
                      <a:pt x="164" y="453"/>
                    </a:lnTo>
                    <a:lnTo>
                      <a:pt x="176" y="446"/>
                    </a:lnTo>
                    <a:lnTo>
                      <a:pt x="178" y="443"/>
                    </a:lnTo>
                    <a:lnTo>
                      <a:pt x="187" y="425"/>
                    </a:lnTo>
                    <a:lnTo>
                      <a:pt x="201" y="418"/>
                    </a:lnTo>
                    <a:lnTo>
                      <a:pt x="208" y="413"/>
                    </a:lnTo>
                    <a:lnTo>
                      <a:pt x="213" y="411"/>
                    </a:lnTo>
                    <a:lnTo>
                      <a:pt x="218" y="410"/>
                    </a:lnTo>
                    <a:lnTo>
                      <a:pt x="224" y="411"/>
                    </a:lnTo>
                    <a:lnTo>
                      <a:pt x="255" y="424"/>
                    </a:lnTo>
                    <a:lnTo>
                      <a:pt x="257" y="429"/>
                    </a:lnTo>
                    <a:lnTo>
                      <a:pt x="261" y="431"/>
                    </a:lnTo>
                    <a:lnTo>
                      <a:pt x="262" y="429"/>
                    </a:lnTo>
                    <a:lnTo>
                      <a:pt x="262" y="425"/>
                    </a:lnTo>
                    <a:lnTo>
                      <a:pt x="264" y="425"/>
                    </a:lnTo>
                    <a:lnTo>
                      <a:pt x="271" y="431"/>
                    </a:lnTo>
                    <a:lnTo>
                      <a:pt x="280" y="436"/>
                    </a:lnTo>
                    <a:lnTo>
                      <a:pt x="283" y="443"/>
                    </a:lnTo>
                    <a:lnTo>
                      <a:pt x="287" y="445"/>
                    </a:lnTo>
                    <a:lnTo>
                      <a:pt x="292" y="445"/>
                    </a:lnTo>
                    <a:lnTo>
                      <a:pt x="303" y="460"/>
                    </a:lnTo>
                    <a:lnTo>
                      <a:pt x="313" y="462"/>
                    </a:lnTo>
                    <a:lnTo>
                      <a:pt x="320" y="467"/>
                    </a:lnTo>
                    <a:lnTo>
                      <a:pt x="324" y="473"/>
                    </a:lnTo>
                    <a:lnTo>
                      <a:pt x="326" y="469"/>
                    </a:lnTo>
                    <a:lnTo>
                      <a:pt x="324" y="466"/>
                    </a:lnTo>
                    <a:lnTo>
                      <a:pt x="326" y="464"/>
                    </a:lnTo>
                    <a:lnTo>
                      <a:pt x="329" y="464"/>
                    </a:lnTo>
                    <a:lnTo>
                      <a:pt x="333" y="471"/>
                    </a:lnTo>
                    <a:lnTo>
                      <a:pt x="340" y="476"/>
                    </a:lnTo>
                    <a:lnTo>
                      <a:pt x="345" y="475"/>
                    </a:lnTo>
                    <a:lnTo>
                      <a:pt x="352" y="480"/>
                    </a:lnTo>
                    <a:lnTo>
                      <a:pt x="357" y="487"/>
                    </a:lnTo>
                    <a:lnTo>
                      <a:pt x="361" y="492"/>
                    </a:lnTo>
                    <a:lnTo>
                      <a:pt x="364" y="497"/>
                    </a:lnTo>
                    <a:lnTo>
                      <a:pt x="368" y="510"/>
                    </a:lnTo>
                    <a:lnTo>
                      <a:pt x="368" y="531"/>
                    </a:lnTo>
                    <a:lnTo>
                      <a:pt x="369" y="536"/>
                    </a:lnTo>
                    <a:lnTo>
                      <a:pt x="371" y="545"/>
                    </a:lnTo>
                    <a:lnTo>
                      <a:pt x="371" y="555"/>
                    </a:lnTo>
                    <a:lnTo>
                      <a:pt x="378" y="569"/>
                    </a:lnTo>
                    <a:lnTo>
                      <a:pt x="382" y="576"/>
                    </a:lnTo>
                    <a:lnTo>
                      <a:pt x="385" y="585"/>
                    </a:lnTo>
                    <a:lnTo>
                      <a:pt x="396" y="603"/>
                    </a:lnTo>
                    <a:lnTo>
                      <a:pt x="392" y="634"/>
                    </a:lnTo>
                    <a:lnTo>
                      <a:pt x="391" y="638"/>
                    </a:lnTo>
                    <a:lnTo>
                      <a:pt x="389" y="643"/>
                    </a:lnTo>
                    <a:lnTo>
                      <a:pt x="391" y="647"/>
                    </a:lnTo>
                    <a:lnTo>
                      <a:pt x="394" y="647"/>
                    </a:lnTo>
                    <a:lnTo>
                      <a:pt x="398" y="643"/>
                    </a:lnTo>
                    <a:lnTo>
                      <a:pt x="403" y="643"/>
                    </a:lnTo>
                    <a:lnTo>
                      <a:pt x="412" y="645"/>
                    </a:lnTo>
                    <a:lnTo>
                      <a:pt x="419" y="650"/>
                    </a:lnTo>
                    <a:lnTo>
                      <a:pt x="419" y="663"/>
                    </a:lnTo>
                    <a:lnTo>
                      <a:pt x="415" y="666"/>
                    </a:lnTo>
                    <a:lnTo>
                      <a:pt x="420" y="673"/>
                    </a:lnTo>
                    <a:lnTo>
                      <a:pt x="433" y="677"/>
                    </a:lnTo>
                    <a:lnTo>
                      <a:pt x="436" y="678"/>
                    </a:lnTo>
                    <a:lnTo>
                      <a:pt x="442" y="691"/>
                    </a:lnTo>
                    <a:lnTo>
                      <a:pt x="449" y="694"/>
                    </a:lnTo>
                    <a:lnTo>
                      <a:pt x="456" y="705"/>
                    </a:lnTo>
                    <a:lnTo>
                      <a:pt x="459" y="710"/>
                    </a:lnTo>
                    <a:lnTo>
                      <a:pt x="459" y="722"/>
                    </a:lnTo>
                    <a:lnTo>
                      <a:pt x="454" y="722"/>
                    </a:lnTo>
                    <a:lnTo>
                      <a:pt x="452" y="724"/>
                    </a:lnTo>
                    <a:lnTo>
                      <a:pt x="450" y="728"/>
                    </a:lnTo>
                    <a:lnTo>
                      <a:pt x="454" y="733"/>
                    </a:lnTo>
                    <a:lnTo>
                      <a:pt x="461" y="736"/>
                    </a:lnTo>
                    <a:lnTo>
                      <a:pt x="464" y="736"/>
                    </a:lnTo>
                    <a:lnTo>
                      <a:pt x="470" y="729"/>
                    </a:lnTo>
                    <a:lnTo>
                      <a:pt x="475" y="729"/>
                    </a:lnTo>
                    <a:lnTo>
                      <a:pt x="491" y="736"/>
                    </a:lnTo>
                    <a:lnTo>
                      <a:pt x="501" y="740"/>
                    </a:lnTo>
                    <a:lnTo>
                      <a:pt x="508" y="745"/>
                    </a:lnTo>
                    <a:lnTo>
                      <a:pt x="510" y="750"/>
                    </a:lnTo>
                    <a:lnTo>
                      <a:pt x="515" y="754"/>
                    </a:lnTo>
                    <a:lnTo>
                      <a:pt x="521" y="761"/>
                    </a:lnTo>
                    <a:lnTo>
                      <a:pt x="522" y="768"/>
                    </a:lnTo>
                    <a:lnTo>
                      <a:pt x="529" y="782"/>
                    </a:lnTo>
                    <a:lnTo>
                      <a:pt x="533" y="786"/>
                    </a:lnTo>
                    <a:lnTo>
                      <a:pt x="538" y="786"/>
                    </a:lnTo>
                    <a:lnTo>
                      <a:pt x="543" y="787"/>
                    </a:lnTo>
                    <a:lnTo>
                      <a:pt x="563" y="801"/>
                    </a:lnTo>
                    <a:lnTo>
                      <a:pt x="573" y="814"/>
                    </a:lnTo>
                    <a:lnTo>
                      <a:pt x="575" y="824"/>
                    </a:lnTo>
                    <a:lnTo>
                      <a:pt x="579" y="828"/>
                    </a:lnTo>
                    <a:lnTo>
                      <a:pt x="596" y="843"/>
                    </a:lnTo>
                    <a:lnTo>
                      <a:pt x="605" y="852"/>
                    </a:lnTo>
                    <a:lnTo>
                      <a:pt x="610" y="861"/>
                    </a:lnTo>
                    <a:lnTo>
                      <a:pt x="615" y="872"/>
                    </a:lnTo>
                    <a:lnTo>
                      <a:pt x="619" y="875"/>
                    </a:lnTo>
                    <a:lnTo>
                      <a:pt x="624" y="877"/>
                    </a:lnTo>
                    <a:lnTo>
                      <a:pt x="628" y="879"/>
                    </a:lnTo>
                    <a:lnTo>
                      <a:pt x="633" y="884"/>
                    </a:lnTo>
                    <a:lnTo>
                      <a:pt x="638" y="884"/>
                    </a:lnTo>
                    <a:lnTo>
                      <a:pt x="645" y="887"/>
                    </a:lnTo>
                    <a:lnTo>
                      <a:pt x="654" y="893"/>
                    </a:lnTo>
                    <a:lnTo>
                      <a:pt x="661" y="900"/>
                    </a:lnTo>
                    <a:lnTo>
                      <a:pt x="666" y="912"/>
                    </a:lnTo>
                    <a:lnTo>
                      <a:pt x="670" y="914"/>
                    </a:lnTo>
                    <a:lnTo>
                      <a:pt x="673" y="910"/>
                    </a:lnTo>
                    <a:lnTo>
                      <a:pt x="675" y="907"/>
                    </a:lnTo>
                    <a:lnTo>
                      <a:pt x="682" y="901"/>
                    </a:lnTo>
                    <a:lnTo>
                      <a:pt x="691" y="900"/>
                    </a:lnTo>
                    <a:lnTo>
                      <a:pt x="700" y="901"/>
                    </a:lnTo>
                    <a:lnTo>
                      <a:pt x="710" y="907"/>
                    </a:lnTo>
                    <a:lnTo>
                      <a:pt x="716" y="914"/>
                    </a:lnTo>
                    <a:lnTo>
                      <a:pt x="724" y="916"/>
                    </a:lnTo>
                    <a:lnTo>
                      <a:pt x="726" y="914"/>
                    </a:lnTo>
                    <a:lnTo>
                      <a:pt x="724" y="910"/>
                    </a:lnTo>
                    <a:lnTo>
                      <a:pt x="724" y="909"/>
                    </a:lnTo>
                    <a:lnTo>
                      <a:pt x="735" y="909"/>
                    </a:lnTo>
                    <a:lnTo>
                      <a:pt x="740" y="910"/>
                    </a:lnTo>
                    <a:lnTo>
                      <a:pt x="751" y="928"/>
                    </a:lnTo>
                    <a:lnTo>
                      <a:pt x="758" y="935"/>
                    </a:lnTo>
                    <a:lnTo>
                      <a:pt x="761" y="947"/>
                    </a:lnTo>
                    <a:lnTo>
                      <a:pt x="772" y="959"/>
                    </a:lnTo>
                    <a:lnTo>
                      <a:pt x="775" y="966"/>
                    </a:lnTo>
                    <a:lnTo>
                      <a:pt x="777" y="977"/>
                    </a:lnTo>
                    <a:lnTo>
                      <a:pt x="781" y="982"/>
                    </a:lnTo>
                    <a:lnTo>
                      <a:pt x="784" y="981"/>
                    </a:lnTo>
                    <a:lnTo>
                      <a:pt x="784" y="977"/>
                    </a:lnTo>
                    <a:lnTo>
                      <a:pt x="791" y="974"/>
                    </a:lnTo>
                    <a:lnTo>
                      <a:pt x="791" y="975"/>
                    </a:lnTo>
                    <a:lnTo>
                      <a:pt x="807" y="974"/>
                    </a:lnTo>
                    <a:lnTo>
                      <a:pt x="811" y="974"/>
                    </a:lnTo>
                    <a:lnTo>
                      <a:pt x="819" y="986"/>
                    </a:lnTo>
                    <a:lnTo>
                      <a:pt x="823" y="988"/>
                    </a:lnTo>
                    <a:lnTo>
                      <a:pt x="826" y="991"/>
                    </a:lnTo>
                    <a:lnTo>
                      <a:pt x="823" y="996"/>
                    </a:lnTo>
                    <a:lnTo>
                      <a:pt x="821" y="1000"/>
                    </a:lnTo>
                    <a:lnTo>
                      <a:pt x="819" y="1002"/>
                    </a:lnTo>
                    <a:lnTo>
                      <a:pt x="814" y="1003"/>
                    </a:lnTo>
                    <a:lnTo>
                      <a:pt x="812" y="1010"/>
                    </a:lnTo>
                    <a:lnTo>
                      <a:pt x="814" y="1010"/>
                    </a:lnTo>
                    <a:lnTo>
                      <a:pt x="818" y="1009"/>
                    </a:lnTo>
                    <a:lnTo>
                      <a:pt x="825" y="1005"/>
                    </a:lnTo>
                    <a:lnTo>
                      <a:pt x="830" y="1005"/>
                    </a:lnTo>
                    <a:lnTo>
                      <a:pt x="837" y="1005"/>
                    </a:lnTo>
                    <a:lnTo>
                      <a:pt x="844" y="1002"/>
                    </a:lnTo>
                    <a:lnTo>
                      <a:pt x="849" y="1002"/>
                    </a:lnTo>
                    <a:lnTo>
                      <a:pt x="854" y="995"/>
                    </a:lnTo>
                    <a:lnTo>
                      <a:pt x="860" y="993"/>
                    </a:lnTo>
                    <a:lnTo>
                      <a:pt x="863" y="996"/>
                    </a:lnTo>
                    <a:lnTo>
                      <a:pt x="877" y="1017"/>
                    </a:lnTo>
                    <a:lnTo>
                      <a:pt x="879" y="1026"/>
                    </a:lnTo>
                    <a:lnTo>
                      <a:pt x="886" y="1042"/>
                    </a:lnTo>
                    <a:lnTo>
                      <a:pt x="883" y="1046"/>
                    </a:lnTo>
                    <a:lnTo>
                      <a:pt x="881" y="1047"/>
                    </a:lnTo>
                    <a:lnTo>
                      <a:pt x="879" y="1054"/>
                    </a:lnTo>
                    <a:lnTo>
                      <a:pt x="877" y="1058"/>
                    </a:lnTo>
                    <a:lnTo>
                      <a:pt x="877" y="1060"/>
                    </a:lnTo>
                    <a:lnTo>
                      <a:pt x="884" y="1063"/>
                    </a:lnTo>
                    <a:lnTo>
                      <a:pt x="890" y="1072"/>
                    </a:lnTo>
                    <a:lnTo>
                      <a:pt x="897" y="1072"/>
                    </a:lnTo>
                    <a:lnTo>
                      <a:pt x="904" y="1075"/>
                    </a:lnTo>
                    <a:lnTo>
                      <a:pt x="907" y="1079"/>
                    </a:lnTo>
                    <a:lnTo>
                      <a:pt x="920" y="1088"/>
                    </a:lnTo>
                    <a:lnTo>
                      <a:pt x="921" y="1093"/>
                    </a:lnTo>
                    <a:lnTo>
                      <a:pt x="935" y="1095"/>
                    </a:lnTo>
                    <a:lnTo>
                      <a:pt x="942" y="1089"/>
                    </a:lnTo>
                    <a:lnTo>
                      <a:pt x="949" y="1086"/>
                    </a:lnTo>
                    <a:lnTo>
                      <a:pt x="955" y="1086"/>
                    </a:lnTo>
                    <a:lnTo>
                      <a:pt x="960" y="1086"/>
                    </a:lnTo>
                    <a:lnTo>
                      <a:pt x="963" y="1093"/>
                    </a:lnTo>
                    <a:lnTo>
                      <a:pt x="972" y="1104"/>
                    </a:lnTo>
                    <a:lnTo>
                      <a:pt x="978" y="1112"/>
                    </a:lnTo>
                    <a:lnTo>
                      <a:pt x="978" y="1118"/>
                    </a:lnTo>
                    <a:lnTo>
                      <a:pt x="983" y="1130"/>
                    </a:lnTo>
                    <a:lnTo>
                      <a:pt x="983" y="1137"/>
                    </a:lnTo>
                    <a:lnTo>
                      <a:pt x="990" y="1160"/>
                    </a:lnTo>
                    <a:lnTo>
                      <a:pt x="1000" y="1172"/>
                    </a:lnTo>
                    <a:lnTo>
                      <a:pt x="1009" y="1193"/>
                    </a:lnTo>
                    <a:lnTo>
                      <a:pt x="1016" y="1232"/>
                    </a:lnTo>
                    <a:lnTo>
                      <a:pt x="1018" y="1239"/>
                    </a:lnTo>
                    <a:lnTo>
                      <a:pt x="1020" y="1242"/>
                    </a:lnTo>
                    <a:lnTo>
                      <a:pt x="1027" y="1251"/>
                    </a:lnTo>
                    <a:lnTo>
                      <a:pt x="1032" y="1253"/>
                    </a:lnTo>
                    <a:lnTo>
                      <a:pt x="1035" y="1260"/>
                    </a:lnTo>
                    <a:lnTo>
                      <a:pt x="1034" y="1277"/>
                    </a:lnTo>
                    <a:lnTo>
                      <a:pt x="1032" y="1283"/>
                    </a:lnTo>
                    <a:lnTo>
                      <a:pt x="1028" y="1288"/>
                    </a:lnTo>
                    <a:lnTo>
                      <a:pt x="1013" y="1288"/>
                    </a:lnTo>
                    <a:lnTo>
                      <a:pt x="1009" y="1290"/>
                    </a:lnTo>
                    <a:lnTo>
                      <a:pt x="1007" y="1293"/>
                    </a:lnTo>
                    <a:lnTo>
                      <a:pt x="1004" y="1297"/>
                    </a:lnTo>
                    <a:lnTo>
                      <a:pt x="997" y="1297"/>
                    </a:lnTo>
                    <a:lnTo>
                      <a:pt x="995" y="1299"/>
                    </a:lnTo>
                    <a:lnTo>
                      <a:pt x="992" y="1306"/>
                    </a:lnTo>
                    <a:lnTo>
                      <a:pt x="1002" y="1316"/>
                    </a:lnTo>
                    <a:lnTo>
                      <a:pt x="1002" y="1321"/>
                    </a:lnTo>
                    <a:lnTo>
                      <a:pt x="1004" y="1328"/>
                    </a:lnTo>
                    <a:lnTo>
                      <a:pt x="997" y="1341"/>
                    </a:lnTo>
                    <a:lnTo>
                      <a:pt x="995" y="1353"/>
                    </a:lnTo>
                    <a:lnTo>
                      <a:pt x="992" y="1358"/>
                    </a:lnTo>
                    <a:lnTo>
                      <a:pt x="985" y="1365"/>
                    </a:lnTo>
                    <a:lnTo>
                      <a:pt x="979" y="1367"/>
                    </a:lnTo>
                    <a:lnTo>
                      <a:pt x="976" y="1365"/>
                    </a:lnTo>
                    <a:lnTo>
                      <a:pt x="972" y="1367"/>
                    </a:lnTo>
                    <a:lnTo>
                      <a:pt x="972" y="1371"/>
                    </a:lnTo>
                    <a:lnTo>
                      <a:pt x="974" y="1378"/>
                    </a:lnTo>
                    <a:lnTo>
                      <a:pt x="972" y="1381"/>
                    </a:lnTo>
                    <a:lnTo>
                      <a:pt x="976" y="1390"/>
                    </a:lnTo>
                    <a:lnTo>
                      <a:pt x="974" y="1395"/>
                    </a:lnTo>
                    <a:lnTo>
                      <a:pt x="974" y="1399"/>
                    </a:lnTo>
                    <a:lnTo>
                      <a:pt x="976" y="1402"/>
                    </a:lnTo>
                    <a:lnTo>
                      <a:pt x="979" y="1408"/>
                    </a:lnTo>
                    <a:lnTo>
                      <a:pt x="986" y="1411"/>
                    </a:lnTo>
                    <a:lnTo>
                      <a:pt x="992" y="1413"/>
                    </a:lnTo>
                    <a:lnTo>
                      <a:pt x="1013" y="1413"/>
                    </a:lnTo>
                    <a:lnTo>
                      <a:pt x="1025" y="1411"/>
                    </a:lnTo>
                    <a:lnTo>
                      <a:pt x="1027" y="1406"/>
                    </a:lnTo>
                    <a:lnTo>
                      <a:pt x="1034" y="1392"/>
                    </a:lnTo>
                    <a:lnTo>
                      <a:pt x="1035" y="1383"/>
                    </a:lnTo>
                    <a:lnTo>
                      <a:pt x="1035" y="1378"/>
                    </a:lnTo>
                    <a:lnTo>
                      <a:pt x="1039" y="1372"/>
                    </a:lnTo>
                    <a:lnTo>
                      <a:pt x="1043" y="1369"/>
                    </a:lnTo>
                    <a:lnTo>
                      <a:pt x="1051" y="1353"/>
                    </a:lnTo>
                    <a:lnTo>
                      <a:pt x="1057" y="1350"/>
                    </a:lnTo>
                    <a:lnTo>
                      <a:pt x="1069" y="1346"/>
                    </a:lnTo>
                    <a:lnTo>
                      <a:pt x="1072" y="1341"/>
                    </a:lnTo>
                    <a:lnTo>
                      <a:pt x="1081" y="1330"/>
                    </a:lnTo>
                    <a:lnTo>
                      <a:pt x="1081" y="1323"/>
                    </a:lnTo>
                    <a:lnTo>
                      <a:pt x="1079" y="1313"/>
                    </a:lnTo>
                    <a:lnTo>
                      <a:pt x="1078" y="1309"/>
                    </a:lnTo>
                    <a:lnTo>
                      <a:pt x="1078" y="1306"/>
                    </a:lnTo>
                    <a:lnTo>
                      <a:pt x="1074" y="1292"/>
                    </a:lnTo>
                    <a:lnTo>
                      <a:pt x="1072" y="1286"/>
                    </a:lnTo>
                    <a:lnTo>
                      <a:pt x="1079" y="1277"/>
                    </a:lnTo>
                    <a:lnTo>
                      <a:pt x="1081" y="1272"/>
                    </a:lnTo>
                    <a:lnTo>
                      <a:pt x="1086" y="1265"/>
                    </a:lnTo>
                    <a:lnTo>
                      <a:pt x="1093" y="1262"/>
                    </a:lnTo>
                    <a:lnTo>
                      <a:pt x="1108" y="1253"/>
                    </a:lnTo>
                    <a:lnTo>
                      <a:pt x="1118" y="1251"/>
                    </a:lnTo>
                    <a:lnTo>
                      <a:pt x="1123" y="1253"/>
                    </a:lnTo>
                    <a:lnTo>
                      <a:pt x="1127" y="1253"/>
                    </a:lnTo>
                    <a:lnTo>
                      <a:pt x="1130" y="1255"/>
                    </a:lnTo>
                    <a:lnTo>
                      <a:pt x="1132" y="1255"/>
                    </a:lnTo>
                    <a:lnTo>
                      <a:pt x="1134" y="1251"/>
                    </a:lnTo>
                    <a:lnTo>
                      <a:pt x="1143" y="1237"/>
                    </a:lnTo>
                    <a:lnTo>
                      <a:pt x="1146" y="1234"/>
                    </a:lnTo>
                    <a:lnTo>
                      <a:pt x="1143" y="1232"/>
                    </a:lnTo>
                    <a:lnTo>
                      <a:pt x="1137" y="1234"/>
                    </a:lnTo>
                    <a:lnTo>
                      <a:pt x="1136" y="1227"/>
                    </a:lnTo>
                    <a:lnTo>
                      <a:pt x="1132" y="1223"/>
                    </a:lnTo>
                    <a:lnTo>
                      <a:pt x="1134" y="1183"/>
                    </a:lnTo>
                    <a:lnTo>
                      <a:pt x="1137" y="1177"/>
                    </a:lnTo>
                    <a:lnTo>
                      <a:pt x="1134" y="1176"/>
                    </a:lnTo>
                    <a:lnTo>
                      <a:pt x="1120" y="1165"/>
                    </a:lnTo>
                    <a:lnTo>
                      <a:pt x="1104" y="1158"/>
                    </a:lnTo>
                    <a:lnTo>
                      <a:pt x="1099" y="1154"/>
                    </a:lnTo>
                    <a:lnTo>
                      <a:pt x="1088" y="1147"/>
                    </a:lnTo>
                    <a:lnTo>
                      <a:pt x="1078" y="1147"/>
                    </a:lnTo>
                    <a:lnTo>
                      <a:pt x="1072" y="1146"/>
                    </a:lnTo>
                    <a:lnTo>
                      <a:pt x="1065" y="1142"/>
                    </a:lnTo>
                    <a:lnTo>
                      <a:pt x="1062" y="1137"/>
                    </a:lnTo>
                    <a:lnTo>
                      <a:pt x="1062" y="1133"/>
                    </a:lnTo>
                    <a:lnTo>
                      <a:pt x="1058" y="1130"/>
                    </a:lnTo>
                    <a:lnTo>
                      <a:pt x="1058" y="1118"/>
                    </a:lnTo>
                    <a:lnTo>
                      <a:pt x="1064" y="1111"/>
                    </a:lnTo>
                    <a:lnTo>
                      <a:pt x="1067" y="1105"/>
                    </a:lnTo>
                    <a:lnTo>
                      <a:pt x="1069" y="1100"/>
                    </a:lnTo>
                    <a:lnTo>
                      <a:pt x="1072" y="1095"/>
                    </a:lnTo>
                    <a:lnTo>
                      <a:pt x="1072" y="1091"/>
                    </a:lnTo>
                    <a:lnTo>
                      <a:pt x="1071" y="1086"/>
                    </a:lnTo>
                    <a:lnTo>
                      <a:pt x="1071" y="1082"/>
                    </a:lnTo>
                    <a:lnTo>
                      <a:pt x="1072" y="1074"/>
                    </a:lnTo>
                    <a:lnTo>
                      <a:pt x="1079" y="1063"/>
                    </a:lnTo>
                    <a:lnTo>
                      <a:pt x="1083" y="1053"/>
                    </a:lnTo>
                    <a:lnTo>
                      <a:pt x="1086" y="1042"/>
                    </a:lnTo>
                    <a:lnTo>
                      <a:pt x="1090" y="1037"/>
                    </a:lnTo>
                    <a:lnTo>
                      <a:pt x="1092" y="1030"/>
                    </a:lnTo>
                    <a:lnTo>
                      <a:pt x="1097" y="1023"/>
                    </a:lnTo>
                    <a:lnTo>
                      <a:pt x="1102" y="1012"/>
                    </a:lnTo>
                    <a:lnTo>
                      <a:pt x="1106" y="1009"/>
                    </a:lnTo>
                    <a:lnTo>
                      <a:pt x="1118" y="1003"/>
                    </a:lnTo>
                    <a:lnTo>
                      <a:pt x="1123" y="1002"/>
                    </a:lnTo>
                    <a:lnTo>
                      <a:pt x="1127" y="1003"/>
                    </a:lnTo>
                    <a:lnTo>
                      <a:pt x="1130" y="1007"/>
                    </a:lnTo>
                    <a:lnTo>
                      <a:pt x="1136" y="1005"/>
                    </a:lnTo>
                    <a:lnTo>
                      <a:pt x="1143" y="1005"/>
                    </a:lnTo>
                    <a:lnTo>
                      <a:pt x="1144" y="1005"/>
                    </a:lnTo>
                    <a:lnTo>
                      <a:pt x="1144" y="1009"/>
                    </a:lnTo>
                    <a:lnTo>
                      <a:pt x="1143" y="1009"/>
                    </a:lnTo>
                    <a:lnTo>
                      <a:pt x="1137" y="1009"/>
                    </a:lnTo>
                    <a:lnTo>
                      <a:pt x="1134" y="1010"/>
                    </a:lnTo>
                    <a:lnTo>
                      <a:pt x="1134" y="1014"/>
                    </a:lnTo>
                    <a:lnTo>
                      <a:pt x="1134" y="1017"/>
                    </a:lnTo>
                    <a:lnTo>
                      <a:pt x="1134" y="1019"/>
                    </a:lnTo>
                    <a:lnTo>
                      <a:pt x="1143" y="1023"/>
                    </a:lnTo>
                    <a:lnTo>
                      <a:pt x="1146" y="1024"/>
                    </a:lnTo>
                    <a:lnTo>
                      <a:pt x="1166" y="1030"/>
                    </a:lnTo>
                    <a:lnTo>
                      <a:pt x="1166" y="1032"/>
                    </a:lnTo>
                    <a:lnTo>
                      <a:pt x="1190" y="1032"/>
                    </a:lnTo>
                    <a:lnTo>
                      <a:pt x="1202" y="1032"/>
                    </a:lnTo>
                    <a:lnTo>
                      <a:pt x="1213" y="1037"/>
                    </a:lnTo>
                    <a:lnTo>
                      <a:pt x="1213" y="1040"/>
                    </a:lnTo>
                    <a:lnTo>
                      <a:pt x="1213" y="1046"/>
                    </a:lnTo>
                    <a:lnTo>
                      <a:pt x="1215" y="1049"/>
                    </a:lnTo>
                    <a:lnTo>
                      <a:pt x="1222" y="1053"/>
                    </a:lnTo>
                    <a:lnTo>
                      <a:pt x="1227" y="1060"/>
                    </a:lnTo>
                    <a:lnTo>
                      <a:pt x="1227" y="1061"/>
                    </a:lnTo>
                    <a:lnTo>
                      <a:pt x="1224" y="1063"/>
                    </a:lnTo>
                    <a:lnTo>
                      <a:pt x="1224" y="1065"/>
                    </a:lnTo>
                    <a:lnTo>
                      <a:pt x="1229" y="1068"/>
                    </a:lnTo>
                    <a:lnTo>
                      <a:pt x="1229" y="1072"/>
                    </a:lnTo>
                    <a:lnTo>
                      <a:pt x="1225" y="1074"/>
                    </a:lnTo>
                    <a:lnTo>
                      <a:pt x="1224" y="1075"/>
                    </a:lnTo>
                    <a:lnTo>
                      <a:pt x="1225" y="1079"/>
                    </a:lnTo>
                    <a:lnTo>
                      <a:pt x="1231" y="1082"/>
                    </a:lnTo>
                    <a:lnTo>
                      <a:pt x="1236" y="1086"/>
                    </a:lnTo>
                    <a:lnTo>
                      <a:pt x="1239" y="1093"/>
                    </a:lnTo>
                    <a:lnTo>
                      <a:pt x="1248" y="1097"/>
                    </a:lnTo>
                    <a:lnTo>
                      <a:pt x="1255" y="1098"/>
                    </a:lnTo>
                    <a:lnTo>
                      <a:pt x="1260" y="1104"/>
                    </a:lnTo>
                    <a:lnTo>
                      <a:pt x="1267" y="1107"/>
                    </a:lnTo>
                    <a:lnTo>
                      <a:pt x="1271" y="1105"/>
                    </a:lnTo>
                    <a:lnTo>
                      <a:pt x="1273" y="1100"/>
                    </a:lnTo>
                    <a:lnTo>
                      <a:pt x="1273" y="1093"/>
                    </a:lnTo>
                    <a:lnTo>
                      <a:pt x="1271" y="1084"/>
                    </a:lnTo>
                    <a:lnTo>
                      <a:pt x="1273" y="1074"/>
                    </a:lnTo>
                    <a:lnTo>
                      <a:pt x="1276" y="1061"/>
                    </a:lnTo>
                    <a:lnTo>
                      <a:pt x="1282" y="1054"/>
                    </a:lnTo>
                    <a:lnTo>
                      <a:pt x="1282" y="1049"/>
                    </a:lnTo>
                    <a:lnTo>
                      <a:pt x="1280" y="1044"/>
                    </a:lnTo>
                    <a:lnTo>
                      <a:pt x="1276" y="1039"/>
                    </a:lnTo>
                    <a:lnTo>
                      <a:pt x="1274" y="1032"/>
                    </a:lnTo>
                    <a:lnTo>
                      <a:pt x="1271" y="1026"/>
                    </a:lnTo>
                    <a:lnTo>
                      <a:pt x="1266" y="1019"/>
                    </a:lnTo>
                    <a:lnTo>
                      <a:pt x="1257" y="1010"/>
                    </a:lnTo>
                    <a:lnTo>
                      <a:pt x="1245" y="1000"/>
                    </a:lnTo>
                    <a:lnTo>
                      <a:pt x="1236" y="996"/>
                    </a:lnTo>
                    <a:lnTo>
                      <a:pt x="1227" y="986"/>
                    </a:lnTo>
                    <a:lnTo>
                      <a:pt x="1225" y="981"/>
                    </a:lnTo>
                    <a:lnTo>
                      <a:pt x="1222" y="979"/>
                    </a:lnTo>
                    <a:lnTo>
                      <a:pt x="1220" y="977"/>
                    </a:lnTo>
                    <a:lnTo>
                      <a:pt x="1211" y="977"/>
                    </a:lnTo>
                    <a:lnTo>
                      <a:pt x="1213" y="972"/>
                    </a:lnTo>
                    <a:lnTo>
                      <a:pt x="1202" y="970"/>
                    </a:lnTo>
                    <a:lnTo>
                      <a:pt x="1195" y="968"/>
                    </a:lnTo>
                    <a:lnTo>
                      <a:pt x="1188" y="961"/>
                    </a:lnTo>
                    <a:lnTo>
                      <a:pt x="1183" y="961"/>
                    </a:lnTo>
                    <a:lnTo>
                      <a:pt x="1173" y="956"/>
                    </a:lnTo>
                    <a:lnTo>
                      <a:pt x="1167" y="956"/>
                    </a:lnTo>
                    <a:lnTo>
                      <a:pt x="1162" y="952"/>
                    </a:lnTo>
                    <a:lnTo>
                      <a:pt x="1157" y="947"/>
                    </a:lnTo>
                    <a:lnTo>
                      <a:pt x="1151" y="945"/>
                    </a:lnTo>
                    <a:lnTo>
                      <a:pt x="1148" y="938"/>
                    </a:lnTo>
                    <a:lnTo>
                      <a:pt x="1141" y="933"/>
                    </a:lnTo>
                    <a:lnTo>
                      <a:pt x="1134" y="930"/>
                    </a:lnTo>
                    <a:lnTo>
                      <a:pt x="1129" y="928"/>
                    </a:lnTo>
                    <a:lnTo>
                      <a:pt x="1125" y="923"/>
                    </a:lnTo>
                    <a:lnTo>
                      <a:pt x="1120" y="921"/>
                    </a:lnTo>
                    <a:lnTo>
                      <a:pt x="1115" y="917"/>
                    </a:lnTo>
                    <a:lnTo>
                      <a:pt x="1108" y="914"/>
                    </a:lnTo>
                    <a:lnTo>
                      <a:pt x="1072" y="903"/>
                    </a:lnTo>
                    <a:lnTo>
                      <a:pt x="1069" y="900"/>
                    </a:lnTo>
                    <a:lnTo>
                      <a:pt x="1060" y="900"/>
                    </a:lnTo>
                    <a:lnTo>
                      <a:pt x="1050" y="894"/>
                    </a:lnTo>
                    <a:lnTo>
                      <a:pt x="1043" y="889"/>
                    </a:lnTo>
                    <a:lnTo>
                      <a:pt x="1035" y="887"/>
                    </a:lnTo>
                    <a:lnTo>
                      <a:pt x="1023" y="884"/>
                    </a:lnTo>
                    <a:lnTo>
                      <a:pt x="1016" y="880"/>
                    </a:lnTo>
                    <a:lnTo>
                      <a:pt x="1004" y="873"/>
                    </a:lnTo>
                    <a:lnTo>
                      <a:pt x="993" y="868"/>
                    </a:lnTo>
                    <a:lnTo>
                      <a:pt x="986" y="861"/>
                    </a:lnTo>
                    <a:lnTo>
                      <a:pt x="981" y="854"/>
                    </a:lnTo>
                    <a:lnTo>
                      <a:pt x="979" y="845"/>
                    </a:lnTo>
                    <a:lnTo>
                      <a:pt x="981" y="840"/>
                    </a:lnTo>
                    <a:lnTo>
                      <a:pt x="988" y="833"/>
                    </a:lnTo>
                    <a:lnTo>
                      <a:pt x="995" y="829"/>
                    </a:lnTo>
                    <a:lnTo>
                      <a:pt x="1007" y="815"/>
                    </a:lnTo>
                    <a:lnTo>
                      <a:pt x="1009" y="812"/>
                    </a:lnTo>
                    <a:lnTo>
                      <a:pt x="1009" y="807"/>
                    </a:lnTo>
                    <a:lnTo>
                      <a:pt x="1006" y="800"/>
                    </a:lnTo>
                    <a:lnTo>
                      <a:pt x="1006" y="796"/>
                    </a:lnTo>
                    <a:lnTo>
                      <a:pt x="999" y="789"/>
                    </a:lnTo>
                    <a:lnTo>
                      <a:pt x="993" y="787"/>
                    </a:lnTo>
                    <a:lnTo>
                      <a:pt x="956" y="793"/>
                    </a:lnTo>
                    <a:lnTo>
                      <a:pt x="948" y="791"/>
                    </a:lnTo>
                    <a:lnTo>
                      <a:pt x="932" y="794"/>
                    </a:lnTo>
                    <a:lnTo>
                      <a:pt x="923" y="794"/>
                    </a:lnTo>
                    <a:lnTo>
                      <a:pt x="918" y="796"/>
                    </a:lnTo>
                    <a:lnTo>
                      <a:pt x="902" y="796"/>
                    </a:lnTo>
                    <a:lnTo>
                      <a:pt x="895" y="794"/>
                    </a:lnTo>
                    <a:lnTo>
                      <a:pt x="876" y="782"/>
                    </a:lnTo>
                    <a:lnTo>
                      <a:pt x="869" y="780"/>
                    </a:lnTo>
                    <a:lnTo>
                      <a:pt x="858" y="778"/>
                    </a:lnTo>
                    <a:lnTo>
                      <a:pt x="851" y="773"/>
                    </a:lnTo>
                    <a:lnTo>
                      <a:pt x="847" y="770"/>
                    </a:lnTo>
                    <a:lnTo>
                      <a:pt x="847" y="763"/>
                    </a:lnTo>
                    <a:lnTo>
                      <a:pt x="844" y="759"/>
                    </a:lnTo>
                    <a:lnTo>
                      <a:pt x="830" y="754"/>
                    </a:lnTo>
                    <a:lnTo>
                      <a:pt x="816" y="740"/>
                    </a:lnTo>
                    <a:lnTo>
                      <a:pt x="804" y="729"/>
                    </a:lnTo>
                    <a:lnTo>
                      <a:pt x="795" y="721"/>
                    </a:lnTo>
                    <a:lnTo>
                      <a:pt x="782" y="706"/>
                    </a:lnTo>
                    <a:lnTo>
                      <a:pt x="768" y="687"/>
                    </a:lnTo>
                    <a:lnTo>
                      <a:pt x="763" y="675"/>
                    </a:lnTo>
                    <a:lnTo>
                      <a:pt x="760" y="661"/>
                    </a:lnTo>
                    <a:lnTo>
                      <a:pt x="758" y="650"/>
                    </a:lnTo>
                    <a:lnTo>
                      <a:pt x="751" y="634"/>
                    </a:lnTo>
                    <a:lnTo>
                      <a:pt x="749" y="629"/>
                    </a:lnTo>
                    <a:lnTo>
                      <a:pt x="744" y="617"/>
                    </a:lnTo>
                    <a:lnTo>
                      <a:pt x="740" y="603"/>
                    </a:lnTo>
                    <a:lnTo>
                      <a:pt x="735" y="590"/>
                    </a:lnTo>
                    <a:lnTo>
                      <a:pt x="731" y="578"/>
                    </a:lnTo>
                    <a:lnTo>
                      <a:pt x="726" y="568"/>
                    </a:lnTo>
                    <a:lnTo>
                      <a:pt x="724" y="557"/>
                    </a:lnTo>
                    <a:lnTo>
                      <a:pt x="723" y="554"/>
                    </a:lnTo>
                    <a:lnTo>
                      <a:pt x="716" y="547"/>
                    </a:lnTo>
                    <a:lnTo>
                      <a:pt x="709" y="540"/>
                    </a:lnTo>
                    <a:lnTo>
                      <a:pt x="705" y="541"/>
                    </a:lnTo>
                    <a:lnTo>
                      <a:pt x="702" y="540"/>
                    </a:lnTo>
                    <a:lnTo>
                      <a:pt x="689" y="534"/>
                    </a:lnTo>
                    <a:lnTo>
                      <a:pt x="672" y="522"/>
                    </a:lnTo>
                    <a:lnTo>
                      <a:pt x="663" y="511"/>
                    </a:lnTo>
                    <a:lnTo>
                      <a:pt x="656" y="508"/>
                    </a:lnTo>
                    <a:lnTo>
                      <a:pt x="647" y="497"/>
                    </a:lnTo>
                    <a:lnTo>
                      <a:pt x="633" y="490"/>
                    </a:lnTo>
                    <a:lnTo>
                      <a:pt x="623" y="483"/>
                    </a:lnTo>
                    <a:lnTo>
                      <a:pt x="598" y="460"/>
                    </a:lnTo>
                    <a:lnTo>
                      <a:pt x="593" y="453"/>
                    </a:lnTo>
                    <a:lnTo>
                      <a:pt x="584" y="434"/>
                    </a:lnTo>
                    <a:lnTo>
                      <a:pt x="582" y="425"/>
                    </a:lnTo>
                    <a:lnTo>
                      <a:pt x="580" y="417"/>
                    </a:lnTo>
                    <a:lnTo>
                      <a:pt x="579" y="413"/>
                    </a:lnTo>
                    <a:lnTo>
                      <a:pt x="577" y="408"/>
                    </a:lnTo>
                    <a:lnTo>
                      <a:pt x="580" y="397"/>
                    </a:lnTo>
                    <a:lnTo>
                      <a:pt x="579" y="392"/>
                    </a:lnTo>
                    <a:lnTo>
                      <a:pt x="577" y="388"/>
                    </a:lnTo>
                    <a:lnTo>
                      <a:pt x="573" y="383"/>
                    </a:lnTo>
                    <a:lnTo>
                      <a:pt x="573" y="376"/>
                    </a:lnTo>
                    <a:lnTo>
                      <a:pt x="572" y="371"/>
                    </a:lnTo>
                    <a:lnTo>
                      <a:pt x="575" y="369"/>
                    </a:lnTo>
                    <a:lnTo>
                      <a:pt x="575" y="360"/>
                    </a:lnTo>
                    <a:lnTo>
                      <a:pt x="575" y="355"/>
                    </a:lnTo>
                    <a:lnTo>
                      <a:pt x="586" y="357"/>
                    </a:lnTo>
                    <a:lnTo>
                      <a:pt x="605" y="496"/>
                    </a:lnTo>
                    <a:lnTo>
                      <a:pt x="596" y="497"/>
                    </a:lnTo>
                    <a:lnTo>
                      <a:pt x="596" y="490"/>
                    </a:lnTo>
                    <a:lnTo>
                      <a:pt x="605" y="485"/>
                    </a:lnTo>
                    <a:lnTo>
                      <a:pt x="605" y="496"/>
                    </a:lnTo>
                    <a:lnTo>
                      <a:pt x="586" y="357"/>
                    </a:lnTo>
                    <a:lnTo>
                      <a:pt x="617" y="842"/>
                    </a:lnTo>
                    <a:lnTo>
                      <a:pt x="617" y="840"/>
                    </a:lnTo>
                    <a:lnTo>
                      <a:pt x="619" y="840"/>
                    </a:lnTo>
                    <a:lnTo>
                      <a:pt x="619" y="842"/>
                    </a:lnTo>
                    <a:lnTo>
                      <a:pt x="617" y="842"/>
                    </a:lnTo>
                    <a:lnTo>
                      <a:pt x="586" y="35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Freeform 180">
                <a:extLst>
                  <a:ext uri="{FF2B5EF4-FFF2-40B4-BE49-F238E27FC236}">
                    <a16:creationId xmlns:a16="http://schemas.microsoft.com/office/drawing/2014/main" id="{E57E18B4-F138-A51B-C8CF-DBA78CD7B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" y="3113"/>
                <a:ext cx="641" cy="706"/>
              </a:xfrm>
              <a:custGeom>
                <a:avLst/>
                <a:gdLst>
                  <a:gd name="T0" fmla="*/ 596 w 1282"/>
                  <a:gd name="T1" fmla="*/ 327 h 1413"/>
                  <a:gd name="T2" fmla="*/ 579 w 1282"/>
                  <a:gd name="T3" fmla="*/ 257 h 1413"/>
                  <a:gd name="T4" fmla="*/ 593 w 1282"/>
                  <a:gd name="T5" fmla="*/ 262 h 1413"/>
                  <a:gd name="T6" fmla="*/ 677 w 1282"/>
                  <a:gd name="T7" fmla="*/ 211 h 1413"/>
                  <a:gd name="T8" fmla="*/ 717 w 1282"/>
                  <a:gd name="T9" fmla="*/ 213 h 1413"/>
                  <a:gd name="T10" fmla="*/ 728 w 1282"/>
                  <a:gd name="T11" fmla="*/ 213 h 1413"/>
                  <a:gd name="T12" fmla="*/ 712 w 1282"/>
                  <a:gd name="T13" fmla="*/ 148 h 1413"/>
                  <a:gd name="T14" fmla="*/ 717 w 1282"/>
                  <a:gd name="T15" fmla="*/ 93 h 1413"/>
                  <a:gd name="T16" fmla="*/ 591 w 1282"/>
                  <a:gd name="T17" fmla="*/ 65 h 1413"/>
                  <a:gd name="T18" fmla="*/ 547 w 1282"/>
                  <a:gd name="T19" fmla="*/ 5 h 1413"/>
                  <a:gd name="T20" fmla="*/ 419 w 1282"/>
                  <a:gd name="T21" fmla="*/ 37 h 1413"/>
                  <a:gd name="T22" fmla="*/ 373 w 1282"/>
                  <a:gd name="T23" fmla="*/ 72 h 1413"/>
                  <a:gd name="T24" fmla="*/ 357 w 1282"/>
                  <a:gd name="T25" fmla="*/ 134 h 1413"/>
                  <a:gd name="T26" fmla="*/ 308 w 1282"/>
                  <a:gd name="T27" fmla="*/ 120 h 1413"/>
                  <a:gd name="T28" fmla="*/ 273 w 1282"/>
                  <a:gd name="T29" fmla="*/ 139 h 1413"/>
                  <a:gd name="T30" fmla="*/ 229 w 1282"/>
                  <a:gd name="T31" fmla="*/ 167 h 1413"/>
                  <a:gd name="T32" fmla="*/ 190 w 1282"/>
                  <a:gd name="T33" fmla="*/ 95 h 1413"/>
                  <a:gd name="T34" fmla="*/ 113 w 1282"/>
                  <a:gd name="T35" fmla="*/ 165 h 1413"/>
                  <a:gd name="T36" fmla="*/ 37 w 1282"/>
                  <a:gd name="T37" fmla="*/ 183 h 1413"/>
                  <a:gd name="T38" fmla="*/ 48 w 1282"/>
                  <a:gd name="T39" fmla="*/ 234 h 1413"/>
                  <a:gd name="T40" fmla="*/ 25 w 1282"/>
                  <a:gd name="T41" fmla="*/ 294 h 1413"/>
                  <a:gd name="T42" fmla="*/ 37 w 1282"/>
                  <a:gd name="T43" fmla="*/ 353 h 1413"/>
                  <a:gd name="T44" fmla="*/ 22 w 1282"/>
                  <a:gd name="T45" fmla="*/ 394 h 1413"/>
                  <a:gd name="T46" fmla="*/ 65 w 1282"/>
                  <a:gd name="T47" fmla="*/ 450 h 1413"/>
                  <a:gd name="T48" fmla="*/ 94 w 1282"/>
                  <a:gd name="T49" fmla="*/ 478 h 1413"/>
                  <a:gd name="T50" fmla="*/ 122 w 1282"/>
                  <a:gd name="T51" fmla="*/ 499 h 1413"/>
                  <a:gd name="T52" fmla="*/ 208 w 1282"/>
                  <a:gd name="T53" fmla="*/ 413 h 1413"/>
                  <a:gd name="T54" fmla="*/ 283 w 1282"/>
                  <a:gd name="T55" fmla="*/ 443 h 1413"/>
                  <a:gd name="T56" fmla="*/ 340 w 1282"/>
                  <a:gd name="T57" fmla="*/ 476 h 1413"/>
                  <a:gd name="T58" fmla="*/ 382 w 1282"/>
                  <a:gd name="T59" fmla="*/ 576 h 1413"/>
                  <a:gd name="T60" fmla="*/ 419 w 1282"/>
                  <a:gd name="T61" fmla="*/ 663 h 1413"/>
                  <a:gd name="T62" fmla="*/ 450 w 1282"/>
                  <a:gd name="T63" fmla="*/ 728 h 1413"/>
                  <a:gd name="T64" fmla="*/ 522 w 1282"/>
                  <a:gd name="T65" fmla="*/ 768 h 1413"/>
                  <a:gd name="T66" fmla="*/ 615 w 1282"/>
                  <a:gd name="T67" fmla="*/ 872 h 1413"/>
                  <a:gd name="T68" fmla="*/ 675 w 1282"/>
                  <a:gd name="T69" fmla="*/ 907 h 1413"/>
                  <a:gd name="T70" fmla="*/ 751 w 1282"/>
                  <a:gd name="T71" fmla="*/ 928 h 1413"/>
                  <a:gd name="T72" fmla="*/ 811 w 1282"/>
                  <a:gd name="T73" fmla="*/ 974 h 1413"/>
                  <a:gd name="T74" fmla="*/ 830 w 1282"/>
                  <a:gd name="T75" fmla="*/ 1005 h 1413"/>
                  <a:gd name="T76" fmla="*/ 879 w 1282"/>
                  <a:gd name="T77" fmla="*/ 1054 h 1413"/>
                  <a:gd name="T78" fmla="*/ 949 w 1282"/>
                  <a:gd name="T79" fmla="*/ 1086 h 1413"/>
                  <a:gd name="T80" fmla="*/ 1016 w 1282"/>
                  <a:gd name="T81" fmla="*/ 1232 h 1413"/>
                  <a:gd name="T82" fmla="*/ 1004 w 1282"/>
                  <a:gd name="T83" fmla="*/ 1297 h 1413"/>
                  <a:gd name="T84" fmla="*/ 976 w 1282"/>
                  <a:gd name="T85" fmla="*/ 1365 h 1413"/>
                  <a:gd name="T86" fmla="*/ 1013 w 1282"/>
                  <a:gd name="T87" fmla="*/ 1413 h 1413"/>
                  <a:gd name="T88" fmla="*/ 1081 w 1282"/>
                  <a:gd name="T89" fmla="*/ 1330 h 1413"/>
                  <a:gd name="T90" fmla="*/ 1118 w 1282"/>
                  <a:gd name="T91" fmla="*/ 1251 h 1413"/>
                  <a:gd name="T92" fmla="*/ 1134 w 1282"/>
                  <a:gd name="T93" fmla="*/ 1183 h 1413"/>
                  <a:gd name="T94" fmla="*/ 1058 w 1282"/>
                  <a:gd name="T95" fmla="*/ 1130 h 1413"/>
                  <a:gd name="T96" fmla="*/ 1086 w 1282"/>
                  <a:gd name="T97" fmla="*/ 1042 h 1413"/>
                  <a:gd name="T98" fmla="*/ 1144 w 1282"/>
                  <a:gd name="T99" fmla="*/ 1005 h 1413"/>
                  <a:gd name="T100" fmla="*/ 1190 w 1282"/>
                  <a:gd name="T101" fmla="*/ 1032 h 1413"/>
                  <a:gd name="T102" fmla="*/ 1229 w 1282"/>
                  <a:gd name="T103" fmla="*/ 1072 h 1413"/>
                  <a:gd name="T104" fmla="*/ 1273 w 1282"/>
                  <a:gd name="T105" fmla="*/ 1100 h 1413"/>
                  <a:gd name="T106" fmla="*/ 1257 w 1282"/>
                  <a:gd name="T107" fmla="*/ 1010 h 1413"/>
                  <a:gd name="T108" fmla="*/ 1183 w 1282"/>
                  <a:gd name="T109" fmla="*/ 961 h 1413"/>
                  <a:gd name="T110" fmla="*/ 1115 w 1282"/>
                  <a:gd name="T111" fmla="*/ 917 h 1413"/>
                  <a:gd name="T112" fmla="*/ 986 w 1282"/>
                  <a:gd name="T113" fmla="*/ 861 h 1413"/>
                  <a:gd name="T114" fmla="*/ 993 w 1282"/>
                  <a:gd name="T115" fmla="*/ 787 h 1413"/>
                  <a:gd name="T116" fmla="*/ 847 w 1282"/>
                  <a:gd name="T117" fmla="*/ 770 h 1413"/>
                  <a:gd name="T118" fmla="*/ 751 w 1282"/>
                  <a:gd name="T119" fmla="*/ 634 h 1413"/>
                  <a:gd name="T120" fmla="*/ 702 w 1282"/>
                  <a:gd name="T121" fmla="*/ 540 h 1413"/>
                  <a:gd name="T122" fmla="*/ 580 w 1282"/>
                  <a:gd name="T123" fmla="*/ 417 h 1413"/>
                  <a:gd name="T124" fmla="*/ 586 w 1282"/>
                  <a:gd name="T125" fmla="*/ 357 h 1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2" h="1413">
                    <a:moveTo>
                      <a:pt x="586" y="357"/>
                    </a:moveTo>
                    <a:lnTo>
                      <a:pt x="589" y="360"/>
                    </a:lnTo>
                    <a:lnTo>
                      <a:pt x="593" y="357"/>
                    </a:lnTo>
                    <a:lnTo>
                      <a:pt x="593" y="348"/>
                    </a:lnTo>
                    <a:lnTo>
                      <a:pt x="596" y="350"/>
                    </a:lnTo>
                    <a:lnTo>
                      <a:pt x="598" y="353"/>
                    </a:lnTo>
                    <a:lnTo>
                      <a:pt x="600" y="353"/>
                    </a:lnTo>
                    <a:lnTo>
                      <a:pt x="601" y="348"/>
                    </a:lnTo>
                    <a:lnTo>
                      <a:pt x="601" y="341"/>
                    </a:lnTo>
                    <a:lnTo>
                      <a:pt x="603" y="334"/>
                    </a:lnTo>
                    <a:lnTo>
                      <a:pt x="601" y="329"/>
                    </a:lnTo>
                    <a:lnTo>
                      <a:pt x="596" y="327"/>
                    </a:lnTo>
                    <a:lnTo>
                      <a:pt x="594" y="322"/>
                    </a:lnTo>
                    <a:lnTo>
                      <a:pt x="591" y="322"/>
                    </a:lnTo>
                    <a:lnTo>
                      <a:pt x="589" y="318"/>
                    </a:lnTo>
                    <a:lnTo>
                      <a:pt x="582" y="315"/>
                    </a:lnTo>
                    <a:lnTo>
                      <a:pt x="582" y="306"/>
                    </a:lnTo>
                    <a:lnTo>
                      <a:pt x="580" y="295"/>
                    </a:lnTo>
                    <a:lnTo>
                      <a:pt x="579" y="295"/>
                    </a:lnTo>
                    <a:lnTo>
                      <a:pt x="577" y="299"/>
                    </a:lnTo>
                    <a:lnTo>
                      <a:pt x="575" y="297"/>
                    </a:lnTo>
                    <a:lnTo>
                      <a:pt x="573" y="290"/>
                    </a:lnTo>
                    <a:lnTo>
                      <a:pt x="573" y="281"/>
                    </a:lnTo>
                    <a:lnTo>
                      <a:pt x="579" y="257"/>
                    </a:lnTo>
                    <a:lnTo>
                      <a:pt x="582" y="253"/>
                    </a:lnTo>
                    <a:lnTo>
                      <a:pt x="587" y="251"/>
                    </a:lnTo>
                    <a:lnTo>
                      <a:pt x="594" y="250"/>
                    </a:lnTo>
                    <a:lnTo>
                      <a:pt x="596" y="248"/>
                    </a:lnTo>
                    <a:lnTo>
                      <a:pt x="600" y="248"/>
                    </a:lnTo>
                    <a:lnTo>
                      <a:pt x="601" y="244"/>
                    </a:lnTo>
                    <a:lnTo>
                      <a:pt x="607" y="246"/>
                    </a:lnTo>
                    <a:lnTo>
                      <a:pt x="607" y="248"/>
                    </a:lnTo>
                    <a:lnTo>
                      <a:pt x="601" y="251"/>
                    </a:lnTo>
                    <a:lnTo>
                      <a:pt x="598" y="257"/>
                    </a:lnTo>
                    <a:lnTo>
                      <a:pt x="593" y="258"/>
                    </a:lnTo>
                    <a:lnTo>
                      <a:pt x="593" y="262"/>
                    </a:lnTo>
                    <a:lnTo>
                      <a:pt x="596" y="260"/>
                    </a:lnTo>
                    <a:lnTo>
                      <a:pt x="615" y="251"/>
                    </a:lnTo>
                    <a:lnTo>
                      <a:pt x="630" y="243"/>
                    </a:lnTo>
                    <a:lnTo>
                      <a:pt x="651" y="232"/>
                    </a:lnTo>
                    <a:lnTo>
                      <a:pt x="656" y="230"/>
                    </a:lnTo>
                    <a:lnTo>
                      <a:pt x="659" y="229"/>
                    </a:lnTo>
                    <a:lnTo>
                      <a:pt x="663" y="225"/>
                    </a:lnTo>
                    <a:lnTo>
                      <a:pt x="668" y="220"/>
                    </a:lnTo>
                    <a:lnTo>
                      <a:pt x="659" y="220"/>
                    </a:lnTo>
                    <a:lnTo>
                      <a:pt x="661" y="214"/>
                    </a:lnTo>
                    <a:lnTo>
                      <a:pt x="673" y="209"/>
                    </a:lnTo>
                    <a:lnTo>
                      <a:pt x="677" y="211"/>
                    </a:lnTo>
                    <a:lnTo>
                      <a:pt x="689" y="213"/>
                    </a:lnTo>
                    <a:lnTo>
                      <a:pt x="695" y="216"/>
                    </a:lnTo>
                    <a:lnTo>
                      <a:pt x="696" y="214"/>
                    </a:lnTo>
                    <a:lnTo>
                      <a:pt x="700" y="213"/>
                    </a:lnTo>
                    <a:lnTo>
                      <a:pt x="705" y="216"/>
                    </a:lnTo>
                    <a:lnTo>
                      <a:pt x="705" y="213"/>
                    </a:lnTo>
                    <a:lnTo>
                      <a:pt x="709" y="211"/>
                    </a:lnTo>
                    <a:lnTo>
                      <a:pt x="707" y="207"/>
                    </a:lnTo>
                    <a:lnTo>
                      <a:pt x="709" y="206"/>
                    </a:lnTo>
                    <a:lnTo>
                      <a:pt x="714" y="206"/>
                    </a:lnTo>
                    <a:lnTo>
                      <a:pt x="716" y="207"/>
                    </a:lnTo>
                    <a:lnTo>
                      <a:pt x="717" y="213"/>
                    </a:lnTo>
                    <a:lnTo>
                      <a:pt x="719" y="211"/>
                    </a:lnTo>
                    <a:lnTo>
                      <a:pt x="728" y="227"/>
                    </a:lnTo>
                    <a:lnTo>
                      <a:pt x="730" y="234"/>
                    </a:lnTo>
                    <a:lnTo>
                      <a:pt x="726" y="234"/>
                    </a:lnTo>
                    <a:lnTo>
                      <a:pt x="726" y="237"/>
                    </a:lnTo>
                    <a:lnTo>
                      <a:pt x="730" y="239"/>
                    </a:lnTo>
                    <a:lnTo>
                      <a:pt x="735" y="239"/>
                    </a:lnTo>
                    <a:lnTo>
                      <a:pt x="740" y="237"/>
                    </a:lnTo>
                    <a:lnTo>
                      <a:pt x="744" y="234"/>
                    </a:lnTo>
                    <a:lnTo>
                      <a:pt x="746" y="227"/>
                    </a:lnTo>
                    <a:lnTo>
                      <a:pt x="739" y="214"/>
                    </a:lnTo>
                    <a:lnTo>
                      <a:pt x="728" y="213"/>
                    </a:lnTo>
                    <a:lnTo>
                      <a:pt x="724" y="207"/>
                    </a:lnTo>
                    <a:lnTo>
                      <a:pt x="714" y="202"/>
                    </a:lnTo>
                    <a:lnTo>
                      <a:pt x="710" y="195"/>
                    </a:lnTo>
                    <a:lnTo>
                      <a:pt x="712" y="192"/>
                    </a:lnTo>
                    <a:lnTo>
                      <a:pt x="719" y="188"/>
                    </a:lnTo>
                    <a:lnTo>
                      <a:pt x="719" y="185"/>
                    </a:lnTo>
                    <a:lnTo>
                      <a:pt x="712" y="174"/>
                    </a:lnTo>
                    <a:lnTo>
                      <a:pt x="705" y="176"/>
                    </a:lnTo>
                    <a:lnTo>
                      <a:pt x="702" y="171"/>
                    </a:lnTo>
                    <a:lnTo>
                      <a:pt x="710" y="160"/>
                    </a:lnTo>
                    <a:lnTo>
                      <a:pt x="714" y="155"/>
                    </a:lnTo>
                    <a:lnTo>
                      <a:pt x="712" y="148"/>
                    </a:lnTo>
                    <a:lnTo>
                      <a:pt x="707" y="146"/>
                    </a:lnTo>
                    <a:lnTo>
                      <a:pt x="705" y="139"/>
                    </a:lnTo>
                    <a:lnTo>
                      <a:pt x="700" y="137"/>
                    </a:lnTo>
                    <a:lnTo>
                      <a:pt x="691" y="139"/>
                    </a:lnTo>
                    <a:lnTo>
                      <a:pt x="689" y="137"/>
                    </a:lnTo>
                    <a:lnTo>
                      <a:pt x="688" y="132"/>
                    </a:lnTo>
                    <a:lnTo>
                      <a:pt x="702" y="123"/>
                    </a:lnTo>
                    <a:lnTo>
                      <a:pt x="703" y="116"/>
                    </a:lnTo>
                    <a:lnTo>
                      <a:pt x="710" y="109"/>
                    </a:lnTo>
                    <a:lnTo>
                      <a:pt x="716" y="107"/>
                    </a:lnTo>
                    <a:lnTo>
                      <a:pt x="719" y="100"/>
                    </a:lnTo>
                    <a:lnTo>
                      <a:pt x="717" y="93"/>
                    </a:lnTo>
                    <a:lnTo>
                      <a:pt x="716" y="88"/>
                    </a:lnTo>
                    <a:lnTo>
                      <a:pt x="712" y="86"/>
                    </a:lnTo>
                    <a:lnTo>
                      <a:pt x="700" y="86"/>
                    </a:lnTo>
                    <a:lnTo>
                      <a:pt x="691" y="84"/>
                    </a:lnTo>
                    <a:lnTo>
                      <a:pt x="675" y="86"/>
                    </a:lnTo>
                    <a:lnTo>
                      <a:pt x="670" y="83"/>
                    </a:lnTo>
                    <a:lnTo>
                      <a:pt x="651" y="77"/>
                    </a:lnTo>
                    <a:lnTo>
                      <a:pt x="640" y="77"/>
                    </a:lnTo>
                    <a:lnTo>
                      <a:pt x="631" y="79"/>
                    </a:lnTo>
                    <a:lnTo>
                      <a:pt x="621" y="74"/>
                    </a:lnTo>
                    <a:lnTo>
                      <a:pt x="610" y="70"/>
                    </a:lnTo>
                    <a:lnTo>
                      <a:pt x="591" y="65"/>
                    </a:lnTo>
                    <a:lnTo>
                      <a:pt x="584" y="55"/>
                    </a:lnTo>
                    <a:lnTo>
                      <a:pt x="575" y="42"/>
                    </a:lnTo>
                    <a:lnTo>
                      <a:pt x="582" y="39"/>
                    </a:lnTo>
                    <a:lnTo>
                      <a:pt x="580" y="34"/>
                    </a:lnTo>
                    <a:lnTo>
                      <a:pt x="572" y="28"/>
                    </a:lnTo>
                    <a:lnTo>
                      <a:pt x="570" y="21"/>
                    </a:lnTo>
                    <a:lnTo>
                      <a:pt x="566" y="12"/>
                    </a:lnTo>
                    <a:lnTo>
                      <a:pt x="577" y="7"/>
                    </a:lnTo>
                    <a:lnTo>
                      <a:pt x="575" y="4"/>
                    </a:lnTo>
                    <a:lnTo>
                      <a:pt x="568" y="0"/>
                    </a:lnTo>
                    <a:lnTo>
                      <a:pt x="556" y="2"/>
                    </a:lnTo>
                    <a:lnTo>
                      <a:pt x="547" y="5"/>
                    </a:lnTo>
                    <a:lnTo>
                      <a:pt x="524" y="23"/>
                    </a:lnTo>
                    <a:lnTo>
                      <a:pt x="514" y="21"/>
                    </a:lnTo>
                    <a:lnTo>
                      <a:pt x="500" y="14"/>
                    </a:lnTo>
                    <a:lnTo>
                      <a:pt x="494" y="21"/>
                    </a:lnTo>
                    <a:lnTo>
                      <a:pt x="489" y="21"/>
                    </a:lnTo>
                    <a:lnTo>
                      <a:pt x="473" y="23"/>
                    </a:lnTo>
                    <a:lnTo>
                      <a:pt x="461" y="34"/>
                    </a:lnTo>
                    <a:lnTo>
                      <a:pt x="454" y="49"/>
                    </a:lnTo>
                    <a:lnTo>
                      <a:pt x="447" y="48"/>
                    </a:lnTo>
                    <a:lnTo>
                      <a:pt x="438" y="49"/>
                    </a:lnTo>
                    <a:lnTo>
                      <a:pt x="427" y="44"/>
                    </a:lnTo>
                    <a:lnTo>
                      <a:pt x="419" y="37"/>
                    </a:lnTo>
                    <a:lnTo>
                      <a:pt x="415" y="37"/>
                    </a:lnTo>
                    <a:lnTo>
                      <a:pt x="410" y="41"/>
                    </a:lnTo>
                    <a:lnTo>
                      <a:pt x="399" y="42"/>
                    </a:lnTo>
                    <a:lnTo>
                      <a:pt x="398" y="46"/>
                    </a:lnTo>
                    <a:lnTo>
                      <a:pt x="401" y="56"/>
                    </a:lnTo>
                    <a:lnTo>
                      <a:pt x="398" y="69"/>
                    </a:lnTo>
                    <a:lnTo>
                      <a:pt x="401" y="76"/>
                    </a:lnTo>
                    <a:lnTo>
                      <a:pt x="399" y="84"/>
                    </a:lnTo>
                    <a:lnTo>
                      <a:pt x="391" y="86"/>
                    </a:lnTo>
                    <a:lnTo>
                      <a:pt x="382" y="84"/>
                    </a:lnTo>
                    <a:lnTo>
                      <a:pt x="378" y="74"/>
                    </a:lnTo>
                    <a:lnTo>
                      <a:pt x="373" y="72"/>
                    </a:lnTo>
                    <a:lnTo>
                      <a:pt x="366" y="72"/>
                    </a:lnTo>
                    <a:lnTo>
                      <a:pt x="361" y="77"/>
                    </a:lnTo>
                    <a:lnTo>
                      <a:pt x="359" y="83"/>
                    </a:lnTo>
                    <a:lnTo>
                      <a:pt x="361" y="86"/>
                    </a:lnTo>
                    <a:lnTo>
                      <a:pt x="357" y="97"/>
                    </a:lnTo>
                    <a:lnTo>
                      <a:pt x="368" y="102"/>
                    </a:lnTo>
                    <a:lnTo>
                      <a:pt x="369" y="107"/>
                    </a:lnTo>
                    <a:lnTo>
                      <a:pt x="364" y="114"/>
                    </a:lnTo>
                    <a:lnTo>
                      <a:pt x="368" y="121"/>
                    </a:lnTo>
                    <a:lnTo>
                      <a:pt x="369" y="130"/>
                    </a:lnTo>
                    <a:lnTo>
                      <a:pt x="364" y="134"/>
                    </a:lnTo>
                    <a:lnTo>
                      <a:pt x="357" y="134"/>
                    </a:lnTo>
                    <a:lnTo>
                      <a:pt x="355" y="127"/>
                    </a:lnTo>
                    <a:lnTo>
                      <a:pt x="357" y="123"/>
                    </a:lnTo>
                    <a:lnTo>
                      <a:pt x="355" y="118"/>
                    </a:lnTo>
                    <a:lnTo>
                      <a:pt x="350" y="113"/>
                    </a:lnTo>
                    <a:lnTo>
                      <a:pt x="352" y="107"/>
                    </a:lnTo>
                    <a:lnTo>
                      <a:pt x="348" y="106"/>
                    </a:lnTo>
                    <a:lnTo>
                      <a:pt x="343" y="107"/>
                    </a:lnTo>
                    <a:lnTo>
                      <a:pt x="331" y="109"/>
                    </a:lnTo>
                    <a:lnTo>
                      <a:pt x="327" y="113"/>
                    </a:lnTo>
                    <a:lnTo>
                      <a:pt x="326" y="120"/>
                    </a:lnTo>
                    <a:lnTo>
                      <a:pt x="313" y="121"/>
                    </a:lnTo>
                    <a:lnTo>
                      <a:pt x="308" y="120"/>
                    </a:lnTo>
                    <a:lnTo>
                      <a:pt x="296" y="106"/>
                    </a:lnTo>
                    <a:lnTo>
                      <a:pt x="297" y="99"/>
                    </a:lnTo>
                    <a:lnTo>
                      <a:pt x="297" y="91"/>
                    </a:lnTo>
                    <a:lnTo>
                      <a:pt x="294" y="88"/>
                    </a:lnTo>
                    <a:lnTo>
                      <a:pt x="289" y="90"/>
                    </a:lnTo>
                    <a:lnTo>
                      <a:pt x="282" y="91"/>
                    </a:lnTo>
                    <a:lnTo>
                      <a:pt x="278" y="97"/>
                    </a:lnTo>
                    <a:lnTo>
                      <a:pt x="276" y="104"/>
                    </a:lnTo>
                    <a:lnTo>
                      <a:pt x="278" y="113"/>
                    </a:lnTo>
                    <a:lnTo>
                      <a:pt x="280" y="121"/>
                    </a:lnTo>
                    <a:lnTo>
                      <a:pt x="278" y="130"/>
                    </a:lnTo>
                    <a:lnTo>
                      <a:pt x="273" y="139"/>
                    </a:lnTo>
                    <a:lnTo>
                      <a:pt x="266" y="146"/>
                    </a:lnTo>
                    <a:lnTo>
                      <a:pt x="252" y="162"/>
                    </a:lnTo>
                    <a:lnTo>
                      <a:pt x="250" y="167"/>
                    </a:lnTo>
                    <a:lnTo>
                      <a:pt x="253" y="179"/>
                    </a:lnTo>
                    <a:lnTo>
                      <a:pt x="252" y="186"/>
                    </a:lnTo>
                    <a:lnTo>
                      <a:pt x="253" y="192"/>
                    </a:lnTo>
                    <a:lnTo>
                      <a:pt x="252" y="197"/>
                    </a:lnTo>
                    <a:lnTo>
                      <a:pt x="248" y="199"/>
                    </a:lnTo>
                    <a:lnTo>
                      <a:pt x="239" y="193"/>
                    </a:lnTo>
                    <a:lnTo>
                      <a:pt x="245" y="186"/>
                    </a:lnTo>
                    <a:lnTo>
                      <a:pt x="243" y="181"/>
                    </a:lnTo>
                    <a:lnTo>
                      <a:pt x="229" y="167"/>
                    </a:lnTo>
                    <a:lnTo>
                      <a:pt x="236" y="157"/>
                    </a:lnTo>
                    <a:lnTo>
                      <a:pt x="234" y="151"/>
                    </a:lnTo>
                    <a:lnTo>
                      <a:pt x="229" y="149"/>
                    </a:lnTo>
                    <a:lnTo>
                      <a:pt x="222" y="149"/>
                    </a:lnTo>
                    <a:lnTo>
                      <a:pt x="213" y="148"/>
                    </a:lnTo>
                    <a:lnTo>
                      <a:pt x="203" y="130"/>
                    </a:lnTo>
                    <a:lnTo>
                      <a:pt x="197" y="127"/>
                    </a:lnTo>
                    <a:lnTo>
                      <a:pt x="194" y="123"/>
                    </a:lnTo>
                    <a:lnTo>
                      <a:pt x="199" y="100"/>
                    </a:lnTo>
                    <a:lnTo>
                      <a:pt x="195" y="93"/>
                    </a:lnTo>
                    <a:lnTo>
                      <a:pt x="194" y="93"/>
                    </a:lnTo>
                    <a:lnTo>
                      <a:pt x="190" y="95"/>
                    </a:lnTo>
                    <a:lnTo>
                      <a:pt x="180" y="106"/>
                    </a:lnTo>
                    <a:lnTo>
                      <a:pt x="159" y="121"/>
                    </a:lnTo>
                    <a:lnTo>
                      <a:pt x="157" y="125"/>
                    </a:lnTo>
                    <a:lnTo>
                      <a:pt x="162" y="139"/>
                    </a:lnTo>
                    <a:lnTo>
                      <a:pt x="162" y="144"/>
                    </a:lnTo>
                    <a:lnTo>
                      <a:pt x="152" y="151"/>
                    </a:lnTo>
                    <a:lnTo>
                      <a:pt x="150" y="155"/>
                    </a:lnTo>
                    <a:lnTo>
                      <a:pt x="146" y="162"/>
                    </a:lnTo>
                    <a:lnTo>
                      <a:pt x="136" y="167"/>
                    </a:lnTo>
                    <a:lnTo>
                      <a:pt x="132" y="176"/>
                    </a:lnTo>
                    <a:lnTo>
                      <a:pt x="120" y="172"/>
                    </a:lnTo>
                    <a:lnTo>
                      <a:pt x="113" y="165"/>
                    </a:lnTo>
                    <a:lnTo>
                      <a:pt x="108" y="169"/>
                    </a:lnTo>
                    <a:lnTo>
                      <a:pt x="102" y="167"/>
                    </a:lnTo>
                    <a:lnTo>
                      <a:pt x="92" y="172"/>
                    </a:lnTo>
                    <a:lnTo>
                      <a:pt x="83" y="172"/>
                    </a:lnTo>
                    <a:lnTo>
                      <a:pt x="78" y="171"/>
                    </a:lnTo>
                    <a:lnTo>
                      <a:pt x="65" y="179"/>
                    </a:lnTo>
                    <a:lnTo>
                      <a:pt x="60" y="181"/>
                    </a:lnTo>
                    <a:lnTo>
                      <a:pt x="57" y="179"/>
                    </a:lnTo>
                    <a:lnTo>
                      <a:pt x="51" y="172"/>
                    </a:lnTo>
                    <a:lnTo>
                      <a:pt x="48" y="172"/>
                    </a:lnTo>
                    <a:lnTo>
                      <a:pt x="43" y="179"/>
                    </a:lnTo>
                    <a:lnTo>
                      <a:pt x="37" y="183"/>
                    </a:lnTo>
                    <a:lnTo>
                      <a:pt x="36" y="183"/>
                    </a:lnTo>
                    <a:lnTo>
                      <a:pt x="34" y="185"/>
                    </a:lnTo>
                    <a:lnTo>
                      <a:pt x="27" y="185"/>
                    </a:lnTo>
                    <a:lnTo>
                      <a:pt x="25" y="186"/>
                    </a:lnTo>
                    <a:lnTo>
                      <a:pt x="25" y="192"/>
                    </a:lnTo>
                    <a:lnTo>
                      <a:pt x="27" y="202"/>
                    </a:lnTo>
                    <a:lnTo>
                      <a:pt x="29" y="204"/>
                    </a:lnTo>
                    <a:lnTo>
                      <a:pt x="34" y="207"/>
                    </a:lnTo>
                    <a:lnTo>
                      <a:pt x="36" y="213"/>
                    </a:lnTo>
                    <a:lnTo>
                      <a:pt x="43" y="213"/>
                    </a:lnTo>
                    <a:lnTo>
                      <a:pt x="41" y="230"/>
                    </a:lnTo>
                    <a:lnTo>
                      <a:pt x="48" y="234"/>
                    </a:lnTo>
                    <a:lnTo>
                      <a:pt x="48" y="241"/>
                    </a:lnTo>
                    <a:lnTo>
                      <a:pt x="57" y="250"/>
                    </a:lnTo>
                    <a:lnTo>
                      <a:pt x="58" y="257"/>
                    </a:lnTo>
                    <a:lnTo>
                      <a:pt x="53" y="265"/>
                    </a:lnTo>
                    <a:lnTo>
                      <a:pt x="55" y="272"/>
                    </a:lnTo>
                    <a:lnTo>
                      <a:pt x="48" y="281"/>
                    </a:lnTo>
                    <a:lnTo>
                      <a:pt x="39" y="281"/>
                    </a:lnTo>
                    <a:lnTo>
                      <a:pt x="36" y="283"/>
                    </a:lnTo>
                    <a:lnTo>
                      <a:pt x="34" y="287"/>
                    </a:lnTo>
                    <a:lnTo>
                      <a:pt x="27" y="288"/>
                    </a:lnTo>
                    <a:lnTo>
                      <a:pt x="29" y="292"/>
                    </a:lnTo>
                    <a:lnTo>
                      <a:pt x="25" y="294"/>
                    </a:lnTo>
                    <a:lnTo>
                      <a:pt x="14" y="288"/>
                    </a:lnTo>
                    <a:lnTo>
                      <a:pt x="0" y="294"/>
                    </a:lnTo>
                    <a:lnTo>
                      <a:pt x="4" y="302"/>
                    </a:lnTo>
                    <a:lnTo>
                      <a:pt x="4" y="308"/>
                    </a:lnTo>
                    <a:lnTo>
                      <a:pt x="11" y="311"/>
                    </a:lnTo>
                    <a:lnTo>
                      <a:pt x="11" y="320"/>
                    </a:lnTo>
                    <a:lnTo>
                      <a:pt x="13" y="327"/>
                    </a:lnTo>
                    <a:lnTo>
                      <a:pt x="18" y="334"/>
                    </a:lnTo>
                    <a:lnTo>
                      <a:pt x="32" y="337"/>
                    </a:lnTo>
                    <a:lnTo>
                      <a:pt x="37" y="341"/>
                    </a:lnTo>
                    <a:lnTo>
                      <a:pt x="36" y="346"/>
                    </a:lnTo>
                    <a:lnTo>
                      <a:pt x="37" y="353"/>
                    </a:lnTo>
                    <a:lnTo>
                      <a:pt x="39" y="357"/>
                    </a:lnTo>
                    <a:lnTo>
                      <a:pt x="44" y="362"/>
                    </a:lnTo>
                    <a:lnTo>
                      <a:pt x="43" y="366"/>
                    </a:lnTo>
                    <a:lnTo>
                      <a:pt x="37" y="362"/>
                    </a:lnTo>
                    <a:lnTo>
                      <a:pt x="30" y="362"/>
                    </a:lnTo>
                    <a:lnTo>
                      <a:pt x="29" y="367"/>
                    </a:lnTo>
                    <a:lnTo>
                      <a:pt x="27" y="374"/>
                    </a:lnTo>
                    <a:lnTo>
                      <a:pt x="23" y="381"/>
                    </a:lnTo>
                    <a:lnTo>
                      <a:pt x="22" y="381"/>
                    </a:lnTo>
                    <a:lnTo>
                      <a:pt x="18" y="387"/>
                    </a:lnTo>
                    <a:lnTo>
                      <a:pt x="22" y="392"/>
                    </a:lnTo>
                    <a:lnTo>
                      <a:pt x="22" y="394"/>
                    </a:lnTo>
                    <a:lnTo>
                      <a:pt x="23" y="399"/>
                    </a:lnTo>
                    <a:lnTo>
                      <a:pt x="22" y="401"/>
                    </a:lnTo>
                    <a:lnTo>
                      <a:pt x="22" y="406"/>
                    </a:lnTo>
                    <a:lnTo>
                      <a:pt x="20" y="413"/>
                    </a:lnTo>
                    <a:lnTo>
                      <a:pt x="29" y="424"/>
                    </a:lnTo>
                    <a:lnTo>
                      <a:pt x="32" y="432"/>
                    </a:lnTo>
                    <a:lnTo>
                      <a:pt x="46" y="439"/>
                    </a:lnTo>
                    <a:lnTo>
                      <a:pt x="48" y="439"/>
                    </a:lnTo>
                    <a:lnTo>
                      <a:pt x="51" y="441"/>
                    </a:lnTo>
                    <a:lnTo>
                      <a:pt x="57" y="441"/>
                    </a:lnTo>
                    <a:lnTo>
                      <a:pt x="62" y="448"/>
                    </a:lnTo>
                    <a:lnTo>
                      <a:pt x="65" y="450"/>
                    </a:lnTo>
                    <a:lnTo>
                      <a:pt x="80" y="446"/>
                    </a:lnTo>
                    <a:lnTo>
                      <a:pt x="90" y="450"/>
                    </a:lnTo>
                    <a:lnTo>
                      <a:pt x="95" y="445"/>
                    </a:lnTo>
                    <a:lnTo>
                      <a:pt x="99" y="448"/>
                    </a:lnTo>
                    <a:lnTo>
                      <a:pt x="99" y="453"/>
                    </a:lnTo>
                    <a:lnTo>
                      <a:pt x="104" y="460"/>
                    </a:lnTo>
                    <a:lnTo>
                      <a:pt x="106" y="462"/>
                    </a:lnTo>
                    <a:lnTo>
                      <a:pt x="106" y="466"/>
                    </a:lnTo>
                    <a:lnTo>
                      <a:pt x="104" y="467"/>
                    </a:lnTo>
                    <a:lnTo>
                      <a:pt x="97" y="467"/>
                    </a:lnTo>
                    <a:lnTo>
                      <a:pt x="97" y="471"/>
                    </a:lnTo>
                    <a:lnTo>
                      <a:pt x="94" y="478"/>
                    </a:lnTo>
                    <a:lnTo>
                      <a:pt x="88" y="480"/>
                    </a:lnTo>
                    <a:lnTo>
                      <a:pt x="87" y="487"/>
                    </a:lnTo>
                    <a:lnTo>
                      <a:pt x="80" y="490"/>
                    </a:lnTo>
                    <a:lnTo>
                      <a:pt x="81" y="499"/>
                    </a:lnTo>
                    <a:lnTo>
                      <a:pt x="85" y="506"/>
                    </a:lnTo>
                    <a:lnTo>
                      <a:pt x="90" y="504"/>
                    </a:lnTo>
                    <a:lnTo>
                      <a:pt x="92" y="506"/>
                    </a:lnTo>
                    <a:lnTo>
                      <a:pt x="95" y="506"/>
                    </a:lnTo>
                    <a:lnTo>
                      <a:pt x="99" y="504"/>
                    </a:lnTo>
                    <a:lnTo>
                      <a:pt x="106" y="504"/>
                    </a:lnTo>
                    <a:lnTo>
                      <a:pt x="116" y="497"/>
                    </a:lnTo>
                    <a:lnTo>
                      <a:pt x="122" y="499"/>
                    </a:lnTo>
                    <a:lnTo>
                      <a:pt x="127" y="497"/>
                    </a:lnTo>
                    <a:lnTo>
                      <a:pt x="143" y="487"/>
                    </a:lnTo>
                    <a:lnTo>
                      <a:pt x="148" y="478"/>
                    </a:lnTo>
                    <a:lnTo>
                      <a:pt x="150" y="471"/>
                    </a:lnTo>
                    <a:lnTo>
                      <a:pt x="157" y="466"/>
                    </a:lnTo>
                    <a:lnTo>
                      <a:pt x="159" y="457"/>
                    </a:lnTo>
                    <a:lnTo>
                      <a:pt x="164" y="453"/>
                    </a:lnTo>
                    <a:lnTo>
                      <a:pt x="176" y="446"/>
                    </a:lnTo>
                    <a:lnTo>
                      <a:pt x="178" y="443"/>
                    </a:lnTo>
                    <a:lnTo>
                      <a:pt x="187" y="425"/>
                    </a:lnTo>
                    <a:lnTo>
                      <a:pt x="201" y="418"/>
                    </a:lnTo>
                    <a:lnTo>
                      <a:pt x="208" y="413"/>
                    </a:lnTo>
                    <a:lnTo>
                      <a:pt x="213" y="411"/>
                    </a:lnTo>
                    <a:lnTo>
                      <a:pt x="218" y="410"/>
                    </a:lnTo>
                    <a:lnTo>
                      <a:pt x="224" y="411"/>
                    </a:lnTo>
                    <a:lnTo>
                      <a:pt x="255" y="424"/>
                    </a:lnTo>
                    <a:lnTo>
                      <a:pt x="257" y="429"/>
                    </a:lnTo>
                    <a:lnTo>
                      <a:pt x="261" y="431"/>
                    </a:lnTo>
                    <a:lnTo>
                      <a:pt x="262" y="429"/>
                    </a:lnTo>
                    <a:lnTo>
                      <a:pt x="262" y="425"/>
                    </a:lnTo>
                    <a:lnTo>
                      <a:pt x="264" y="425"/>
                    </a:lnTo>
                    <a:lnTo>
                      <a:pt x="271" y="431"/>
                    </a:lnTo>
                    <a:lnTo>
                      <a:pt x="280" y="436"/>
                    </a:lnTo>
                    <a:lnTo>
                      <a:pt x="283" y="443"/>
                    </a:lnTo>
                    <a:lnTo>
                      <a:pt x="287" y="445"/>
                    </a:lnTo>
                    <a:lnTo>
                      <a:pt x="292" y="445"/>
                    </a:lnTo>
                    <a:lnTo>
                      <a:pt x="303" y="460"/>
                    </a:lnTo>
                    <a:lnTo>
                      <a:pt x="313" y="462"/>
                    </a:lnTo>
                    <a:lnTo>
                      <a:pt x="320" y="467"/>
                    </a:lnTo>
                    <a:lnTo>
                      <a:pt x="324" y="473"/>
                    </a:lnTo>
                    <a:lnTo>
                      <a:pt x="326" y="469"/>
                    </a:lnTo>
                    <a:lnTo>
                      <a:pt x="324" y="466"/>
                    </a:lnTo>
                    <a:lnTo>
                      <a:pt x="326" y="464"/>
                    </a:lnTo>
                    <a:lnTo>
                      <a:pt x="329" y="464"/>
                    </a:lnTo>
                    <a:lnTo>
                      <a:pt x="333" y="471"/>
                    </a:lnTo>
                    <a:lnTo>
                      <a:pt x="340" y="476"/>
                    </a:lnTo>
                    <a:lnTo>
                      <a:pt x="345" y="475"/>
                    </a:lnTo>
                    <a:lnTo>
                      <a:pt x="352" y="480"/>
                    </a:lnTo>
                    <a:lnTo>
                      <a:pt x="357" y="487"/>
                    </a:lnTo>
                    <a:lnTo>
                      <a:pt x="361" y="492"/>
                    </a:lnTo>
                    <a:lnTo>
                      <a:pt x="364" y="497"/>
                    </a:lnTo>
                    <a:lnTo>
                      <a:pt x="368" y="510"/>
                    </a:lnTo>
                    <a:lnTo>
                      <a:pt x="368" y="531"/>
                    </a:lnTo>
                    <a:lnTo>
                      <a:pt x="369" y="536"/>
                    </a:lnTo>
                    <a:lnTo>
                      <a:pt x="371" y="545"/>
                    </a:lnTo>
                    <a:lnTo>
                      <a:pt x="371" y="555"/>
                    </a:lnTo>
                    <a:lnTo>
                      <a:pt x="378" y="569"/>
                    </a:lnTo>
                    <a:lnTo>
                      <a:pt x="382" y="576"/>
                    </a:lnTo>
                    <a:lnTo>
                      <a:pt x="385" y="585"/>
                    </a:lnTo>
                    <a:lnTo>
                      <a:pt x="396" y="603"/>
                    </a:lnTo>
                    <a:lnTo>
                      <a:pt x="392" y="634"/>
                    </a:lnTo>
                    <a:lnTo>
                      <a:pt x="391" y="638"/>
                    </a:lnTo>
                    <a:lnTo>
                      <a:pt x="389" y="643"/>
                    </a:lnTo>
                    <a:lnTo>
                      <a:pt x="391" y="647"/>
                    </a:lnTo>
                    <a:lnTo>
                      <a:pt x="394" y="647"/>
                    </a:lnTo>
                    <a:lnTo>
                      <a:pt x="398" y="643"/>
                    </a:lnTo>
                    <a:lnTo>
                      <a:pt x="403" y="643"/>
                    </a:lnTo>
                    <a:lnTo>
                      <a:pt x="412" y="645"/>
                    </a:lnTo>
                    <a:lnTo>
                      <a:pt x="419" y="650"/>
                    </a:lnTo>
                    <a:lnTo>
                      <a:pt x="419" y="663"/>
                    </a:lnTo>
                    <a:lnTo>
                      <a:pt x="415" y="666"/>
                    </a:lnTo>
                    <a:lnTo>
                      <a:pt x="420" y="673"/>
                    </a:lnTo>
                    <a:lnTo>
                      <a:pt x="433" y="677"/>
                    </a:lnTo>
                    <a:lnTo>
                      <a:pt x="436" y="678"/>
                    </a:lnTo>
                    <a:lnTo>
                      <a:pt x="442" y="691"/>
                    </a:lnTo>
                    <a:lnTo>
                      <a:pt x="449" y="694"/>
                    </a:lnTo>
                    <a:lnTo>
                      <a:pt x="456" y="705"/>
                    </a:lnTo>
                    <a:lnTo>
                      <a:pt x="459" y="710"/>
                    </a:lnTo>
                    <a:lnTo>
                      <a:pt x="459" y="722"/>
                    </a:lnTo>
                    <a:lnTo>
                      <a:pt x="454" y="722"/>
                    </a:lnTo>
                    <a:lnTo>
                      <a:pt x="452" y="724"/>
                    </a:lnTo>
                    <a:lnTo>
                      <a:pt x="450" y="728"/>
                    </a:lnTo>
                    <a:lnTo>
                      <a:pt x="454" y="733"/>
                    </a:lnTo>
                    <a:lnTo>
                      <a:pt x="461" y="736"/>
                    </a:lnTo>
                    <a:lnTo>
                      <a:pt x="464" y="736"/>
                    </a:lnTo>
                    <a:lnTo>
                      <a:pt x="470" y="729"/>
                    </a:lnTo>
                    <a:lnTo>
                      <a:pt x="475" y="729"/>
                    </a:lnTo>
                    <a:lnTo>
                      <a:pt x="491" y="736"/>
                    </a:lnTo>
                    <a:lnTo>
                      <a:pt x="501" y="740"/>
                    </a:lnTo>
                    <a:lnTo>
                      <a:pt x="508" y="745"/>
                    </a:lnTo>
                    <a:lnTo>
                      <a:pt x="510" y="750"/>
                    </a:lnTo>
                    <a:lnTo>
                      <a:pt x="515" y="754"/>
                    </a:lnTo>
                    <a:lnTo>
                      <a:pt x="521" y="761"/>
                    </a:lnTo>
                    <a:lnTo>
                      <a:pt x="522" y="768"/>
                    </a:lnTo>
                    <a:lnTo>
                      <a:pt x="529" y="782"/>
                    </a:lnTo>
                    <a:lnTo>
                      <a:pt x="533" y="786"/>
                    </a:lnTo>
                    <a:lnTo>
                      <a:pt x="538" y="786"/>
                    </a:lnTo>
                    <a:lnTo>
                      <a:pt x="543" y="787"/>
                    </a:lnTo>
                    <a:lnTo>
                      <a:pt x="563" y="801"/>
                    </a:lnTo>
                    <a:lnTo>
                      <a:pt x="573" y="814"/>
                    </a:lnTo>
                    <a:lnTo>
                      <a:pt x="575" y="824"/>
                    </a:lnTo>
                    <a:lnTo>
                      <a:pt x="579" y="828"/>
                    </a:lnTo>
                    <a:lnTo>
                      <a:pt x="596" y="843"/>
                    </a:lnTo>
                    <a:lnTo>
                      <a:pt x="605" y="852"/>
                    </a:lnTo>
                    <a:lnTo>
                      <a:pt x="610" y="861"/>
                    </a:lnTo>
                    <a:lnTo>
                      <a:pt x="615" y="872"/>
                    </a:lnTo>
                    <a:lnTo>
                      <a:pt x="619" y="875"/>
                    </a:lnTo>
                    <a:lnTo>
                      <a:pt x="624" y="877"/>
                    </a:lnTo>
                    <a:lnTo>
                      <a:pt x="628" y="879"/>
                    </a:lnTo>
                    <a:lnTo>
                      <a:pt x="633" y="884"/>
                    </a:lnTo>
                    <a:lnTo>
                      <a:pt x="638" y="884"/>
                    </a:lnTo>
                    <a:lnTo>
                      <a:pt x="645" y="887"/>
                    </a:lnTo>
                    <a:lnTo>
                      <a:pt x="654" y="893"/>
                    </a:lnTo>
                    <a:lnTo>
                      <a:pt x="661" y="900"/>
                    </a:lnTo>
                    <a:lnTo>
                      <a:pt x="666" y="912"/>
                    </a:lnTo>
                    <a:lnTo>
                      <a:pt x="670" y="914"/>
                    </a:lnTo>
                    <a:lnTo>
                      <a:pt x="673" y="910"/>
                    </a:lnTo>
                    <a:lnTo>
                      <a:pt x="675" y="907"/>
                    </a:lnTo>
                    <a:lnTo>
                      <a:pt x="682" y="901"/>
                    </a:lnTo>
                    <a:lnTo>
                      <a:pt x="691" y="900"/>
                    </a:lnTo>
                    <a:lnTo>
                      <a:pt x="700" y="901"/>
                    </a:lnTo>
                    <a:lnTo>
                      <a:pt x="710" y="907"/>
                    </a:lnTo>
                    <a:lnTo>
                      <a:pt x="716" y="914"/>
                    </a:lnTo>
                    <a:lnTo>
                      <a:pt x="724" y="916"/>
                    </a:lnTo>
                    <a:lnTo>
                      <a:pt x="726" y="914"/>
                    </a:lnTo>
                    <a:lnTo>
                      <a:pt x="724" y="910"/>
                    </a:lnTo>
                    <a:lnTo>
                      <a:pt x="724" y="909"/>
                    </a:lnTo>
                    <a:lnTo>
                      <a:pt x="735" y="909"/>
                    </a:lnTo>
                    <a:lnTo>
                      <a:pt x="740" y="910"/>
                    </a:lnTo>
                    <a:lnTo>
                      <a:pt x="751" y="928"/>
                    </a:lnTo>
                    <a:lnTo>
                      <a:pt x="758" y="935"/>
                    </a:lnTo>
                    <a:lnTo>
                      <a:pt x="761" y="947"/>
                    </a:lnTo>
                    <a:lnTo>
                      <a:pt x="772" y="959"/>
                    </a:lnTo>
                    <a:lnTo>
                      <a:pt x="775" y="966"/>
                    </a:lnTo>
                    <a:lnTo>
                      <a:pt x="777" y="977"/>
                    </a:lnTo>
                    <a:lnTo>
                      <a:pt x="781" y="982"/>
                    </a:lnTo>
                    <a:lnTo>
                      <a:pt x="784" y="981"/>
                    </a:lnTo>
                    <a:lnTo>
                      <a:pt x="784" y="977"/>
                    </a:lnTo>
                    <a:lnTo>
                      <a:pt x="791" y="974"/>
                    </a:lnTo>
                    <a:lnTo>
                      <a:pt x="791" y="975"/>
                    </a:lnTo>
                    <a:lnTo>
                      <a:pt x="807" y="974"/>
                    </a:lnTo>
                    <a:lnTo>
                      <a:pt x="811" y="974"/>
                    </a:lnTo>
                    <a:lnTo>
                      <a:pt x="819" y="986"/>
                    </a:lnTo>
                    <a:lnTo>
                      <a:pt x="823" y="988"/>
                    </a:lnTo>
                    <a:lnTo>
                      <a:pt x="826" y="991"/>
                    </a:lnTo>
                    <a:lnTo>
                      <a:pt x="823" y="996"/>
                    </a:lnTo>
                    <a:lnTo>
                      <a:pt x="821" y="1000"/>
                    </a:lnTo>
                    <a:lnTo>
                      <a:pt x="819" y="1002"/>
                    </a:lnTo>
                    <a:lnTo>
                      <a:pt x="814" y="1003"/>
                    </a:lnTo>
                    <a:lnTo>
                      <a:pt x="812" y="1010"/>
                    </a:lnTo>
                    <a:lnTo>
                      <a:pt x="814" y="1010"/>
                    </a:lnTo>
                    <a:lnTo>
                      <a:pt x="818" y="1009"/>
                    </a:lnTo>
                    <a:lnTo>
                      <a:pt x="825" y="1005"/>
                    </a:lnTo>
                    <a:lnTo>
                      <a:pt x="830" y="1005"/>
                    </a:lnTo>
                    <a:lnTo>
                      <a:pt x="837" y="1005"/>
                    </a:lnTo>
                    <a:lnTo>
                      <a:pt x="844" y="1002"/>
                    </a:lnTo>
                    <a:lnTo>
                      <a:pt x="849" y="1002"/>
                    </a:lnTo>
                    <a:lnTo>
                      <a:pt x="854" y="995"/>
                    </a:lnTo>
                    <a:lnTo>
                      <a:pt x="860" y="993"/>
                    </a:lnTo>
                    <a:lnTo>
                      <a:pt x="863" y="996"/>
                    </a:lnTo>
                    <a:lnTo>
                      <a:pt x="877" y="1017"/>
                    </a:lnTo>
                    <a:lnTo>
                      <a:pt x="879" y="1026"/>
                    </a:lnTo>
                    <a:lnTo>
                      <a:pt x="886" y="1042"/>
                    </a:lnTo>
                    <a:lnTo>
                      <a:pt x="883" y="1046"/>
                    </a:lnTo>
                    <a:lnTo>
                      <a:pt x="881" y="1047"/>
                    </a:lnTo>
                    <a:lnTo>
                      <a:pt x="879" y="1054"/>
                    </a:lnTo>
                    <a:lnTo>
                      <a:pt x="877" y="1058"/>
                    </a:lnTo>
                    <a:lnTo>
                      <a:pt x="877" y="1060"/>
                    </a:lnTo>
                    <a:lnTo>
                      <a:pt x="884" y="1063"/>
                    </a:lnTo>
                    <a:lnTo>
                      <a:pt x="890" y="1072"/>
                    </a:lnTo>
                    <a:lnTo>
                      <a:pt x="897" y="1072"/>
                    </a:lnTo>
                    <a:lnTo>
                      <a:pt x="904" y="1075"/>
                    </a:lnTo>
                    <a:lnTo>
                      <a:pt x="907" y="1079"/>
                    </a:lnTo>
                    <a:lnTo>
                      <a:pt x="920" y="1088"/>
                    </a:lnTo>
                    <a:lnTo>
                      <a:pt x="921" y="1093"/>
                    </a:lnTo>
                    <a:lnTo>
                      <a:pt x="935" y="1095"/>
                    </a:lnTo>
                    <a:lnTo>
                      <a:pt x="942" y="1089"/>
                    </a:lnTo>
                    <a:lnTo>
                      <a:pt x="949" y="1086"/>
                    </a:lnTo>
                    <a:lnTo>
                      <a:pt x="955" y="1086"/>
                    </a:lnTo>
                    <a:lnTo>
                      <a:pt x="960" y="1086"/>
                    </a:lnTo>
                    <a:lnTo>
                      <a:pt x="963" y="1093"/>
                    </a:lnTo>
                    <a:lnTo>
                      <a:pt x="972" y="1104"/>
                    </a:lnTo>
                    <a:lnTo>
                      <a:pt x="978" y="1112"/>
                    </a:lnTo>
                    <a:lnTo>
                      <a:pt x="978" y="1118"/>
                    </a:lnTo>
                    <a:lnTo>
                      <a:pt x="983" y="1130"/>
                    </a:lnTo>
                    <a:lnTo>
                      <a:pt x="983" y="1137"/>
                    </a:lnTo>
                    <a:lnTo>
                      <a:pt x="990" y="1160"/>
                    </a:lnTo>
                    <a:lnTo>
                      <a:pt x="1000" y="1172"/>
                    </a:lnTo>
                    <a:lnTo>
                      <a:pt x="1009" y="1193"/>
                    </a:lnTo>
                    <a:lnTo>
                      <a:pt x="1016" y="1232"/>
                    </a:lnTo>
                    <a:lnTo>
                      <a:pt x="1018" y="1239"/>
                    </a:lnTo>
                    <a:lnTo>
                      <a:pt x="1020" y="1242"/>
                    </a:lnTo>
                    <a:lnTo>
                      <a:pt x="1027" y="1251"/>
                    </a:lnTo>
                    <a:lnTo>
                      <a:pt x="1032" y="1253"/>
                    </a:lnTo>
                    <a:lnTo>
                      <a:pt x="1035" y="1260"/>
                    </a:lnTo>
                    <a:lnTo>
                      <a:pt x="1034" y="1277"/>
                    </a:lnTo>
                    <a:lnTo>
                      <a:pt x="1032" y="1283"/>
                    </a:lnTo>
                    <a:lnTo>
                      <a:pt x="1028" y="1288"/>
                    </a:lnTo>
                    <a:lnTo>
                      <a:pt x="1013" y="1288"/>
                    </a:lnTo>
                    <a:lnTo>
                      <a:pt x="1009" y="1290"/>
                    </a:lnTo>
                    <a:lnTo>
                      <a:pt x="1007" y="1293"/>
                    </a:lnTo>
                    <a:lnTo>
                      <a:pt x="1004" y="1297"/>
                    </a:lnTo>
                    <a:lnTo>
                      <a:pt x="997" y="1297"/>
                    </a:lnTo>
                    <a:lnTo>
                      <a:pt x="995" y="1299"/>
                    </a:lnTo>
                    <a:lnTo>
                      <a:pt x="992" y="1306"/>
                    </a:lnTo>
                    <a:lnTo>
                      <a:pt x="1002" y="1316"/>
                    </a:lnTo>
                    <a:lnTo>
                      <a:pt x="1002" y="1321"/>
                    </a:lnTo>
                    <a:lnTo>
                      <a:pt x="1004" y="1328"/>
                    </a:lnTo>
                    <a:lnTo>
                      <a:pt x="997" y="1341"/>
                    </a:lnTo>
                    <a:lnTo>
                      <a:pt x="995" y="1353"/>
                    </a:lnTo>
                    <a:lnTo>
                      <a:pt x="992" y="1358"/>
                    </a:lnTo>
                    <a:lnTo>
                      <a:pt x="985" y="1365"/>
                    </a:lnTo>
                    <a:lnTo>
                      <a:pt x="979" y="1367"/>
                    </a:lnTo>
                    <a:lnTo>
                      <a:pt x="976" y="1365"/>
                    </a:lnTo>
                    <a:lnTo>
                      <a:pt x="972" y="1367"/>
                    </a:lnTo>
                    <a:lnTo>
                      <a:pt x="972" y="1371"/>
                    </a:lnTo>
                    <a:lnTo>
                      <a:pt x="974" y="1378"/>
                    </a:lnTo>
                    <a:lnTo>
                      <a:pt x="972" y="1381"/>
                    </a:lnTo>
                    <a:lnTo>
                      <a:pt x="976" y="1390"/>
                    </a:lnTo>
                    <a:lnTo>
                      <a:pt x="974" y="1395"/>
                    </a:lnTo>
                    <a:lnTo>
                      <a:pt x="974" y="1399"/>
                    </a:lnTo>
                    <a:lnTo>
                      <a:pt x="976" y="1402"/>
                    </a:lnTo>
                    <a:lnTo>
                      <a:pt x="979" y="1408"/>
                    </a:lnTo>
                    <a:lnTo>
                      <a:pt x="986" y="1411"/>
                    </a:lnTo>
                    <a:lnTo>
                      <a:pt x="992" y="1413"/>
                    </a:lnTo>
                    <a:lnTo>
                      <a:pt x="1013" y="1413"/>
                    </a:lnTo>
                    <a:lnTo>
                      <a:pt x="1025" y="1411"/>
                    </a:lnTo>
                    <a:lnTo>
                      <a:pt x="1027" y="1406"/>
                    </a:lnTo>
                    <a:lnTo>
                      <a:pt x="1034" y="1392"/>
                    </a:lnTo>
                    <a:lnTo>
                      <a:pt x="1035" y="1383"/>
                    </a:lnTo>
                    <a:lnTo>
                      <a:pt x="1035" y="1378"/>
                    </a:lnTo>
                    <a:lnTo>
                      <a:pt x="1039" y="1372"/>
                    </a:lnTo>
                    <a:lnTo>
                      <a:pt x="1043" y="1369"/>
                    </a:lnTo>
                    <a:lnTo>
                      <a:pt x="1051" y="1353"/>
                    </a:lnTo>
                    <a:lnTo>
                      <a:pt x="1057" y="1350"/>
                    </a:lnTo>
                    <a:lnTo>
                      <a:pt x="1069" y="1346"/>
                    </a:lnTo>
                    <a:lnTo>
                      <a:pt x="1072" y="1341"/>
                    </a:lnTo>
                    <a:lnTo>
                      <a:pt x="1081" y="1330"/>
                    </a:lnTo>
                    <a:lnTo>
                      <a:pt x="1081" y="1323"/>
                    </a:lnTo>
                    <a:lnTo>
                      <a:pt x="1079" y="1313"/>
                    </a:lnTo>
                    <a:lnTo>
                      <a:pt x="1078" y="1309"/>
                    </a:lnTo>
                    <a:lnTo>
                      <a:pt x="1078" y="1306"/>
                    </a:lnTo>
                    <a:lnTo>
                      <a:pt x="1074" y="1292"/>
                    </a:lnTo>
                    <a:lnTo>
                      <a:pt x="1072" y="1286"/>
                    </a:lnTo>
                    <a:lnTo>
                      <a:pt x="1079" y="1277"/>
                    </a:lnTo>
                    <a:lnTo>
                      <a:pt x="1081" y="1272"/>
                    </a:lnTo>
                    <a:lnTo>
                      <a:pt x="1086" y="1265"/>
                    </a:lnTo>
                    <a:lnTo>
                      <a:pt x="1093" y="1262"/>
                    </a:lnTo>
                    <a:lnTo>
                      <a:pt x="1108" y="1253"/>
                    </a:lnTo>
                    <a:lnTo>
                      <a:pt x="1118" y="1251"/>
                    </a:lnTo>
                    <a:lnTo>
                      <a:pt x="1123" y="1253"/>
                    </a:lnTo>
                    <a:lnTo>
                      <a:pt x="1127" y="1253"/>
                    </a:lnTo>
                    <a:lnTo>
                      <a:pt x="1130" y="1255"/>
                    </a:lnTo>
                    <a:lnTo>
                      <a:pt x="1132" y="1255"/>
                    </a:lnTo>
                    <a:lnTo>
                      <a:pt x="1134" y="1251"/>
                    </a:lnTo>
                    <a:lnTo>
                      <a:pt x="1143" y="1237"/>
                    </a:lnTo>
                    <a:lnTo>
                      <a:pt x="1146" y="1234"/>
                    </a:lnTo>
                    <a:lnTo>
                      <a:pt x="1143" y="1232"/>
                    </a:lnTo>
                    <a:lnTo>
                      <a:pt x="1137" y="1234"/>
                    </a:lnTo>
                    <a:lnTo>
                      <a:pt x="1136" y="1227"/>
                    </a:lnTo>
                    <a:lnTo>
                      <a:pt x="1132" y="1223"/>
                    </a:lnTo>
                    <a:lnTo>
                      <a:pt x="1134" y="1183"/>
                    </a:lnTo>
                    <a:lnTo>
                      <a:pt x="1137" y="1177"/>
                    </a:lnTo>
                    <a:lnTo>
                      <a:pt x="1134" y="1176"/>
                    </a:lnTo>
                    <a:lnTo>
                      <a:pt x="1120" y="1165"/>
                    </a:lnTo>
                    <a:lnTo>
                      <a:pt x="1104" y="1158"/>
                    </a:lnTo>
                    <a:lnTo>
                      <a:pt x="1099" y="1154"/>
                    </a:lnTo>
                    <a:lnTo>
                      <a:pt x="1088" y="1147"/>
                    </a:lnTo>
                    <a:lnTo>
                      <a:pt x="1078" y="1147"/>
                    </a:lnTo>
                    <a:lnTo>
                      <a:pt x="1072" y="1146"/>
                    </a:lnTo>
                    <a:lnTo>
                      <a:pt x="1065" y="1142"/>
                    </a:lnTo>
                    <a:lnTo>
                      <a:pt x="1062" y="1137"/>
                    </a:lnTo>
                    <a:lnTo>
                      <a:pt x="1062" y="1133"/>
                    </a:lnTo>
                    <a:lnTo>
                      <a:pt x="1058" y="1130"/>
                    </a:lnTo>
                    <a:lnTo>
                      <a:pt x="1058" y="1118"/>
                    </a:lnTo>
                    <a:lnTo>
                      <a:pt x="1064" y="1111"/>
                    </a:lnTo>
                    <a:lnTo>
                      <a:pt x="1067" y="1105"/>
                    </a:lnTo>
                    <a:lnTo>
                      <a:pt x="1069" y="1100"/>
                    </a:lnTo>
                    <a:lnTo>
                      <a:pt x="1072" y="1095"/>
                    </a:lnTo>
                    <a:lnTo>
                      <a:pt x="1072" y="1091"/>
                    </a:lnTo>
                    <a:lnTo>
                      <a:pt x="1071" y="1086"/>
                    </a:lnTo>
                    <a:lnTo>
                      <a:pt x="1071" y="1082"/>
                    </a:lnTo>
                    <a:lnTo>
                      <a:pt x="1072" y="1074"/>
                    </a:lnTo>
                    <a:lnTo>
                      <a:pt x="1079" y="1063"/>
                    </a:lnTo>
                    <a:lnTo>
                      <a:pt x="1083" y="1053"/>
                    </a:lnTo>
                    <a:lnTo>
                      <a:pt x="1086" y="1042"/>
                    </a:lnTo>
                    <a:lnTo>
                      <a:pt x="1090" y="1037"/>
                    </a:lnTo>
                    <a:lnTo>
                      <a:pt x="1092" y="1030"/>
                    </a:lnTo>
                    <a:lnTo>
                      <a:pt x="1097" y="1023"/>
                    </a:lnTo>
                    <a:lnTo>
                      <a:pt x="1102" y="1012"/>
                    </a:lnTo>
                    <a:lnTo>
                      <a:pt x="1106" y="1009"/>
                    </a:lnTo>
                    <a:lnTo>
                      <a:pt x="1118" y="1003"/>
                    </a:lnTo>
                    <a:lnTo>
                      <a:pt x="1123" y="1002"/>
                    </a:lnTo>
                    <a:lnTo>
                      <a:pt x="1127" y="1003"/>
                    </a:lnTo>
                    <a:lnTo>
                      <a:pt x="1130" y="1007"/>
                    </a:lnTo>
                    <a:lnTo>
                      <a:pt x="1136" y="1005"/>
                    </a:lnTo>
                    <a:lnTo>
                      <a:pt x="1143" y="1005"/>
                    </a:lnTo>
                    <a:lnTo>
                      <a:pt x="1144" y="1005"/>
                    </a:lnTo>
                    <a:lnTo>
                      <a:pt x="1144" y="1009"/>
                    </a:lnTo>
                    <a:lnTo>
                      <a:pt x="1143" y="1009"/>
                    </a:lnTo>
                    <a:lnTo>
                      <a:pt x="1137" y="1009"/>
                    </a:lnTo>
                    <a:lnTo>
                      <a:pt x="1134" y="1010"/>
                    </a:lnTo>
                    <a:lnTo>
                      <a:pt x="1134" y="1014"/>
                    </a:lnTo>
                    <a:lnTo>
                      <a:pt x="1134" y="1017"/>
                    </a:lnTo>
                    <a:lnTo>
                      <a:pt x="1134" y="1019"/>
                    </a:lnTo>
                    <a:lnTo>
                      <a:pt x="1143" y="1023"/>
                    </a:lnTo>
                    <a:lnTo>
                      <a:pt x="1146" y="1024"/>
                    </a:lnTo>
                    <a:lnTo>
                      <a:pt x="1166" y="1030"/>
                    </a:lnTo>
                    <a:lnTo>
                      <a:pt x="1166" y="1032"/>
                    </a:lnTo>
                    <a:lnTo>
                      <a:pt x="1190" y="1032"/>
                    </a:lnTo>
                    <a:lnTo>
                      <a:pt x="1202" y="1032"/>
                    </a:lnTo>
                    <a:lnTo>
                      <a:pt x="1213" y="1037"/>
                    </a:lnTo>
                    <a:lnTo>
                      <a:pt x="1213" y="1040"/>
                    </a:lnTo>
                    <a:lnTo>
                      <a:pt x="1213" y="1046"/>
                    </a:lnTo>
                    <a:lnTo>
                      <a:pt x="1215" y="1049"/>
                    </a:lnTo>
                    <a:lnTo>
                      <a:pt x="1222" y="1053"/>
                    </a:lnTo>
                    <a:lnTo>
                      <a:pt x="1227" y="1060"/>
                    </a:lnTo>
                    <a:lnTo>
                      <a:pt x="1227" y="1061"/>
                    </a:lnTo>
                    <a:lnTo>
                      <a:pt x="1224" y="1063"/>
                    </a:lnTo>
                    <a:lnTo>
                      <a:pt x="1224" y="1065"/>
                    </a:lnTo>
                    <a:lnTo>
                      <a:pt x="1229" y="1068"/>
                    </a:lnTo>
                    <a:lnTo>
                      <a:pt x="1229" y="1072"/>
                    </a:lnTo>
                    <a:lnTo>
                      <a:pt x="1225" y="1074"/>
                    </a:lnTo>
                    <a:lnTo>
                      <a:pt x="1224" y="1075"/>
                    </a:lnTo>
                    <a:lnTo>
                      <a:pt x="1225" y="1079"/>
                    </a:lnTo>
                    <a:lnTo>
                      <a:pt x="1231" y="1082"/>
                    </a:lnTo>
                    <a:lnTo>
                      <a:pt x="1236" y="1086"/>
                    </a:lnTo>
                    <a:lnTo>
                      <a:pt x="1239" y="1093"/>
                    </a:lnTo>
                    <a:lnTo>
                      <a:pt x="1248" y="1097"/>
                    </a:lnTo>
                    <a:lnTo>
                      <a:pt x="1255" y="1098"/>
                    </a:lnTo>
                    <a:lnTo>
                      <a:pt x="1260" y="1104"/>
                    </a:lnTo>
                    <a:lnTo>
                      <a:pt x="1267" y="1107"/>
                    </a:lnTo>
                    <a:lnTo>
                      <a:pt x="1271" y="1105"/>
                    </a:lnTo>
                    <a:lnTo>
                      <a:pt x="1273" y="1100"/>
                    </a:lnTo>
                    <a:lnTo>
                      <a:pt x="1273" y="1093"/>
                    </a:lnTo>
                    <a:lnTo>
                      <a:pt x="1271" y="1084"/>
                    </a:lnTo>
                    <a:lnTo>
                      <a:pt x="1273" y="1074"/>
                    </a:lnTo>
                    <a:lnTo>
                      <a:pt x="1276" y="1061"/>
                    </a:lnTo>
                    <a:lnTo>
                      <a:pt x="1282" y="1054"/>
                    </a:lnTo>
                    <a:lnTo>
                      <a:pt x="1282" y="1049"/>
                    </a:lnTo>
                    <a:lnTo>
                      <a:pt x="1280" y="1044"/>
                    </a:lnTo>
                    <a:lnTo>
                      <a:pt x="1276" y="1039"/>
                    </a:lnTo>
                    <a:lnTo>
                      <a:pt x="1274" y="1032"/>
                    </a:lnTo>
                    <a:lnTo>
                      <a:pt x="1271" y="1026"/>
                    </a:lnTo>
                    <a:lnTo>
                      <a:pt x="1266" y="1019"/>
                    </a:lnTo>
                    <a:lnTo>
                      <a:pt x="1257" y="1010"/>
                    </a:lnTo>
                    <a:lnTo>
                      <a:pt x="1245" y="1000"/>
                    </a:lnTo>
                    <a:lnTo>
                      <a:pt x="1236" y="996"/>
                    </a:lnTo>
                    <a:lnTo>
                      <a:pt x="1227" y="986"/>
                    </a:lnTo>
                    <a:lnTo>
                      <a:pt x="1225" y="981"/>
                    </a:lnTo>
                    <a:lnTo>
                      <a:pt x="1222" y="979"/>
                    </a:lnTo>
                    <a:lnTo>
                      <a:pt x="1220" y="977"/>
                    </a:lnTo>
                    <a:lnTo>
                      <a:pt x="1211" y="977"/>
                    </a:lnTo>
                    <a:lnTo>
                      <a:pt x="1213" y="972"/>
                    </a:lnTo>
                    <a:lnTo>
                      <a:pt x="1202" y="970"/>
                    </a:lnTo>
                    <a:lnTo>
                      <a:pt x="1195" y="968"/>
                    </a:lnTo>
                    <a:lnTo>
                      <a:pt x="1188" y="961"/>
                    </a:lnTo>
                    <a:lnTo>
                      <a:pt x="1183" y="961"/>
                    </a:lnTo>
                    <a:lnTo>
                      <a:pt x="1173" y="956"/>
                    </a:lnTo>
                    <a:lnTo>
                      <a:pt x="1167" y="956"/>
                    </a:lnTo>
                    <a:lnTo>
                      <a:pt x="1162" y="952"/>
                    </a:lnTo>
                    <a:lnTo>
                      <a:pt x="1157" y="947"/>
                    </a:lnTo>
                    <a:lnTo>
                      <a:pt x="1151" y="945"/>
                    </a:lnTo>
                    <a:lnTo>
                      <a:pt x="1148" y="938"/>
                    </a:lnTo>
                    <a:lnTo>
                      <a:pt x="1141" y="933"/>
                    </a:lnTo>
                    <a:lnTo>
                      <a:pt x="1134" y="930"/>
                    </a:lnTo>
                    <a:lnTo>
                      <a:pt x="1129" y="928"/>
                    </a:lnTo>
                    <a:lnTo>
                      <a:pt x="1125" y="923"/>
                    </a:lnTo>
                    <a:lnTo>
                      <a:pt x="1120" y="921"/>
                    </a:lnTo>
                    <a:lnTo>
                      <a:pt x="1115" y="917"/>
                    </a:lnTo>
                    <a:lnTo>
                      <a:pt x="1108" y="914"/>
                    </a:lnTo>
                    <a:lnTo>
                      <a:pt x="1072" y="903"/>
                    </a:lnTo>
                    <a:lnTo>
                      <a:pt x="1069" y="900"/>
                    </a:lnTo>
                    <a:lnTo>
                      <a:pt x="1060" y="900"/>
                    </a:lnTo>
                    <a:lnTo>
                      <a:pt x="1050" y="894"/>
                    </a:lnTo>
                    <a:lnTo>
                      <a:pt x="1043" y="889"/>
                    </a:lnTo>
                    <a:lnTo>
                      <a:pt x="1035" y="887"/>
                    </a:lnTo>
                    <a:lnTo>
                      <a:pt x="1023" y="884"/>
                    </a:lnTo>
                    <a:lnTo>
                      <a:pt x="1016" y="880"/>
                    </a:lnTo>
                    <a:lnTo>
                      <a:pt x="1004" y="873"/>
                    </a:lnTo>
                    <a:lnTo>
                      <a:pt x="993" y="868"/>
                    </a:lnTo>
                    <a:lnTo>
                      <a:pt x="986" y="861"/>
                    </a:lnTo>
                    <a:lnTo>
                      <a:pt x="981" y="854"/>
                    </a:lnTo>
                    <a:lnTo>
                      <a:pt x="979" y="845"/>
                    </a:lnTo>
                    <a:lnTo>
                      <a:pt x="981" y="840"/>
                    </a:lnTo>
                    <a:lnTo>
                      <a:pt x="988" y="833"/>
                    </a:lnTo>
                    <a:lnTo>
                      <a:pt x="995" y="829"/>
                    </a:lnTo>
                    <a:lnTo>
                      <a:pt x="1007" y="815"/>
                    </a:lnTo>
                    <a:lnTo>
                      <a:pt x="1009" y="812"/>
                    </a:lnTo>
                    <a:lnTo>
                      <a:pt x="1009" y="807"/>
                    </a:lnTo>
                    <a:lnTo>
                      <a:pt x="1006" y="800"/>
                    </a:lnTo>
                    <a:lnTo>
                      <a:pt x="1006" y="796"/>
                    </a:lnTo>
                    <a:lnTo>
                      <a:pt x="999" y="789"/>
                    </a:lnTo>
                    <a:lnTo>
                      <a:pt x="993" y="787"/>
                    </a:lnTo>
                    <a:lnTo>
                      <a:pt x="956" y="793"/>
                    </a:lnTo>
                    <a:lnTo>
                      <a:pt x="948" y="791"/>
                    </a:lnTo>
                    <a:lnTo>
                      <a:pt x="932" y="794"/>
                    </a:lnTo>
                    <a:lnTo>
                      <a:pt x="923" y="794"/>
                    </a:lnTo>
                    <a:lnTo>
                      <a:pt x="918" y="796"/>
                    </a:lnTo>
                    <a:lnTo>
                      <a:pt x="902" y="796"/>
                    </a:lnTo>
                    <a:lnTo>
                      <a:pt x="895" y="794"/>
                    </a:lnTo>
                    <a:lnTo>
                      <a:pt x="876" y="782"/>
                    </a:lnTo>
                    <a:lnTo>
                      <a:pt x="869" y="780"/>
                    </a:lnTo>
                    <a:lnTo>
                      <a:pt x="858" y="778"/>
                    </a:lnTo>
                    <a:lnTo>
                      <a:pt x="851" y="773"/>
                    </a:lnTo>
                    <a:lnTo>
                      <a:pt x="847" y="770"/>
                    </a:lnTo>
                    <a:lnTo>
                      <a:pt x="847" y="763"/>
                    </a:lnTo>
                    <a:lnTo>
                      <a:pt x="844" y="759"/>
                    </a:lnTo>
                    <a:lnTo>
                      <a:pt x="830" y="754"/>
                    </a:lnTo>
                    <a:lnTo>
                      <a:pt x="816" y="740"/>
                    </a:lnTo>
                    <a:lnTo>
                      <a:pt x="804" y="729"/>
                    </a:lnTo>
                    <a:lnTo>
                      <a:pt x="795" y="721"/>
                    </a:lnTo>
                    <a:lnTo>
                      <a:pt x="782" y="706"/>
                    </a:lnTo>
                    <a:lnTo>
                      <a:pt x="768" y="687"/>
                    </a:lnTo>
                    <a:lnTo>
                      <a:pt x="763" y="675"/>
                    </a:lnTo>
                    <a:lnTo>
                      <a:pt x="760" y="661"/>
                    </a:lnTo>
                    <a:lnTo>
                      <a:pt x="758" y="650"/>
                    </a:lnTo>
                    <a:lnTo>
                      <a:pt x="751" y="634"/>
                    </a:lnTo>
                    <a:lnTo>
                      <a:pt x="749" y="629"/>
                    </a:lnTo>
                    <a:lnTo>
                      <a:pt x="744" y="617"/>
                    </a:lnTo>
                    <a:lnTo>
                      <a:pt x="740" y="603"/>
                    </a:lnTo>
                    <a:lnTo>
                      <a:pt x="735" y="590"/>
                    </a:lnTo>
                    <a:lnTo>
                      <a:pt x="731" y="578"/>
                    </a:lnTo>
                    <a:lnTo>
                      <a:pt x="726" y="568"/>
                    </a:lnTo>
                    <a:lnTo>
                      <a:pt x="724" y="557"/>
                    </a:lnTo>
                    <a:lnTo>
                      <a:pt x="723" y="554"/>
                    </a:lnTo>
                    <a:lnTo>
                      <a:pt x="716" y="547"/>
                    </a:lnTo>
                    <a:lnTo>
                      <a:pt x="709" y="540"/>
                    </a:lnTo>
                    <a:lnTo>
                      <a:pt x="705" y="541"/>
                    </a:lnTo>
                    <a:lnTo>
                      <a:pt x="702" y="540"/>
                    </a:lnTo>
                    <a:lnTo>
                      <a:pt x="689" y="534"/>
                    </a:lnTo>
                    <a:lnTo>
                      <a:pt x="672" y="522"/>
                    </a:lnTo>
                    <a:lnTo>
                      <a:pt x="663" y="511"/>
                    </a:lnTo>
                    <a:lnTo>
                      <a:pt x="656" y="508"/>
                    </a:lnTo>
                    <a:lnTo>
                      <a:pt x="647" y="497"/>
                    </a:lnTo>
                    <a:lnTo>
                      <a:pt x="633" y="490"/>
                    </a:lnTo>
                    <a:lnTo>
                      <a:pt x="623" y="483"/>
                    </a:lnTo>
                    <a:lnTo>
                      <a:pt x="598" y="460"/>
                    </a:lnTo>
                    <a:lnTo>
                      <a:pt x="593" y="453"/>
                    </a:lnTo>
                    <a:lnTo>
                      <a:pt x="584" y="434"/>
                    </a:lnTo>
                    <a:lnTo>
                      <a:pt x="582" y="425"/>
                    </a:lnTo>
                    <a:lnTo>
                      <a:pt x="580" y="417"/>
                    </a:lnTo>
                    <a:lnTo>
                      <a:pt x="579" y="413"/>
                    </a:lnTo>
                    <a:lnTo>
                      <a:pt x="577" y="408"/>
                    </a:lnTo>
                    <a:lnTo>
                      <a:pt x="580" y="397"/>
                    </a:lnTo>
                    <a:lnTo>
                      <a:pt x="579" y="392"/>
                    </a:lnTo>
                    <a:lnTo>
                      <a:pt x="577" y="388"/>
                    </a:lnTo>
                    <a:lnTo>
                      <a:pt x="573" y="383"/>
                    </a:lnTo>
                    <a:lnTo>
                      <a:pt x="573" y="376"/>
                    </a:lnTo>
                    <a:lnTo>
                      <a:pt x="572" y="371"/>
                    </a:lnTo>
                    <a:lnTo>
                      <a:pt x="575" y="369"/>
                    </a:lnTo>
                    <a:lnTo>
                      <a:pt x="575" y="360"/>
                    </a:lnTo>
                    <a:lnTo>
                      <a:pt x="575" y="355"/>
                    </a:lnTo>
                    <a:lnTo>
                      <a:pt x="586" y="35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Freeform 185">
                <a:extLst>
                  <a:ext uri="{FF2B5EF4-FFF2-40B4-BE49-F238E27FC236}">
                    <a16:creationId xmlns:a16="http://schemas.microsoft.com/office/drawing/2014/main" id="{CF89B86A-F326-D068-9C30-C3AFE5B2B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7" y="3790"/>
                <a:ext cx="185" cy="128"/>
              </a:xfrm>
              <a:custGeom>
                <a:avLst/>
                <a:gdLst>
                  <a:gd name="T0" fmla="*/ 72 w 369"/>
                  <a:gd name="T1" fmla="*/ 42 h 256"/>
                  <a:gd name="T2" fmla="*/ 70 w 369"/>
                  <a:gd name="T3" fmla="*/ 24 h 256"/>
                  <a:gd name="T4" fmla="*/ 86 w 369"/>
                  <a:gd name="T5" fmla="*/ 23 h 256"/>
                  <a:gd name="T6" fmla="*/ 100 w 369"/>
                  <a:gd name="T7" fmla="*/ 17 h 256"/>
                  <a:gd name="T8" fmla="*/ 107 w 369"/>
                  <a:gd name="T9" fmla="*/ 33 h 256"/>
                  <a:gd name="T10" fmla="*/ 125 w 369"/>
                  <a:gd name="T11" fmla="*/ 37 h 256"/>
                  <a:gd name="T12" fmla="*/ 135 w 369"/>
                  <a:gd name="T13" fmla="*/ 49 h 256"/>
                  <a:gd name="T14" fmla="*/ 155 w 369"/>
                  <a:gd name="T15" fmla="*/ 58 h 256"/>
                  <a:gd name="T16" fmla="*/ 181 w 369"/>
                  <a:gd name="T17" fmla="*/ 49 h 256"/>
                  <a:gd name="T18" fmla="*/ 220 w 369"/>
                  <a:gd name="T19" fmla="*/ 51 h 256"/>
                  <a:gd name="T20" fmla="*/ 235 w 369"/>
                  <a:gd name="T21" fmla="*/ 47 h 256"/>
                  <a:gd name="T22" fmla="*/ 262 w 369"/>
                  <a:gd name="T23" fmla="*/ 26 h 256"/>
                  <a:gd name="T24" fmla="*/ 285 w 369"/>
                  <a:gd name="T25" fmla="*/ 19 h 256"/>
                  <a:gd name="T26" fmla="*/ 297 w 369"/>
                  <a:gd name="T27" fmla="*/ 24 h 256"/>
                  <a:gd name="T28" fmla="*/ 315 w 369"/>
                  <a:gd name="T29" fmla="*/ 23 h 256"/>
                  <a:gd name="T30" fmla="*/ 318 w 369"/>
                  <a:gd name="T31" fmla="*/ 7 h 256"/>
                  <a:gd name="T32" fmla="*/ 322 w 369"/>
                  <a:gd name="T33" fmla="*/ 14 h 256"/>
                  <a:gd name="T34" fmla="*/ 351 w 369"/>
                  <a:gd name="T35" fmla="*/ 2 h 256"/>
                  <a:gd name="T36" fmla="*/ 365 w 369"/>
                  <a:gd name="T37" fmla="*/ 9 h 256"/>
                  <a:gd name="T38" fmla="*/ 337 w 369"/>
                  <a:gd name="T39" fmla="*/ 54 h 256"/>
                  <a:gd name="T40" fmla="*/ 323 w 369"/>
                  <a:gd name="T41" fmla="*/ 82 h 256"/>
                  <a:gd name="T42" fmla="*/ 322 w 369"/>
                  <a:gd name="T43" fmla="*/ 98 h 256"/>
                  <a:gd name="T44" fmla="*/ 316 w 369"/>
                  <a:gd name="T45" fmla="*/ 116 h 256"/>
                  <a:gd name="T46" fmla="*/ 307 w 369"/>
                  <a:gd name="T47" fmla="*/ 128 h 256"/>
                  <a:gd name="T48" fmla="*/ 315 w 369"/>
                  <a:gd name="T49" fmla="*/ 151 h 256"/>
                  <a:gd name="T50" fmla="*/ 322 w 369"/>
                  <a:gd name="T51" fmla="*/ 154 h 256"/>
                  <a:gd name="T52" fmla="*/ 322 w 369"/>
                  <a:gd name="T53" fmla="*/ 167 h 256"/>
                  <a:gd name="T54" fmla="*/ 325 w 369"/>
                  <a:gd name="T55" fmla="*/ 177 h 256"/>
                  <a:gd name="T56" fmla="*/ 334 w 369"/>
                  <a:gd name="T57" fmla="*/ 193 h 256"/>
                  <a:gd name="T58" fmla="*/ 343 w 369"/>
                  <a:gd name="T59" fmla="*/ 197 h 256"/>
                  <a:gd name="T60" fmla="*/ 332 w 369"/>
                  <a:gd name="T61" fmla="*/ 202 h 256"/>
                  <a:gd name="T62" fmla="*/ 316 w 369"/>
                  <a:gd name="T63" fmla="*/ 218 h 256"/>
                  <a:gd name="T64" fmla="*/ 313 w 369"/>
                  <a:gd name="T65" fmla="*/ 246 h 256"/>
                  <a:gd name="T66" fmla="*/ 313 w 369"/>
                  <a:gd name="T67" fmla="*/ 256 h 256"/>
                  <a:gd name="T68" fmla="*/ 297 w 369"/>
                  <a:gd name="T69" fmla="*/ 253 h 256"/>
                  <a:gd name="T70" fmla="*/ 274 w 369"/>
                  <a:gd name="T71" fmla="*/ 248 h 256"/>
                  <a:gd name="T72" fmla="*/ 258 w 369"/>
                  <a:gd name="T73" fmla="*/ 241 h 256"/>
                  <a:gd name="T74" fmla="*/ 241 w 369"/>
                  <a:gd name="T75" fmla="*/ 235 h 256"/>
                  <a:gd name="T76" fmla="*/ 218 w 369"/>
                  <a:gd name="T77" fmla="*/ 204 h 256"/>
                  <a:gd name="T78" fmla="*/ 183 w 369"/>
                  <a:gd name="T79" fmla="*/ 191 h 256"/>
                  <a:gd name="T80" fmla="*/ 163 w 369"/>
                  <a:gd name="T81" fmla="*/ 188 h 256"/>
                  <a:gd name="T82" fmla="*/ 146 w 369"/>
                  <a:gd name="T83" fmla="*/ 177 h 256"/>
                  <a:gd name="T84" fmla="*/ 130 w 369"/>
                  <a:gd name="T85" fmla="*/ 163 h 256"/>
                  <a:gd name="T86" fmla="*/ 111 w 369"/>
                  <a:gd name="T87" fmla="*/ 154 h 256"/>
                  <a:gd name="T88" fmla="*/ 97 w 369"/>
                  <a:gd name="T89" fmla="*/ 144 h 256"/>
                  <a:gd name="T90" fmla="*/ 70 w 369"/>
                  <a:gd name="T91" fmla="*/ 133 h 256"/>
                  <a:gd name="T92" fmla="*/ 56 w 369"/>
                  <a:gd name="T93" fmla="*/ 121 h 256"/>
                  <a:gd name="T94" fmla="*/ 26 w 369"/>
                  <a:gd name="T95" fmla="*/ 123 h 256"/>
                  <a:gd name="T96" fmla="*/ 14 w 369"/>
                  <a:gd name="T97" fmla="*/ 110 h 256"/>
                  <a:gd name="T98" fmla="*/ 3 w 369"/>
                  <a:gd name="T99" fmla="*/ 98 h 256"/>
                  <a:gd name="T100" fmla="*/ 0 w 369"/>
                  <a:gd name="T101" fmla="*/ 88 h 256"/>
                  <a:gd name="T102" fmla="*/ 3 w 369"/>
                  <a:gd name="T103" fmla="*/ 75 h 256"/>
                  <a:gd name="T104" fmla="*/ 7 w 369"/>
                  <a:gd name="T105" fmla="*/ 60 h 256"/>
                  <a:gd name="T106" fmla="*/ 18 w 369"/>
                  <a:gd name="T107" fmla="*/ 42 h 256"/>
                  <a:gd name="T108" fmla="*/ 28 w 369"/>
                  <a:gd name="T109" fmla="*/ 30 h 256"/>
                  <a:gd name="T110" fmla="*/ 35 w 369"/>
                  <a:gd name="T111" fmla="*/ 28 h 256"/>
                  <a:gd name="T112" fmla="*/ 49 w 369"/>
                  <a:gd name="T113" fmla="*/ 47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69" h="256">
                    <a:moveTo>
                      <a:pt x="65" y="49"/>
                    </a:moveTo>
                    <a:lnTo>
                      <a:pt x="68" y="44"/>
                    </a:lnTo>
                    <a:lnTo>
                      <a:pt x="72" y="42"/>
                    </a:lnTo>
                    <a:lnTo>
                      <a:pt x="72" y="35"/>
                    </a:lnTo>
                    <a:lnTo>
                      <a:pt x="72" y="30"/>
                    </a:lnTo>
                    <a:lnTo>
                      <a:pt x="70" y="24"/>
                    </a:lnTo>
                    <a:lnTo>
                      <a:pt x="72" y="23"/>
                    </a:lnTo>
                    <a:lnTo>
                      <a:pt x="83" y="24"/>
                    </a:lnTo>
                    <a:lnTo>
                      <a:pt x="86" y="23"/>
                    </a:lnTo>
                    <a:lnTo>
                      <a:pt x="91" y="19"/>
                    </a:lnTo>
                    <a:lnTo>
                      <a:pt x="95" y="17"/>
                    </a:lnTo>
                    <a:lnTo>
                      <a:pt x="100" y="17"/>
                    </a:lnTo>
                    <a:lnTo>
                      <a:pt x="100" y="23"/>
                    </a:lnTo>
                    <a:lnTo>
                      <a:pt x="105" y="28"/>
                    </a:lnTo>
                    <a:lnTo>
                      <a:pt x="107" y="33"/>
                    </a:lnTo>
                    <a:lnTo>
                      <a:pt x="109" y="37"/>
                    </a:lnTo>
                    <a:lnTo>
                      <a:pt x="114" y="38"/>
                    </a:lnTo>
                    <a:lnTo>
                      <a:pt x="125" y="37"/>
                    </a:lnTo>
                    <a:lnTo>
                      <a:pt x="126" y="40"/>
                    </a:lnTo>
                    <a:lnTo>
                      <a:pt x="128" y="44"/>
                    </a:lnTo>
                    <a:lnTo>
                      <a:pt x="135" y="49"/>
                    </a:lnTo>
                    <a:lnTo>
                      <a:pt x="141" y="54"/>
                    </a:lnTo>
                    <a:lnTo>
                      <a:pt x="146" y="58"/>
                    </a:lnTo>
                    <a:lnTo>
                      <a:pt x="155" y="58"/>
                    </a:lnTo>
                    <a:lnTo>
                      <a:pt x="163" y="56"/>
                    </a:lnTo>
                    <a:lnTo>
                      <a:pt x="174" y="51"/>
                    </a:lnTo>
                    <a:lnTo>
                      <a:pt x="181" y="49"/>
                    </a:lnTo>
                    <a:lnTo>
                      <a:pt x="199" y="49"/>
                    </a:lnTo>
                    <a:lnTo>
                      <a:pt x="213" y="51"/>
                    </a:lnTo>
                    <a:lnTo>
                      <a:pt x="220" y="51"/>
                    </a:lnTo>
                    <a:lnTo>
                      <a:pt x="225" y="49"/>
                    </a:lnTo>
                    <a:lnTo>
                      <a:pt x="230" y="47"/>
                    </a:lnTo>
                    <a:lnTo>
                      <a:pt x="235" y="47"/>
                    </a:lnTo>
                    <a:lnTo>
                      <a:pt x="241" y="45"/>
                    </a:lnTo>
                    <a:lnTo>
                      <a:pt x="248" y="42"/>
                    </a:lnTo>
                    <a:lnTo>
                      <a:pt x="262" y="26"/>
                    </a:lnTo>
                    <a:lnTo>
                      <a:pt x="265" y="24"/>
                    </a:lnTo>
                    <a:lnTo>
                      <a:pt x="274" y="24"/>
                    </a:lnTo>
                    <a:lnTo>
                      <a:pt x="285" y="19"/>
                    </a:lnTo>
                    <a:lnTo>
                      <a:pt x="288" y="19"/>
                    </a:lnTo>
                    <a:lnTo>
                      <a:pt x="292" y="24"/>
                    </a:lnTo>
                    <a:lnTo>
                      <a:pt x="297" y="24"/>
                    </a:lnTo>
                    <a:lnTo>
                      <a:pt x="302" y="28"/>
                    </a:lnTo>
                    <a:lnTo>
                      <a:pt x="306" y="28"/>
                    </a:lnTo>
                    <a:lnTo>
                      <a:pt x="315" y="23"/>
                    </a:lnTo>
                    <a:lnTo>
                      <a:pt x="318" y="17"/>
                    </a:lnTo>
                    <a:lnTo>
                      <a:pt x="318" y="12"/>
                    </a:lnTo>
                    <a:lnTo>
                      <a:pt x="318" y="7"/>
                    </a:lnTo>
                    <a:lnTo>
                      <a:pt x="322" y="5"/>
                    </a:lnTo>
                    <a:lnTo>
                      <a:pt x="323" y="9"/>
                    </a:lnTo>
                    <a:lnTo>
                      <a:pt x="322" y="14"/>
                    </a:lnTo>
                    <a:lnTo>
                      <a:pt x="325" y="17"/>
                    </a:lnTo>
                    <a:lnTo>
                      <a:pt x="332" y="14"/>
                    </a:lnTo>
                    <a:lnTo>
                      <a:pt x="351" y="2"/>
                    </a:lnTo>
                    <a:lnTo>
                      <a:pt x="355" y="0"/>
                    </a:lnTo>
                    <a:lnTo>
                      <a:pt x="369" y="5"/>
                    </a:lnTo>
                    <a:lnTo>
                      <a:pt x="365" y="9"/>
                    </a:lnTo>
                    <a:lnTo>
                      <a:pt x="357" y="10"/>
                    </a:lnTo>
                    <a:lnTo>
                      <a:pt x="357" y="17"/>
                    </a:lnTo>
                    <a:lnTo>
                      <a:pt x="337" y="54"/>
                    </a:lnTo>
                    <a:lnTo>
                      <a:pt x="334" y="72"/>
                    </a:lnTo>
                    <a:lnTo>
                      <a:pt x="327" y="79"/>
                    </a:lnTo>
                    <a:lnTo>
                      <a:pt x="323" y="82"/>
                    </a:lnTo>
                    <a:lnTo>
                      <a:pt x="322" y="88"/>
                    </a:lnTo>
                    <a:lnTo>
                      <a:pt x="323" y="93"/>
                    </a:lnTo>
                    <a:lnTo>
                      <a:pt x="322" y="98"/>
                    </a:lnTo>
                    <a:lnTo>
                      <a:pt x="318" y="102"/>
                    </a:lnTo>
                    <a:lnTo>
                      <a:pt x="316" y="105"/>
                    </a:lnTo>
                    <a:lnTo>
                      <a:pt x="316" y="116"/>
                    </a:lnTo>
                    <a:lnTo>
                      <a:pt x="311" y="121"/>
                    </a:lnTo>
                    <a:lnTo>
                      <a:pt x="309" y="125"/>
                    </a:lnTo>
                    <a:lnTo>
                      <a:pt x="307" y="128"/>
                    </a:lnTo>
                    <a:lnTo>
                      <a:pt x="309" y="142"/>
                    </a:lnTo>
                    <a:lnTo>
                      <a:pt x="311" y="149"/>
                    </a:lnTo>
                    <a:lnTo>
                      <a:pt x="315" y="151"/>
                    </a:lnTo>
                    <a:lnTo>
                      <a:pt x="315" y="154"/>
                    </a:lnTo>
                    <a:lnTo>
                      <a:pt x="318" y="156"/>
                    </a:lnTo>
                    <a:lnTo>
                      <a:pt x="322" y="154"/>
                    </a:lnTo>
                    <a:lnTo>
                      <a:pt x="329" y="161"/>
                    </a:lnTo>
                    <a:lnTo>
                      <a:pt x="329" y="165"/>
                    </a:lnTo>
                    <a:lnTo>
                      <a:pt x="322" y="167"/>
                    </a:lnTo>
                    <a:lnTo>
                      <a:pt x="322" y="172"/>
                    </a:lnTo>
                    <a:lnTo>
                      <a:pt x="325" y="174"/>
                    </a:lnTo>
                    <a:lnTo>
                      <a:pt x="325" y="177"/>
                    </a:lnTo>
                    <a:lnTo>
                      <a:pt x="329" y="181"/>
                    </a:lnTo>
                    <a:lnTo>
                      <a:pt x="332" y="186"/>
                    </a:lnTo>
                    <a:lnTo>
                      <a:pt x="334" y="193"/>
                    </a:lnTo>
                    <a:lnTo>
                      <a:pt x="336" y="195"/>
                    </a:lnTo>
                    <a:lnTo>
                      <a:pt x="337" y="193"/>
                    </a:lnTo>
                    <a:lnTo>
                      <a:pt x="343" y="197"/>
                    </a:lnTo>
                    <a:lnTo>
                      <a:pt x="343" y="202"/>
                    </a:lnTo>
                    <a:lnTo>
                      <a:pt x="336" y="200"/>
                    </a:lnTo>
                    <a:lnTo>
                      <a:pt x="332" y="202"/>
                    </a:lnTo>
                    <a:lnTo>
                      <a:pt x="332" y="205"/>
                    </a:lnTo>
                    <a:lnTo>
                      <a:pt x="325" y="209"/>
                    </a:lnTo>
                    <a:lnTo>
                      <a:pt x="316" y="218"/>
                    </a:lnTo>
                    <a:lnTo>
                      <a:pt x="316" y="223"/>
                    </a:lnTo>
                    <a:lnTo>
                      <a:pt x="311" y="235"/>
                    </a:lnTo>
                    <a:lnTo>
                      <a:pt x="313" y="246"/>
                    </a:lnTo>
                    <a:lnTo>
                      <a:pt x="315" y="248"/>
                    </a:lnTo>
                    <a:lnTo>
                      <a:pt x="316" y="253"/>
                    </a:lnTo>
                    <a:lnTo>
                      <a:pt x="313" y="256"/>
                    </a:lnTo>
                    <a:lnTo>
                      <a:pt x="306" y="255"/>
                    </a:lnTo>
                    <a:lnTo>
                      <a:pt x="300" y="251"/>
                    </a:lnTo>
                    <a:lnTo>
                      <a:pt x="297" y="253"/>
                    </a:lnTo>
                    <a:lnTo>
                      <a:pt x="288" y="248"/>
                    </a:lnTo>
                    <a:lnTo>
                      <a:pt x="283" y="246"/>
                    </a:lnTo>
                    <a:lnTo>
                      <a:pt x="274" y="248"/>
                    </a:lnTo>
                    <a:lnTo>
                      <a:pt x="269" y="246"/>
                    </a:lnTo>
                    <a:lnTo>
                      <a:pt x="265" y="248"/>
                    </a:lnTo>
                    <a:lnTo>
                      <a:pt x="258" y="241"/>
                    </a:lnTo>
                    <a:lnTo>
                      <a:pt x="253" y="237"/>
                    </a:lnTo>
                    <a:lnTo>
                      <a:pt x="244" y="237"/>
                    </a:lnTo>
                    <a:lnTo>
                      <a:pt x="241" y="235"/>
                    </a:lnTo>
                    <a:lnTo>
                      <a:pt x="234" y="219"/>
                    </a:lnTo>
                    <a:lnTo>
                      <a:pt x="227" y="209"/>
                    </a:lnTo>
                    <a:lnTo>
                      <a:pt x="218" y="204"/>
                    </a:lnTo>
                    <a:lnTo>
                      <a:pt x="207" y="195"/>
                    </a:lnTo>
                    <a:lnTo>
                      <a:pt x="195" y="188"/>
                    </a:lnTo>
                    <a:lnTo>
                      <a:pt x="183" y="191"/>
                    </a:lnTo>
                    <a:lnTo>
                      <a:pt x="177" y="193"/>
                    </a:lnTo>
                    <a:lnTo>
                      <a:pt x="172" y="193"/>
                    </a:lnTo>
                    <a:lnTo>
                      <a:pt x="163" y="188"/>
                    </a:lnTo>
                    <a:lnTo>
                      <a:pt x="155" y="184"/>
                    </a:lnTo>
                    <a:lnTo>
                      <a:pt x="153" y="183"/>
                    </a:lnTo>
                    <a:lnTo>
                      <a:pt x="146" y="177"/>
                    </a:lnTo>
                    <a:lnTo>
                      <a:pt x="142" y="175"/>
                    </a:lnTo>
                    <a:lnTo>
                      <a:pt x="137" y="168"/>
                    </a:lnTo>
                    <a:lnTo>
                      <a:pt x="130" y="163"/>
                    </a:lnTo>
                    <a:lnTo>
                      <a:pt x="123" y="161"/>
                    </a:lnTo>
                    <a:lnTo>
                      <a:pt x="118" y="160"/>
                    </a:lnTo>
                    <a:lnTo>
                      <a:pt x="111" y="154"/>
                    </a:lnTo>
                    <a:lnTo>
                      <a:pt x="105" y="153"/>
                    </a:lnTo>
                    <a:lnTo>
                      <a:pt x="100" y="149"/>
                    </a:lnTo>
                    <a:lnTo>
                      <a:pt x="97" y="144"/>
                    </a:lnTo>
                    <a:lnTo>
                      <a:pt x="86" y="135"/>
                    </a:lnTo>
                    <a:lnTo>
                      <a:pt x="77" y="135"/>
                    </a:lnTo>
                    <a:lnTo>
                      <a:pt x="70" y="133"/>
                    </a:lnTo>
                    <a:lnTo>
                      <a:pt x="67" y="133"/>
                    </a:lnTo>
                    <a:lnTo>
                      <a:pt x="61" y="125"/>
                    </a:lnTo>
                    <a:lnTo>
                      <a:pt x="56" y="121"/>
                    </a:lnTo>
                    <a:lnTo>
                      <a:pt x="51" y="119"/>
                    </a:lnTo>
                    <a:lnTo>
                      <a:pt x="30" y="123"/>
                    </a:lnTo>
                    <a:lnTo>
                      <a:pt x="26" y="123"/>
                    </a:lnTo>
                    <a:lnTo>
                      <a:pt x="21" y="114"/>
                    </a:lnTo>
                    <a:lnTo>
                      <a:pt x="19" y="112"/>
                    </a:lnTo>
                    <a:lnTo>
                      <a:pt x="14" y="110"/>
                    </a:lnTo>
                    <a:lnTo>
                      <a:pt x="10" y="107"/>
                    </a:lnTo>
                    <a:lnTo>
                      <a:pt x="5" y="103"/>
                    </a:lnTo>
                    <a:lnTo>
                      <a:pt x="3" y="98"/>
                    </a:lnTo>
                    <a:lnTo>
                      <a:pt x="3" y="93"/>
                    </a:lnTo>
                    <a:lnTo>
                      <a:pt x="2" y="89"/>
                    </a:lnTo>
                    <a:lnTo>
                      <a:pt x="0" y="88"/>
                    </a:lnTo>
                    <a:lnTo>
                      <a:pt x="0" y="86"/>
                    </a:lnTo>
                    <a:lnTo>
                      <a:pt x="0" y="81"/>
                    </a:lnTo>
                    <a:lnTo>
                      <a:pt x="3" y="75"/>
                    </a:lnTo>
                    <a:lnTo>
                      <a:pt x="3" y="72"/>
                    </a:lnTo>
                    <a:lnTo>
                      <a:pt x="3" y="65"/>
                    </a:lnTo>
                    <a:lnTo>
                      <a:pt x="7" y="60"/>
                    </a:lnTo>
                    <a:lnTo>
                      <a:pt x="7" y="51"/>
                    </a:lnTo>
                    <a:lnTo>
                      <a:pt x="10" y="45"/>
                    </a:lnTo>
                    <a:lnTo>
                      <a:pt x="18" y="42"/>
                    </a:lnTo>
                    <a:lnTo>
                      <a:pt x="28" y="37"/>
                    </a:lnTo>
                    <a:lnTo>
                      <a:pt x="28" y="33"/>
                    </a:lnTo>
                    <a:lnTo>
                      <a:pt x="28" y="30"/>
                    </a:lnTo>
                    <a:lnTo>
                      <a:pt x="28" y="26"/>
                    </a:lnTo>
                    <a:lnTo>
                      <a:pt x="33" y="28"/>
                    </a:lnTo>
                    <a:lnTo>
                      <a:pt x="35" y="28"/>
                    </a:lnTo>
                    <a:lnTo>
                      <a:pt x="37" y="35"/>
                    </a:lnTo>
                    <a:lnTo>
                      <a:pt x="39" y="40"/>
                    </a:lnTo>
                    <a:lnTo>
                      <a:pt x="49" y="47"/>
                    </a:lnTo>
                    <a:lnTo>
                      <a:pt x="56" y="51"/>
                    </a:lnTo>
                    <a:lnTo>
                      <a:pt x="65" y="4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Freeform 186">
                <a:extLst>
                  <a:ext uri="{FF2B5EF4-FFF2-40B4-BE49-F238E27FC236}">
                    <a16:creationId xmlns:a16="http://schemas.microsoft.com/office/drawing/2014/main" id="{A9C1D152-7570-02A0-89B9-80926CFB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3563"/>
                <a:ext cx="95" cy="182"/>
              </a:xfrm>
              <a:custGeom>
                <a:avLst/>
                <a:gdLst>
                  <a:gd name="T0" fmla="*/ 24 w 189"/>
                  <a:gd name="T1" fmla="*/ 134 h 364"/>
                  <a:gd name="T2" fmla="*/ 33 w 189"/>
                  <a:gd name="T3" fmla="*/ 145 h 364"/>
                  <a:gd name="T4" fmla="*/ 33 w 189"/>
                  <a:gd name="T5" fmla="*/ 176 h 364"/>
                  <a:gd name="T6" fmla="*/ 21 w 189"/>
                  <a:gd name="T7" fmla="*/ 183 h 364"/>
                  <a:gd name="T8" fmla="*/ 23 w 189"/>
                  <a:gd name="T9" fmla="*/ 194 h 364"/>
                  <a:gd name="T10" fmla="*/ 26 w 189"/>
                  <a:gd name="T11" fmla="*/ 210 h 364"/>
                  <a:gd name="T12" fmla="*/ 35 w 189"/>
                  <a:gd name="T13" fmla="*/ 203 h 364"/>
                  <a:gd name="T14" fmla="*/ 37 w 189"/>
                  <a:gd name="T15" fmla="*/ 222 h 364"/>
                  <a:gd name="T16" fmla="*/ 37 w 189"/>
                  <a:gd name="T17" fmla="*/ 238 h 364"/>
                  <a:gd name="T18" fmla="*/ 28 w 189"/>
                  <a:gd name="T19" fmla="*/ 227 h 364"/>
                  <a:gd name="T20" fmla="*/ 28 w 189"/>
                  <a:gd name="T21" fmla="*/ 259 h 364"/>
                  <a:gd name="T22" fmla="*/ 23 w 189"/>
                  <a:gd name="T23" fmla="*/ 319 h 364"/>
                  <a:gd name="T24" fmla="*/ 30 w 189"/>
                  <a:gd name="T25" fmla="*/ 329 h 364"/>
                  <a:gd name="T26" fmla="*/ 37 w 189"/>
                  <a:gd name="T27" fmla="*/ 336 h 364"/>
                  <a:gd name="T28" fmla="*/ 44 w 189"/>
                  <a:gd name="T29" fmla="*/ 362 h 364"/>
                  <a:gd name="T30" fmla="*/ 56 w 189"/>
                  <a:gd name="T31" fmla="*/ 355 h 364"/>
                  <a:gd name="T32" fmla="*/ 70 w 189"/>
                  <a:gd name="T33" fmla="*/ 361 h 364"/>
                  <a:gd name="T34" fmla="*/ 86 w 189"/>
                  <a:gd name="T35" fmla="*/ 348 h 364"/>
                  <a:gd name="T36" fmla="*/ 89 w 189"/>
                  <a:gd name="T37" fmla="*/ 327 h 364"/>
                  <a:gd name="T38" fmla="*/ 103 w 189"/>
                  <a:gd name="T39" fmla="*/ 313 h 364"/>
                  <a:gd name="T40" fmla="*/ 112 w 189"/>
                  <a:gd name="T41" fmla="*/ 311 h 364"/>
                  <a:gd name="T42" fmla="*/ 137 w 189"/>
                  <a:gd name="T43" fmla="*/ 327 h 364"/>
                  <a:gd name="T44" fmla="*/ 149 w 189"/>
                  <a:gd name="T45" fmla="*/ 329 h 364"/>
                  <a:gd name="T46" fmla="*/ 161 w 189"/>
                  <a:gd name="T47" fmla="*/ 303 h 364"/>
                  <a:gd name="T48" fmla="*/ 165 w 189"/>
                  <a:gd name="T49" fmla="*/ 253 h 364"/>
                  <a:gd name="T50" fmla="*/ 168 w 189"/>
                  <a:gd name="T51" fmla="*/ 229 h 364"/>
                  <a:gd name="T52" fmla="*/ 174 w 189"/>
                  <a:gd name="T53" fmla="*/ 204 h 364"/>
                  <a:gd name="T54" fmla="*/ 175 w 189"/>
                  <a:gd name="T55" fmla="*/ 183 h 364"/>
                  <a:gd name="T56" fmla="*/ 167 w 189"/>
                  <a:gd name="T57" fmla="*/ 166 h 364"/>
                  <a:gd name="T58" fmla="*/ 172 w 189"/>
                  <a:gd name="T59" fmla="*/ 141 h 364"/>
                  <a:gd name="T60" fmla="*/ 182 w 189"/>
                  <a:gd name="T61" fmla="*/ 127 h 364"/>
                  <a:gd name="T62" fmla="*/ 184 w 189"/>
                  <a:gd name="T63" fmla="*/ 108 h 364"/>
                  <a:gd name="T64" fmla="*/ 177 w 189"/>
                  <a:gd name="T65" fmla="*/ 85 h 364"/>
                  <a:gd name="T66" fmla="*/ 175 w 189"/>
                  <a:gd name="T67" fmla="*/ 69 h 364"/>
                  <a:gd name="T68" fmla="*/ 174 w 189"/>
                  <a:gd name="T69" fmla="*/ 64 h 364"/>
                  <a:gd name="T70" fmla="*/ 167 w 189"/>
                  <a:gd name="T71" fmla="*/ 53 h 364"/>
                  <a:gd name="T72" fmla="*/ 158 w 189"/>
                  <a:gd name="T73" fmla="*/ 50 h 364"/>
                  <a:gd name="T74" fmla="*/ 167 w 189"/>
                  <a:gd name="T75" fmla="*/ 43 h 364"/>
                  <a:gd name="T76" fmla="*/ 163 w 189"/>
                  <a:gd name="T77" fmla="*/ 37 h 364"/>
                  <a:gd name="T78" fmla="*/ 158 w 189"/>
                  <a:gd name="T79" fmla="*/ 29 h 364"/>
                  <a:gd name="T80" fmla="*/ 154 w 189"/>
                  <a:gd name="T81" fmla="*/ 16 h 364"/>
                  <a:gd name="T82" fmla="*/ 146 w 189"/>
                  <a:gd name="T83" fmla="*/ 15 h 364"/>
                  <a:gd name="T84" fmla="*/ 140 w 189"/>
                  <a:gd name="T85" fmla="*/ 8 h 364"/>
                  <a:gd name="T86" fmla="*/ 130 w 189"/>
                  <a:gd name="T87" fmla="*/ 4 h 364"/>
                  <a:gd name="T88" fmla="*/ 117 w 189"/>
                  <a:gd name="T89" fmla="*/ 0 h 364"/>
                  <a:gd name="T90" fmla="*/ 116 w 189"/>
                  <a:gd name="T91" fmla="*/ 16 h 364"/>
                  <a:gd name="T92" fmla="*/ 89 w 189"/>
                  <a:gd name="T93" fmla="*/ 32 h 364"/>
                  <a:gd name="T94" fmla="*/ 73 w 189"/>
                  <a:gd name="T95" fmla="*/ 48 h 364"/>
                  <a:gd name="T96" fmla="*/ 59 w 189"/>
                  <a:gd name="T97" fmla="*/ 53 h 364"/>
                  <a:gd name="T98" fmla="*/ 35 w 189"/>
                  <a:gd name="T99" fmla="*/ 62 h 364"/>
                  <a:gd name="T100" fmla="*/ 12 w 189"/>
                  <a:gd name="T101" fmla="*/ 41 h 364"/>
                  <a:gd name="T102" fmla="*/ 7 w 189"/>
                  <a:gd name="T103" fmla="*/ 43 h 364"/>
                  <a:gd name="T104" fmla="*/ 1 w 189"/>
                  <a:gd name="T105" fmla="*/ 62 h 364"/>
                  <a:gd name="T106" fmla="*/ 1 w 189"/>
                  <a:gd name="T107" fmla="*/ 78 h 364"/>
                  <a:gd name="T108" fmla="*/ 1 w 189"/>
                  <a:gd name="T109" fmla="*/ 88 h 364"/>
                  <a:gd name="T110" fmla="*/ 5 w 189"/>
                  <a:gd name="T111" fmla="*/ 99 h 364"/>
                  <a:gd name="T112" fmla="*/ 17 w 189"/>
                  <a:gd name="T113" fmla="*/ 99 h 364"/>
                  <a:gd name="T114" fmla="*/ 24 w 189"/>
                  <a:gd name="T115" fmla="*/ 118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9" h="364">
                    <a:moveTo>
                      <a:pt x="26" y="122"/>
                    </a:moveTo>
                    <a:lnTo>
                      <a:pt x="26" y="129"/>
                    </a:lnTo>
                    <a:lnTo>
                      <a:pt x="24" y="134"/>
                    </a:lnTo>
                    <a:lnTo>
                      <a:pt x="28" y="139"/>
                    </a:lnTo>
                    <a:lnTo>
                      <a:pt x="31" y="141"/>
                    </a:lnTo>
                    <a:lnTo>
                      <a:pt x="33" y="145"/>
                    </a:lnTo>
                    <a:lnTo>
                      <a:pt x="31" y="164"/>
                    </a:lnTo>
                    <a:lnTo>
                      <a:pt x="31" y="167"/>
                    </a:lnTo>
                    <a:lnTo>
                      <a:pt x="33" y="176"/>
                    </a:lnTo>
                    <a:lnTo>
                      <a:pt x="26" y="180"/>
                    </a:lnTo>
                    <a:lnTo>
                      <a:pt x="23" y="180"/>
                    </a:lnTo>
                    <a:lnTo>
                      <a:pt x="21" y="183"/>
                    </a:lnTo>
                    <a:lnTo>
                      <a:pt x="24" y="183"/>
                    </a:lnTo>
                    <a:lnTo>
                      <a:pt x="23" y="188"/>
                    </a:lnTo>
                    <a:lnTo>
                      <a:pt x="23" y="194"/>
                    </a:lnTo>
                    <a:lnTo>
                      <a:pt x="23" y="199"/>
                    </a:lnTo>
                    <a:lnTo>
                      <a:pt x="26" y="204"/>
                    </a:lnTo>
                    <a:lnTo>
                      <a:pt x="26" y="210"/>
                    </a:lnTo>
                    <a:lnTo>
                      <a:pt x="30" y="210"/>
                    </a:lnTo>
                    <a:lnTo>
                      <a:pt x="33" y="204"/>
                    </a:lnTo>
                    <a:lnTo>
                      <a:pt x="35" y="203"/>
                    </a:lnTo>
                    <a:lnTo>
                      <a:pt x="40" y="210"/>
                    </a:lnTo>
                    <a:lnTo>
                      <a:pt x="40" y="215"/>
                    </a:lnTo>
                    <a:lnTo>
                      <a:pt x="37" y="222"/>
                    </a:lnTo>
                    <a:lnTo>
                      <a:pt x="38" y="231"/>
                    </a:lnTo>
                    <a:lnTo>
                      <a:pt x="49" y="238"/>
                    </a:lnTo>
                    <a:lnTo>
                      <a:pt x="37" y="238"/>
                    </a:lnTo>
                    <a:lnTo>
                      <a:pt x="31" y="227"/>
                    </a:lnTo>
                    <a:lnTo>
                      <a:pt x="30" y="225"/>
                    </a:lnTo>
                    <a:lnTo>
                      <a:pt x="28" y="227"/>
                    </a:lnTo>
                    <a:lnTo>
                      <a:pt x="30" y="232"/>
                    </a:lnTo>
                    <a:lnTo>
                      <a:pt x="28" y="236"/>
                    </a:lnTo>
                    <a:lnTo>
                      <a:pt x="28" y="259"/>
                    </a:lnTo>
                    <a:lnTo>
                      <a:pt x="21" y="269"/>
                    </a:lnTo>
                    <a:lnTo>
                      <a:pt x="17" y="311"/>
                    </a:lnTo>
                    <a:lnTo>
                      <a:pt x="23" y="319"/>
                    </a:lnTo>
                    <a:lnTo>
                      <a:pt x="24" y="322"/>
                    </a:lnTo>
                    <a:lnTo>
                      <a:pt x="28" y="324"/>
                    </a:lnTo>
                    <a:lnTo>
                      <a:pt x="30" y="329"/>
                    </a:lnTo>
                    <a:lnTo>
                      <a:pt x="33" y="331"/>
                    </a:lnTo>
                    <a:lnTo>
                      <a:pt x="33" y="336"/>
                    </a:lnTo>
                    <a:lnTo>
                      <a:pt x="37" y="336"/>
                    </a:lnTo>
                    <a:lnTo>
                      <a:pt x="38" y="348"/>
                    </a:lnTo>
                    <a:lnTo>
                      <a:pt x="42" y="350"/>
                    </a:lnTo>
                    <a:lnTo>
                      <a:pt x="44" y="362"/>
                    </a:lnTo>
                    <a:lnTo>
                      <a:pt x="45" y="364"/>
                    </a:lnTo>
                    <a:lnTo>
                      <a:pt x="49" y="359"/>
                    </a:lnTo>
                    <a:lnTo>
                      <a:pt x="56" y="355"/>
                    </a:lnTo>
                    <a:lnTo>
                      <a:pt x="58" y="355"/>
                    </a:lnTo>
                    <a:lnTo>
                      <a:pt x="63" y="361"/>
                    </a:lnTo>
                    <a:lnTo>
                      <a:pt x="70" y="361"/>
                    </a:lnTo>
                    <a:lnTo>
                      <a:pt x="77" y="359"/>
                    </a:lnTo>
                    <a:lnTo>
                      <a:pt x="82" y="354"/>
                    </a:lnTo>
                    <a:lnTo>
                      <a:pt x="86" y="348"/>
                    </a:lnTo>
                    <a:lnTo>
                      <a:pt x="91" y="347"/>
                    </a:lnTo>
                    <a:lnTo>
                      <a:pt x="93" y="336"/>
                    </a:lnTo>
                    <a:lnTo>
                      <a:pt x="89" y="327"/>
                    </a:lnTo>
                    <a:lnTo>
                      <a:pt x="95" y="319"/>
                    </a:lnTo>
                    <a:lnTo>
                      <a:pt x="98" y="315"/>
                    </a:lnTo>
                    <a:lnTo>
                      <a:pt x="103" y="313"/>
                    </a:lnTo>
                    <a:lnTo>
                      <a:pt x="109" y="317"/>
                    </a:lnTo>
                    <a:lnTo>
                      <a:pt x="110" y="313"/>
                    </a:lnTo>
                    <a:lnTo>
                      <a:pt x="112" y="311"/>
                    </a:lnTo>
                    <a:lnTo>
                      <a:pt x="124" y="313"/>
                    </a:lnTo>
                    <a:lnTo>
                      <a:pt x="130" y="322"/>
                    </a:lnTo>
                    <a:lnTo>
                      <a:pt x="137" y="327"/>
                    </a:lnTo>
                    <a:lnTo>
                      <a:pt x="140" y="327"/>
                    </a:lnTo>
                    <a:lnTo>
                      <a:pt x="146" y="327"/>
                    </a:lnTo>
                    <a:lnTo>
                      <a:pt x="149" y="329"/>
                    </a:lnTo>
                    <a:lnTo>
                      <a:pt x="154" y="322"/>
                    </a:lnTo>
                    <a:lnTo>
                      <a:pt x="156" y="310"/>
                    </a:lnTo>
                    <a:lnTo>
                      <a:pt x="161" y="303"/>
                    </a:lnTo>
                    <a:lnTo>
                      <a:pt x="163" y="269"/>
                    </a:lnTo>
                    <a:lnTo>
                      <a:pt x="167" y="262"/>
                    </a:lnTo>
                    <a:lnTo>
                      <a:pt x="165" y="253"/>
                    </a:lnTo>
                    <a:lnTo>
                      <a:pt x="165" y="246"/>
                    </a:lnTo>
                    <a:lnTo>
                      <a:pt x="168" y="236"/>
                    </a:lnTo>
                    <a:lnTo>
                      <a:pt x="168" y="229"/>
                    </a:lnTo>
                    <a:lnTo>
                      <a:pt x="170" y="224"/>
                    </a:lnTo>
                    <a:lnTo>
                      <a:pt x="172" y="210"/>
                    </a:lnTo>
                    <a:lnTo>
                      <a:pt x="174" y="204"/>
                    </a:lnTo>
                    <a:lnTo>
                      <a:pt x="172" y="199"/>
                    </a:lnTo>
                    <a:lnTo>
                      <a:pt x="172" y="194"/>
                    </a:lnTo>
                    <a:lnTo>
                      <a:pt x="175" y="183"/>
                    </a:lnTo>
                    <a:lnTo>
                      <a:pt x="174" y="178"/>
                    </a:lnTo>
                    <a:lnTo>
                      <a:pt x="168" y="173"/>
                    </a:lnTo>
                    <a:lnTo>
                      <a:pt x="167" y="166"/>
                    </a:lnTo>
                    <a:lnTo>
                      <a:pt x="165" y="157"/>
                    </a:lnTo>
                    <a:lnTo>
                      <a:pt x="168" y="148"/>
                    </a:lnTo>
                    <a:lnTo>
                      <a:pt x="172" y="141"/>
                    </a:lnTo>
                    <a:lnTo>
                      <a:pt x="175" y="138"/>
                    </a:lnTo>
                    <a:lnTo>
                      <a:pt x="182" y="132"/>
                    </a:lnTo>
                    <a:lnTo>
                      <a:pt x="182" y="127"/>
                    </a:lnTo>
                    <a:lnTo>
                      <a:pt x="189" y="120"/>
                    </a:lnTo>
                    <a:lnTo>
                      <a:pt x="188" y="115"/>
                    </a:lnTo>
                    <a:lnTo>
                      <a:pt x="184" y="108"/>
                    </a:lnTo>
                    <a:lnTo>
                      <a:pt x="182" y="102"/>
                    </a:lnTo>
                    <a:lnTo>
                      <a:pt x="181" y="90"/>
                    </a:lnTo>
                    <a:lnTo>
                      <a:pt x="177" y="85"/>
                    </a:lnTo>
                    <a:lnTo>
                      <a:pt x="177" y="78"/>
                    </a:lnTo>
                    <a:lnTo>
                      <a:pt x="175" y="73"/>
                    </a:lnTo>
                    <a:lnTo>
                      <a:pt x="175" y="69"/>
                    </a:lnTo>
                    <a:lnTo>
                      <a:pt x="179" y="69"/>
                    </a:lnTo>
                    <a:lnTo>
                      <a:pt x="179" y="65"/>
                    </a:lnTo>
                    <a:lnTo>
                      <a:pt x="174" y="64"/>
                    </a:lnTo>
                    <a:lnTo>
                      <a:pt x="172" y="60"/>
                    </a:lnTo>
                    <a:lnTo>
                      <a:pt x="168" y="57"/>
                    </a:lnTo>
                    <a:lnTo>
                      <a:pt x="167" y="53"/>
                    </a:lnTo>
                    <a:lnTo>
                      <a:pt x="165" y="51"/>
                    </a:lnTo>
                    <a:lnTo>
                      <a:pt x="160" y="53"/>
                    </a:lnTo>
                    <a:lnTo>
                      <a:pt x="158" y="50"/>
                    </a:lnTo>
                    <a:lnTo>
                      <a:pt x="160" y="48"/>
                    </a:lnTo>
                    <a:lnTo>
                      <a:pt x="165" y="46"/>
                    </a:lnTo>
                    <a:lnTo>
                      <a:pt x="167" y="43"/>
                    </a:lnTo>
                    <a:lnTo>
                      <a:pt x="168" y="39"/>
                    </a:lnTo>
                    <a:lnTo>
                      <a:pt x="167" y="37"/>
                    </a:lnTo>
                    <a:lnTo>
                      <a:pt x="163" y="37"/>
                    </a:lnTo>
                    <a:lnTo>
                      <a:pt x="160" y="36"/>
                    </a:lnTo>
                    <a:lnTo>
                      <a:pt x="156" y="36"/>
                    </a:lnTo>
                    <a:lnTo>
                      <a:pt x="158" y="29"/>
                    </a:lnTo>
                    <a:lnTo>
                      <a:pt x="161" y="25"/>
                    </a:lnTo>
                    <a:lnTo>
                      <a:pt x="158" y="18"/>
                    </a:lnTo>
                    <a:lnTo>
                      <a:pt x="154" y="16"/>
                    </a:lnTo>
                    <a:lnTo>
                      <a:pt x="151" y="20"/>
                    </a:lnTo>
                    <a:lnTo>
                      <a:pt x="149" y="18"/>
                    </a:lnTo>
                    <a:lnTo>
                      <a:pt x="146" y="15"/>
                    </a:lnTo>
                    <a:lnTo>
                      <a:pt x="146" y="11"/>
                    </a:lnTo>
                    <a:lnTo>
                      <a:pt x="142" y="9"/>
                    </a:lnTo>
                    <a:lnTo>
                      <a:pt x="140" y="8"/>
                    </a:lnTo>
                    <a:lnTo>
                      <a:pt x="135" y="8"/>
                    </a:lnTo>
                    <a:lnTo>
                      <a:pt x="133" y="6"/>
                    </a:lnTo>
                    <a:lnTo>
                      <a:pt x="130" y="4"/>
                    </a:lnTo>
                    <a:lnTo>
                      <a:pt x="128" y="0"/>
                    </a:lnTo>
                    <a:lnTo>
                      <a:pt x="126" y="0"/>
                    </a:lnTo>
                    <a:lnTo>
                      <a:pt x="117" y="0"/>
                    </a:lnTo>
                    <a:lnTo>
                      <a:pt x="119" y="4"/>
                    </a:lnTo>
                    <a:lnTo>
                      <a:pt x="117" y="13"/>
                    </a:lnTo>
                    <a:lnTo>
                      <a:pt x="116" y="16"/>
                    </a:lnTo>
                    <a:lnTo>
                      <a:pt x="103" y="18"/>
                    </a:lnTo>
                    <a:lnTo>
                      <a:pt x="100" y="20"/>
                    </a:lnTo>
                    <a:lnTo>
                      <a:pt x="89" y="32"/>
                    </a:lnTo>
                    <a:lnTo>
                      <a:pt x="84" y="34"/>
                    </a:lnTo>
                    <a:lnTo>
                      <a:pt x="75" y="46"/>
                    </a:lnTo>
                    <a:lnTo>
                      <a:pt x="73" y="48"/>
                    </a:lnTo>
                    <a:lnTo>
                      <a:pt x="65" y="50"/>
                    </a:lnTo>
                    <a:lnTo>
                      <a:pt x="63" y="51"/>
                    </a:lnTo>
                    <a:lnTo>
                      <a:pt x="59" y="53"/>
                    </a:lnTo>
                    <a:lnTo>
                      <a:pt x="51" y="58"/>
                    </a:lnTo>
                    <a:lnTo>
                      <a:pt x="45" y="62"/>
                    </a:lnTo>
                    <a:lnTo>
                      <a:pt x="35" y="62"/>
                    </a:lnTo>
                    <a:lnTo>
                      <a:pt x="21" y="57"/>
                    </a:lnTo>
                    <a:lnTo>
                      <a:pt x="12" y="46"/>
                    </a:lnTo>
                    <a:lnTo>
                      <a:pt x="12" y="41"/>
                    </a:lnTo>
                    <a:lnTo>
                      <a:pt x="8" y="37"/>
                    </a:lnTo>
                    <a:lnTo>
                      <a:pt x="7" y="37"/>
                    </a:lnTo>
                    <a:lnTo>
                      <a:pt x="7" y="43"/>
                    </a:lnTo>
                    <a:lnTo>
                      <a:pt x="8" y="48"/>
                    </a:lnTo>
                    <a:lnTo>
                      <a:pt x="5" y="57"/>
                    </a:lnTo>
                    <a:lnTo>
                      <a:pt x="1" y="62"/>
                    </a:lnTo>
                    <a:lnTo>
                      <a:pt x="3" y="65"/>
                    </a:lnTo>
                    <a:lnTo>
                      <a:pt x="0" y="74"/>
                    </a:lnTo>
                    <a:lnTo>
                      <a:pt x="1" y="78"/>
                    </a:lnTo>
                    <a:lnTo>
                      <a:pt x="7" y="80"/>
                    </a:lnTo>
                    <a:lnTo>
                      <a:pt x="5" y="85"/>
                    </a:lnTo>
                    <a:lnTo>
                      <a:pt x="1" y="88"/>
                    </a:lnTo>
                    <a:lnTo>
                      <a:pt x="0" y="101"/>
                    </a:lnTo>
                    <a:lnTo>
                      <a:pt x="7" y="95"/>
                    </a:lnTo>
                    <a:lnTo>
                      <a:pt x="5" y="99"/>
                    </a:lnTo>
                    <a:lnTo>
                      <a:pt x="8" y="101"/>
                    </a:lnTo>
                    <a:lnTo>
                      <a:pt x="14" y="99"/>
                    </a:lnTo>
                    <a:lnTo>
                      <a:pt x="17" y="99"/>
                    </a:lnTo>
                    <a:lnTo>
                      <a:pt x="19" y="102"/>
                    </a:lnTo>
                    <a:lnTo>
                      <a:pt x="19" y="109"/>
                    </a:lnTo>
                    <a:lnTo>
                      <a:pt x="24" y="118"/>
                    </a:lnTo>
                    <a:lnTo>
                      <a:pt x="26" y="12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Freeform 187">
                <a:extLst>
                  <a:ext uri="{FF2B5EF4-FFF2-40B4-BE49-F238E27FC236}">
                    <a16:creationId xmlns:a16="http://schemas.microsoft.com/office/drawing/2014/main" id="{84395C6A-6CA2-88AC-5C2E-CC11EC860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0" y="3441"/>
                <a:ext cx="18" cy="11"/>
              </a:xfrm>
              <a:custGeom>
                <a:avLst/>
                <a:gdLst>
                  <a:gd name="T0" fmla="*/ 0 w 35"/>
                  <a:gd name="T1" fmla="*/ 14 h 21"/>
                  <a:gd name="T2" fmla="*/ 0 w 35"/>
                  <a:gd name="T3" fmla="*/ 11 h 21"/>
                  <a:gd name="T4" fmla="*/ 4 w 35"/>
                  <a:gd name="T5" fmla="*/ 7 h 21"/>
                  <a:gd name="T6" fmla="*/ 7 w 35"/>
                  <a:gd name="T7" fmla="*/ 7 h 21"/>
                  <a:gd name="T8" fmla="*/ 14 w 35"/>
                  <a:gd name="T9" fmla="*/ 9 h 21"/>
                  <a:gd name="T10" fmla="*/ 16 w 35"/>
                  <a:gd name="T11" fmla="*/ 6 h 21"/>
                  <a:gd name="T12" fmla="*/ 21 w 35"/>
                  <a:gd name="T13" fmla="*/ 6 h 21"/>
                  <a:gd name="T14" fmla="*/ 25 w 35"/>
                  <a:gd name="T15" fmla="*/ 6 h 21"/>
                  <a:gd name="T16" fmla="*/ 32 w 35"/>
                  <a:gd name="T17" fmla="*/ 0 h 21"/>
                  <a:gd name="T18" fmla="*/ 35 w 35"/>
                  <a:gd name="T19" fmla="*/ 0 h 21"/>
                  <a:gd name="T20" fmla="*/ 35 w 35"/>
                  <a:gd name="T21" fmla="*/ 13 h 21"/>
                  <a:gd name="T22" fmla="*/ 34 w 35"/>
                  <a:gd name="T23" fmla="*/ 16 h 21"/>
                  <a:gd name="T24" fmla="*/ 34 w 35"/>
                  <a:gd name="T25" fmla="*/ 21 h 21"/>
                  <a:gd name="T26" fmla="*/ 30 w 35"/>
                  <a:gd name="T27" fmla="*/ 21 h 21"/>
                  <a:gd name="T28" fmla="*/ 25 w 35"/>
                  <a:gd name="T29" fmla="*/ 16 h 21"/>
                  <a:gd name="T30" fmla="*/ 14 w 35"/>
                  <a:gd name="T31" fmla="*/ 21 h 21"/>
                  <a:gd name="T32" fmla="*/ 4 w 35"/>
                  <a:gd name="T33" fmla="*/ 20 h 21"/>
                  <a:gd name="T34" fmla="*/ 0 w 35"/>
                  <a:gd name="T35" fmla="*/ 18 h 21"/>
                  <a:gd name="T36" fmla="*/ 0 w 35"/>
                  <a:gd name="T37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" h="21">
                    <a:moveTo>
                      <a:pt x="0" y="14"/>
                    </a:moveTo>
                    <a:lnTo>
                      <a:pt x="0" y="11"/>
                    </a:lnTo>
                    <a:lnTo>
                      <a:pt x="4" y="7"/>
                    </a:lnTo>
                    <a:lnTo>
                      <a:pt x="7" y="7"/>
                    </a:lnTo>
                    <a:lnTo>
                      <a:pt x="14" y="9"/>
                    </a:lnTo>
                    <a:lnTo>
                      <a:pt x="16" y="6"/>
                    </a:lnTo>
                    <a:lnTo>
                      <a:pt x="21" y="6"/>
                    </a:lnTo>
                    <a:lnTo>
                      <a:pt x="25" y="6"/>
                    </a:lnTo>
                    <a:lnTo>
                      <a:pt x="32" y="0"/>
                    </a:lnTo>
                    <a:lnTo>
                      <a:pt x="35" y="0"/>
                    </a:lnTo>
                    <a:lnTo>
                      <a:pt x="35" y="13"/>
                    </a:lnTo>
                    <a:lnTo>
                      <a:pt x="34" y="16"/>
                    </a:lnTo>
                    <a:lnTo>
                      <a:pt x="34" y="21"/>
                    </a:lnTo>
                    <a:lnTo>
                      <a:pt x="30" y="21"/>
                    </a:lnTo>
                    <a:lnTo>
                      <a:pt x="25" y="16"/>
                    </a:lnTo>
                    <a:lnTo>
                      <a:pt x="14" y="21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Freeform 188">
                <a:extLst>
                  <a:ext uri="{FF2B5EF4-FFF2-40B4-BE49-F238E27FC236}">
                    <a16:creationId xmlns:a16="http://schemas.microsoft.com/office/drawing/2014/main" id="{4B5FD3F9-8195-FA66-A0F0-BC4836A78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" y="3726"/>
                <a:ext cx="5" cy="11"/>
              </a:xfrm>
              <a:custGeom>
                <a:avLst/>
                <a:gdLst>
                  <a:gd name="T0" fmla="*/ 0 w 10"/>
                  <a:gd name="T1" fmla="*/ 8 h 22"/>
                  <a:gd name="T2" fmla="*/ 3 w 10"/>
                  <a:gd name="T3" fmla="*/ 15 h 22"/>
                  <a:gd name="T4" fmla="*/ 3 w 10"/>
                  <a:gd name="T5" fmla="*/ 22 h 22"/>
                  <a:gd name="T6" fmla="*/ 7 w 10"/>
                  <a:gd name="T7" fmla="*/ 22 h 22"/>
                  <a:gd name="T8" fmla="*/ 10 w 10"/>
                  <a:gd name="T9" fmla="*/ 21 h 22"/>
                  <a:gd name="T10" fmla="*/ 10 w 10"/>
                  <a:gd name="T11" fmla="*/ 5 h 22"/>
                  <a:gd name="T12" fmla="*/ 9 w 10"/>
                  <a:gd name="T13" fmla="*/ 1 h 22"/>
                  <a:gd name="T14" fmla="*/ 5 w 10"/>
                  <a:gd name="T15" fmla="*/ 0 h 22"/>
                  <a:gd name="T16" fmla="*/ 2 w 10"/>
                  <a:gd name="T17" fmla="*/ 0 h 22"/>
                  <a:gd name="T18" fmla="*/ 0 w 10"/>
                  <a:gd name="T1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22">
                    <a:moveTo>
                      <a:pt x="0" y="8"/>
                    </a:moveTo>
                    <a:lnTo>
                      <a:pt x="3" y="15"/>
                    </a:lnTo>
                    <a:lnTo>
                      <a:pt x="3" y="22"/>
                    </a:lnTo>
                    <a:lnTo>
                      <a:pt x="7" y="22"/>
                    </a:lnTo>
                    <a:lnTo>
                      <a:pt x="10" y="21"/>
                    </a:lnTo>
                    <a:lnTo>
                      <a:pt x="10" y="5"/>
                    </a:lnTo>
                    <a:lnTo>
                      <a:pt x="9" y="1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Freeform 189">
                <a:extLst>
                  <a:ext uri="{FF2B5EF4-FFF2-40B4-BE49-F238E27FC236}">
                    <a16:creationId xmlns:a16="http://schemas.microsoft.com/office/drawing/2014/main" id="{2EE0DB6A-F300-B0C8-54BB-8B7EE38B4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2" y="3608"/>
                <a:ext cx="8" cy="5"/>
              </a:xfrm>
              <a:custGeom>
                <a:avLst/>
                <a:gdLst>
                  <a:gd name="T0" fmla="*/ 0 w 16"/>
                  <a:gd name="T1" fmla="*/ 4 h 11"/>
                  <a:gd name="T2" fmla="*/ 2 w 16"/>
                  <a:gd name="T3" fmla="*/ 0 h 11"/>
                  <a:gd name="T4" fmla="*/ 6 w 16"/>
                  <a:gd name="T5" fmla="*/ 0 h 11"/>
                  <a:gd name="T6" fmla="*/ 7 w 16"/>
                  <a:gd name="T7" fmla="*/ 0 h 11"/>
                  <a:gd name="T8" fmla="*/ 11 w 16"/>
                  <a:gd name="T9" fmla="*/ 0 h 11"/>
                  <a:gd name="T10" fmla="*/ 14 w 16"/>
                  <a:gd name="T11" fmla="*/ 2 h 11"/>
                  <a:gd name="T12" fmla="*/ 16 w 16"/>
                  <a:gd name="T13" fmla="*/ 9 h 11"/>
                  <a:gd name="T14" fmla="*/ 13 w 16"/>
                  <a:gd name="T15" fmla="*/ 11 h 11"/>
                  <a:gd name="T16" fmla="*/ 9 w 16"/>
                  <a:gd name="T17" fmla="*/ 11 h 11"/>
                  <a:gd name="T18" fmla="*/ 4 w 16"/>
                  <a:gd name="T19" fmla="*/ 9 h 11"/>
                  <a:gd name="T20" fmla="*/ 2 w 16"/>
                  <a:gd name="T21" fmla="*/ 7 h 11"/>
                  <a:gd name="T22" fmla="*/ 0 w 16"/>
                  <a:gd name="T2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1">
                    <a:moveTo>
                      <a:pt x="0" y="4"/>
                    </a:moveTo>
                    <a:lnTo>
                      <a:pt x="2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4" y="2"/>
                    </a:lnTo>
                    <a:lnTo>
                      <a:pt x="16" y="9"/>
                    </a:lnTo>
                    <a:lnTo>
                      <a:pt x="13" y="11"/>
                    </a:lnTo>
                    <a:lnTo>
                      <a:pt x="9" y="11"/>
                    </a:lnTo>
                    <a:lnTo>
                      <a:pt x="4" y="9"/>
                    </a:lnTo>
                    <a:lnTo>
                      <a:pt x="2" y="7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Freeform 190">
                <a:extLst>
                  <a:ext uri="{FF2B5EF4-FFF2-40B4-BE49-F238E27FC236}">
                    <a16:creationId xmlns:a16="http://schemas.microsoft.com/office/drawing/2014/main" id="{1646F872-D781-4F46-2A0F-21B0FBFB4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3719"/>
                <a:ext cx="4" cy="7"/>
              </a:xfrm>
              <a:custGeom>
                <a:avLst/>
                <a:gdLst>
                  <a:gd name="T0" fmla="*/ 0 w 8"/>
                  <a:gd name="T1" fmla="*/ 6 h 15"/>
                  <a:gd name="T2" fmla="*/ 0 w 8"/>
                  <a:gd name="T3" fmla="*/ 8 h 15"/>
                  <a:gd name="T4" fmla="*/ 3 w 8"/>
                  <a:gd name="T5" fmla="*/ 9 h 15"/>
                  <a:gd name="T6" fmla="*/ 5 w 8"/>
                  <a:gd name="T7" fmla="*/ 13 h 15"/>
                  <a:gd name="T8" fmla="*/ 7 w 8"/>
                  <a:gd name="T9" fmla="*/ 15 h 15"/>
                  <a:gd name="T10" fmla="*/ 8 w 8"/>
                  <a:gd name="T11" fmla="*/ 13 h 15"/>
                  <a:gd name="T12" fmla="*/ 8 w 8"/>
                  <a:gd name="T13" fmla="*/ 2 h 15"/>
                  <a:gd name="T14" fmla="*/ 7 w 8"/>
                  <a:gd name="T15" fmla="*/ 0 h 15"/>
                  <a:gd name="T16" fmla="*/ 3 w 8"/>
                  <a:gd name="T17" fmla="*/ 2 h 15"/>
                  <a:gd name="T18" fmla="*/ 0 w 8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15">
                    <a:moveTo>
                      <a:pt x="0" y="6"/>
                    </a:moveTo>
                    <a:lnTo>
                      <a:pt x="0" y="8"/>
                    </a:lnTo>
                    <a:lnTo>
                      <a:pt x="3" y="9"/>
                    </a:lnTo>
                    <a:lnTo>
                      <a:pt x="5" y="13"/>
                    </a:lnTo>
                    <a:lnTo>
                      <a:pt x="7" y="15"/>
                    </a:lnTo>
                    <a:lnTo>
                      <a:pt x="8" y="1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3" y="2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Freeform 191">
                <a:extLst>
                  <a:ext uri="{FF2B5EF4-FFF2-40B4-BE49-F238E27FC236}">
                    <a16:creationId xmlns:a16="http://schemas.microsoft.com/office/drawing/2014/main" id="{F9731410-CA86-E863-B118-41E9754BD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9" y="3776"/>
                <a:ext cx="4" cy="5"/>
              </a:xfrm>
              <a:custGeom>
                <a:avLst/>
                <a:gdLst>
                  <a:gd name="T0" fmla="*/ 0 w 9"/>
                  <a:gd name="T1" fmla="*/ 3 h 10"/>
                  <a:gd name="T2" fmla="*/ 2 w 9"/>
                  <a:gd name="T3" fmla="*/ 10 h 10"/>
                  <a:gd name="T4" fmla="*/ 5 w 9"/>
                  <a:gd name="T5" fmla="*/ 10 h 10"/>
                  <a:gd name="T6" fmla="*/ 9 w 9"/>
                  <a:gd name="T7" fmla="*/ 7 h 10"/>
                  <a:gd name="T8" fmla="*/ 9 w 9"/>
                  <a:gd name="T9" fmla="*/ 1 h 10"/>
                  <a:gd name="T10" fmla="*/ 7 w 9"/>
                  <a:gd name="T11" fmla="*/ 1 h 10"/>
                  <a:gd name="T12" fmla="*/ 5 w 9"/>
                  <a:gd name="T13" fmla="*/ 0 h 10"/>
                  <a:gd name="T14" fmla="*/ 3 w 9"/>
                  <a:gd name="T15" fmla="*/ 0 h 10"/>
                  <a:gd name="T16" fmla="*/ 2 w 9"/>
                  <a:gd name="T17" fmla="*/ 0 h 10"/>
                  <a:gd name="T18" fmla="*/ 0 w 9"/>
                  <a:gd name="T1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">
                    <a:moveTo>
                      <a:pt x="0" y="3"/>
                    </a:moveTo>
                    <a:lnTo>
                      <a:pt x="2" y="10"/>
                    </a:lnTo>
                    <a:lnTo>
                      <a:pt x="5" y="10"/>
                    </a:lnTo>
                    <a:lnTo>
                      <a:pt x="9" y="7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Freeform 192">
                <a:extLst>
                  <a:ext uri="{FF2B5EF4-FFF2-40B4-BE49-F238E27FC236}">
                    <a16:creationId xmlns:a16="http://schemas.microsoft.com/office/drawing/2014/main" id="{BA8C3D56-CD12-8747-DDA4-D8B370CF5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2" y="3771"/>
                <a:ext cx="5" cy="4"/>
              </a:xfrm>
              <a:custGeom>
                <a:avLst/>
                <a:gdLst>
                  <a:gd name="T0" fmla="*/ 0 w 10"/>
                  <a:gd name="T1" fmla="*/ 4 h 9"/>
                  <a:gd name="T2" fmla="*/ 2 w 10"/>
                  <a:gd name="T3" fmla="*/ 2 h 9"/>
                  <a:gd name="T4" fmla="*/ 3 w 10"/>
                  <a:gd name="T5" fmla="*/ 0 h 9"/>
                  <a:gd name="T6" fmla="*/ 9 w 10"/>
                  <a:gd name="T7" fmla="*/ 0 h 9"/>
                  <a:gd name="T8" fmla="*/ 10 w 10"/>
                  <a:gd name="T9" fmla="*/ 2 h 9"/>
                  <a:gd name="T10" fmla="*/ 10 w 10"/>
                  <a:gd name="T11" fmla="*/ 4 h 9"/>
                  <a:gd name="T12" fmla="*/ 7 w 10"/>
                  <a:gd name="T13" fmla="*/ 9 h 9"/>
                  <a:gd name="T14" fmla="*/ 5 w 10"/>
                  <a:gd name="T15" fmla="*/ 7 h 9"/>
                  <a:gd name="T16" fmla="*/ 2 w 10"/>
                  <a:gd name="T17" fmla="*/ 7 h 9"/>
                  <a:gd name="T18" fmla="*/ 0 w 10"/>
                  <a:gd name="T1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9">
                    <a:moveTo>
                      <a:pt x="0" y="4"/>
                    </a:moveTo>
                    <a:lnTo>
                      <a:pt x="2" y="2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7" y="9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Freeform 193">
                <a:extLst>
                  <a:ext uri="{FF2B5EF4-FFF2-40B4-BE49-F238E27FC236}">
                    <a16:creationId xmlns:a16="http://schemas.microsoft.com/office/drawing/2014/main" id="{29BF3BF6-334D-2F57-5DAF-C2E656B42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" y="3824"/>
                <a:ext cx="5" cy="4"/>
              </a:xfrm>
              <a:custGeom>
                <a:avLst/>
                <a:gdLst>
                  <a:gd name="T0" fmla="*/ 0 w 11"/>
                  <a:gd name="T1" fmla="*/ 0 h 7"/>
                  <a:gd name="T2" fmla="*/ 4 w 11"/>
                  <a:gd name="T3" fmla="*/ 0 h 7"/>
                  <a:gd name="T4" fmla="*/ 5 w 11"/>
                  <a:gd name="T5" fmla="*/ 0 h 7"/>
                  <a:gd name="T6" fmla="*/ 11 w 11"/>
                  <a:gd name="T7" fmla="*/ 6 h 7"/>
                  <a:gd name="T8" fmla="*/ 11 w 11"/>
                  <a:gd name="T9" fmla="*/ 7 h 7"/>
                  <a:gd name="T10" fmla="*/ 9 w 11"/>
                  <a:gd name="T11" fmla="*/ 7 h 7"/>
                  <a:gd name="T12" fmla="*/ 2 w 11"/>
                  <a:gd name="T13" fmla="*/ 4 h 7"/>
                  <a:gd name="T14" fmla="*/ 0 w 11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7">
                    <a:moveTo>
                      <a:pt x="0" y="0"/>
                    </a:moveTo>
                    <a:lnTo>
                      <a:pt x="4" y="0"/>
                    </a:lnTo>
                    <a:lnTo>
                      <a:pt x="5" y="0"/>
                    </a:lnTo>
                    <a:lnTo>
                      <a:pt x="11" y="6"/>
                    </a:lnTo>
                    <a:lnTo>
                      <a:pt x="11" y="7"/>
                    </a:lnTo>
                    <a:lnTo>
                      <a:pt x="9" y="7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Freeform 194">
                <a:extLst>
                  <a:ext uri="{FF2B5EF4-FFF2-40B4-BE49-F238E27FC236}">
                    <a16:creationId xmlns:a16="http://schemas.microsoft.com/office/drawing/2014/main" id="{E326F07B-D129-34F4-E5A6-7A422F381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3" y="3619"/>
                <a:ext cx="4" cy="4"/>
              </a:xfrm>
              <a:custGeom>
                <a:avLst/>
                <a:gdLst>
                  <a:gd name="T0" fmla="*/ 0 w 7"/>
                  <a:gd name="T1" fmla="*/ 2 h 7"/>
                  <a:gd name="T2" fmla="*/ 0 w 7"/>
                  <a:gd name="T3" fmla="*/ 3 h 7"/>
                  <a:gd name="T4" fmla="*/ 1 w 7"/>
                  <a:gd name="T5" fmla="*/ 7 h 7"/>
                  <a:gd name="T6" fmla="*/ 5 w 7"/>
                  <a:gd name="T7" fmla="*/ 7 h 7"/>
                  <a:gd name="T8" fmla="*/ 7 w 7"/>
                  <a:gd name="T9" fmla="*/ 3 h 7"/>
                  <a:gd name="T10" fmla="*/ 7 w 7"/>
                  <a:gd name="T11" fmla="*/ 2 h 7"/>
                  <a:gd name="T12" fmla="*/ 7 w 7"/>
                  <a:gd name="T13" fmla="*/ 0 h 7"/>
                  <a:gd name="T14" fmla="*/ 3 w 7"/>
                  <a:gd name="T15" fmla="*/ 0 h 7"/>
                  <a:gd name="T16" fmla="*/ 0 w 7"/>
                  <a:gd name="T1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lnTo>
                      <a:pt x="0" y="3"/>
                    </a:lnTo>
                    <a:lnTo>
                      <a:pt x="1" y="7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Freeform 195">
                <a:extLst>
                  <a:ext uri="{FF2B5EF4-FFF2-40B4-BE49-F238E27FC236}">
                    <a16:creationId xmlns:a16="http://schemas.microsoft.com/office/drawing/2014/main" id="{00A56B7D-A605-B1E3-C3D8-89675337B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2" y="3783"/>
                <a:ext cx="3" cy="4"/>
              </a:xfrm>
              <a:custGeom>
                <a:avLst/>
                <a:gdLst>
                  <a:gd name="T0" fmla="*/ 0 w 7"/>
                  <a:gd name="T1" fmla="*/ 3 h 9"/>
                  <a:gd name="T2" fmla="*/ 2 w 7"/>
                  <a:gd name="T3" fmla="*/ 7 h 9"/>
                  <a:gd name="T4" fmla="*/ 5 w 7"/>
                  <a:gd name="T5" fmla="*/ 9 h 9"/>
                  <a:gd name="T6" fmla="*/ 7 w 7"/>
                  <a:gd name="T7" fmla="*/ 7 h 9"/>
                  <a:gd name="T8" fmla="*/ 5 w 7"/>
                  <a:gd name="T9" fmla="*/ 5 h 9"/>
                  <a:gd name="T10" fmla="*/ 5 w 7"/>
                  <a:gd name="T11" fmla="*/ 1 h 9"/>
                  <a:gd name="T12" fmla="*/ 2 w 7"/>
                  <a:gd name="T13" fmla="*/ 0 h 9"/>
                  <a:gd name="T14" fmla="*/ 0 w 7"/>
                  <a:gd name="T15" fmla="*/ 1 h 9"/>
                  <a:gd name="T16" fmla="*/ 0 w 7"/>
                  <a:gd name="T1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9">
                    <a:moveTo>
                      <a:pt x="0" y="3"/>
                    </a:moveTo>
                    <a:lnTo>
                      <a:pt x="2" y="7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5" y="5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Freeform 196">
                <a:extLst>
                  <a:ext uri="{FF2B5EF4-FFF2-40B4-BE49-F238E27FC236}">
                    <a16:creationId xmlns:a16="http://schemas.microsoft.com/office/drawing/2014/main" id="{9624F354-B89B-883E-D730-DACA81C97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4" y="3751"/>
                <a:ext cx="3" cy="4"/>
              </a:xfrm>
              <a:custGeom>
                <a:avLst/>
                <a:gdLst>
                  <a:gd name="T0" fmla="*/ 0 w 7"/>
                  <a:gd name="T1" fmla="*/ 6 h 8"/>
                  <a:gd name="T2" fmla="*/ 2 w 7"/>
                  <a:gd name="T3" fmla="*/ 2 h 8"/>
                  <a:gd name="T4" fmla="*/ 3 w 7"/>
                  <a:gd name="T5" fmla="*/ 0 h 8"/>
                  <a:gd name="T6" fmla="*/ 7 w 7"/>
                  <a:gd name="T7" fmla="*/ 2 h 8"/>
                  <a:gd name="T8" fmla="*/ 7 w 7"/>
                  <a:gd name="T9" fmla="*/ 4 h 8"/>
                  <a:gd name="T10" fmla="*/ 5 w 7"/>
                  <a:gd name="T11" fmla="*/ 6 h 8"/>
                  <a:gd name="T12" fmla="*/ 2 w 7"/>
                  <a:gd name="T13" fmla="*/ 8 h 8"/>
                  <a:gd name="T14" fmla="*/ 0 w 7"/>
                  <a:gd name="T1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0" y="6"/>
                    </a:moveTo>
                    <a:lnTo>
                      <a:pt x="2" y="2"/>
                    </a:lnTo>
                    <a:lnTo>
                      <a:pt x="3" y="0"/>
                    </a:lnTo>
                    <a:lnTo>
                      <a:pt x="7" y="2"/>
                    </a:lnTo>
                    <a:lnTo>
                      <a:pt x="7" y="4"/>
                    </a:lnTo>
                    <a:lnTo>
                      <a:pt x="5" y="6"/>
                    </a:lnTo>
                    <a:lnTo>
                      <a:pt x="2" y="8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Freeform 197">
                <a:extLst>
                  <a:ext uri="{FF2B5EF4-FFF2-40B4-BE49-F238E27FC236}">
                    <a16:creationId xmlns:a16="http://schemas.microsoft.com/office/drawing/2014/main" id="{30081FA8-150C-1D19-2AAC-453A72BE2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1" y="3972"/>
                <a:ext cx="14" cy="11"/>
              </a:xfrm>
              <a:custGeom>
                <a:avLst/>
                <a:gdLst>
                  <a:gd name="T0" fmla="*/ 28 w 28"/>
                  <a:gd name="T1" fmla="*/ 14 h 22"/>
                  <a:gd name="T2" fmla="*/ 15 w 28"/>
                  <a:gd name="T3" fmla="*/ 22 h 22"/>
                  <a:gd name="T4" fmla="*/ 0 w 28"/>
                  <a:gd name="T5" fmla="*/ 0 h 22"/>
                  <a:gd name="T6" fmla="*/ 28 w 28"/>
                  <a:gd name="T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2">
                    <a:moveTo>
                      <a:pt x="28" y="14"/>
                    </a:moveTo>
                    <a:lnTo>
                      <a:pt x="15" y="22"/>
                    </a:lnTo>
                    <a:lnTo>
                      <a:pt x="0" y="0"/>
                    </a:lnTo>
                    <a:lnTo>
                      <a:pt x="28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Freeform 198">
                <a:extLst>
                  <a:ext uri="{FF2B5EF4-FFF2-40B4-BE49-F238E27FC236}">
                    <a16:creationId xmlns:a16="http://schemas.microsoft.com/office/drawing/2014/main" id="{3D18CC27-5889-3C7F-1C62-81731BB6E8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5" y="3439"/>
                <a:ext cx="108" cy="230"/>
              </a:xfrm>
              <a:custGeom>
                <a:avLst/>
                <a:gdLst>
                  <a:gd name="T0" fmla="*/ 152 w 216"/>
                  <a:gd name="T1" fmla="*/ 432 h 458"/>
                  <a:gd name="T2" fmla="*/ 145 w 216"/>
                  <a:gd name="T3" fmla="*/ 404 h 458"/>
                  <a:gd name="T4" fmla="*/ 159 w 216"/>
                  <a:gd name="T5" fmla="*/ 390 h 458"/>
                  <a:gd name="T6" fmla="*/ 182 w 216"/>
                  <a:gd name="T7" fmla="*/ 383 h 458"/>
                  <a:gd name="T8" fmla="*/ 191 w 216"/>
                  <a:gd name="T9" fmla="*/ 330 h 458"/>
                  <a:gd name="T10" fmla="*/ 207 w 216"/>
                  <a:gd name="T11" fmla="*/ 323 h 458"/>
                  <a:gd name="T12" fmla="*/ 216 w 216"/>
                  <a:gd name="T13" fmla="*/ 290 h 458"/>
                  <a:gd name="T14" fmla="*/ 205 w 216"/>
                  <a:gd name="T15" fmla="*/ 263 h 458"/>
                  <a:gd name="T16" fmla="*/ 189 w 216"/>
                  <a:gd name="T17" fmla="*/ 253 h 458"/>
                  <a:gd name="T18" fmla="*/ 177 w 216"/>
                  <a:gd name="T19" fmla="*/ 258 h 458"/>
                  <a:gd name="T20" fmla="*/ 159 w 216"/>
                  <a:gd name="T21" fmla="*/ 232 h 458"/>
                  <a:gd name="T22" fmla="*/ 151 w 216"/>
                  <a:gd name="T23" fmla="*/ 182 h 458"/>
                  <a:gd name="T24" fmla="*/ 147 w 216"/>
                  <a:gd name="T25" fmla="*/ 156 h 458"/>
                  <a:gd name="T26" fmla="*/ 144 w 216"/>
                  <a:gd name="T27" fmla="*/ 112 h 458"/>
                  <a:gd name="T28" fmla="*/ 133 w 216"/>
                  <a:gd name="T29" fmla="*/ 59 h 458"/>
                  <a:gd name="T30" fmla="*/ 101 w 216"/>
                  <a:gd name="T31" fmla="*/ 45 h 458"/>
                  <a:gd name="T32" fmla="*/ 79 w 216"/>
                  <a:gd name="T33" fmla="*/ 10 h 458"/>
                  <a:gd name="T34" fmla="*/ 47 w 216"/>
                  <a:gd name="T35" fmla="*/ 23 h 458"/>
                  <a:gd name="T36" fmla="*/ 38 w 216"/>
                  <a:gd name="T37" fmla="*/ 0 h 458"/>
                  <a:gd name="T38" fmla="*/ 14 w 216"/>
                  <a:gd name="T39" fmla="*/ 88 h 458"/>
                  <a:gd name="T40" fmla="*/ 10 w 216"/>
                  <a:gd name="T41" fmla="*/ 112 h 458"/>
                  <a:gd name="T42" fmla="*/ 31 w 216"/>
                  <a:gd name="T43" fmla="*/ 128 h 458"/>
                  <a:gd name="T44" fmla="*/ 36 w 216"/>
                  <a:gd name="T45" fmla="*/ 140 h 458"/>
                  <a:gd name="T46" fmla="*/ 43 w 216"/>
                  <a:gd name="T47" fmla="*/ 163 h 458"/>
                  <a:gd name="T48" fmla="*/ 26 w 216"/>
                  <a:gd name="T49" fmla="*/ 168 h 458"/>
                  <a:gd name="T50" fmla="*/ 22 w 216"/>
                  <a:gd name="T51" fmla="*/ 197 h 458"/>
                  <a:gd name="T52" fmla="*/ 38 w 216"/>
                  <a:gd name="T53" fmla="*/ 218 h 458"/>
                  <a:gd name="T54" fmla="*/ 33 w 216"/>
                  <a:gd name="T55" fmla="*/ 255 h 458"/>
                  <a:gd name="T56" fmla="*/ 28 w 216"/>
                  <a:gd name="T57" fmla="*/ 272 h 458"/>
                  <a:gd name="T58" fmla="*/ 33 w 216"/>
                  <a:gd name="T59" fmla="*/ 328 h 458"/>
                  <a:gd name="T60" fmla="*/ 40 w 216"/>
                  <a:gd name="T61" fmla="*/ 325 h 458"/>
                  <a:gd name="T62" fmla="*/ 33 w 216"/>
                  <a:gd name="T63" fmla="*/ 330 h 458"/>
                  <a:gd name="T64" fmla="*/ 47 w 216"/>
                  <a:gd name="T65" fmla="*/ 358 h 458"/>
                  <a:gd name="T66" fmla="*/ 29 w 216"/>
                  <a:gd name="T67" fmla="*/ 346 h 458"/>
                  <a:gd name="T68" fmla="*/ 36 w 216"/>
                  <a:gd name="T69" fmla="*/ 367 h 458"/>
                  <a:gd name="T70" fmla="*/ 91 w 216"/>
                  <a:gd name="T71" fmla="*/ 400 h 458"/>
                  <a:gd name="T72" fmla="*/ 101 w 216"/>
                  <a:gd name="T73" fmla="*/ 421 h 458"/>
                  <a:gd name="T74" fmla="*/ 110 w 216"/>
                  <a:gd name="T75" fmla="*/ 444 h 458"/>
                  <a:gd name="T76" fmla="*/ 138 w 216"/>
                  <a:gd name="T77" fmla="*/ 458 h 458"/>
                  <a:gd name="T78" fmla="*/ 147 w 216"/>
                  <a:gd name="T79" fmla="*/ 432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6" h="458">
                    <a:moveTo>
                      <a:pt x="147" y="432"/>
                    </a:moveTo>
                    <a:lnTo>
                      <a:pt x="152" y="432"/>
                    </a:lnTo>
                    <a:lnTo>
                      <a:pt x="158" y="427"/>
                    </a:lnTo>
                    <a:lnTo>
                      <a:pt x="145" y="404"/>
                    </a:lnTo>
                    <a:lnTo>
                      <a:pt x="152" y="402"/>
                    </a:lnTo>
                    <a:lnTo>
                      <a:pt x="159" y="390"/>
                    </a:lnTo>
                    <a:lnTo>
                      <a:pt x="177" y="386"/>
                    </a:lnTo>
                    <a:lnTo>
                      <a:pt x="182" y="383"/>
                    </a:lnTo>
                    <a:lnTo>
                      <a:pt x="189" y="348"/>
                    </a:lnTo>
                    <a:lnTo>
                      <a:pt x="191" y="330"/>
                    </a:lnTo>
                    <a:lnTo>
                      <a:pt x="196" y="323"/>
                    </a:lnTo>
                    <a:lnTo>
                      <a:pt x="207" y="323"/>
                    </a:lnTo>
                    <a:lnTo>
                      <a:pt x="216" y="304"/>
                    </a:lnTo>
                    <a:lnTo>
                      <a:pt x="216" y="290"/>
                    </a:lnTo>
                    <a:lnTo>
                      <a:pt x="203" y="277"/>
                    </a:lnTo>
                    <a:lnTo>
                      <a:pt x="205" y="263"/>
                    </a:lnTo>
                    <a:lnTo>
                      <a:pt x="200" y="255"/>
                    </a:lnTo>
                    <a:lnTo>
                      <a:pt x="189" y="253"/>
                    </a:lnTo>
                    <a:lnTo>
                      <a:pt x="186" y="258"/>
                    </a:lnTo>
                    <a:lnTo>
                      <a:pt x="177" y="258"/>
                    </a:lnTo>
                    <a:lnTo>
                      <a:pt x="166" y="232"/>
                    </a:lnTo>
                    <a:lnTo>
                      <a:pt x="159" y="232"/>
                    </a:lnTo>
                    <a:lnTo>
                      <a:pt x="145" y="200"/>
                    </a:lnTo>
                    <a:lnTo>
                      <a:pt x="151" y="182"/>
                    </a:lnTo>
                    <a:lnTo>
                      <a:pt x="137" y="167"/>
                    </a:lnTo>
                    <a:lnTo>
                      <a:pt x="147" y="156"/>
                    </a:lnTo>
                    <a:lnTo>
                      <a:pt x="140" y="135"/>
                    </a:lnTo>
                    <a:lnTo>
                      <a:pt x="144" y="112"/>
                    </a:lnTo>
                    <a:lnTo>
                      <a:pt x="147" y="96"/>
                    </a:lnTo>
                    <a:lnTo>
                      <a:pt x="133" y="59"/>
                    </a:lnTo>
                    <a:lnTo>
                      <a:pt x="114" y="47"/>
                    </a:lnTo>
                    <a:lnTo>
                      <a:pt x="101" y="45"/>
                    </a:lnTo>
                    <a:lnTo>
                      <a:pt x="91" y="19"/>
                    </a:lnTo>
                    <a:lnTo>
                      <a:pt x="79" y="10"/>
                    </a:lnTo>
                    <a:lnTo>
                      <a:pt x="54" y="28"/>
                    </a:lnTo>
                    <a:lnTo>
                      <a:pt x="47" y="23"/>
                    </a:lnTo>
                    <a:lnTo>
                      <a:pt x="47" y="9"/>
                    </a:lnTo>
                    <a:lnTo>
                      <a:pt x="38" y="0"/>
                    </a:lnTo>
                    <a:lnTo>
                      <a:pt x="0" y="75"/>
                    </a:lnTo>
                    <a:lnTo>
                      <a:pt x="14" y="88"/>
                    </a:lnTo>
                    <a:lnTo>
                      <a:pt x="14" y="109"/>
                    </a:lnTo>
                    <a:lnTo>
                      <a:pt x="10" y="112"/>
                    </a:lnTo>
                    <a:lnTo>
                      <a:pt x="14" y="128"/>
                    </a:lnTo>
                    <a:lnTo>
                      <a:pt x="31" y="128"/>
                    </a:lnTo>
                    <a:lnTo>
                      <a:pt x="40" y="133"/>
                    </a:lnTo>
                    <a:lnTo>
                      <a:pt x="36" y="140"/>
                    </a:lnTo>
                    <a:lnTo>
                      <a:pt x="40" y="154"/>
                    </a:lnTo>
                    <a:lnTo>
                      <a:pt x="43" y="163"/>
                    </a:lnTo>
                    <a:lnTo>
                      <a:pt x="38" y="167"/>
                    </a:lnTo>
                    <a:lnTo>
                      <a:pt x="26" y="168"/>
                    </a:lnTo>
                    <a:lnTo>
                      <a:pt x="35" y="179"/>
                    </a:lnTo>
                    <a:lnTo>
                      <a:pt x="22" y="197"/>
                    </a:lnTo>
                    <a:lnTo>
                      <a:pt x="26" y="207"/>
                    </a:lnTo>
                    <a:lnTo>
                      <a:pt x="38" y="218"/>
                    </a:lnTo>
                    <a:lnTo>
                      <a:pt x="31" y="237"/>
                    </a:lnTo>
                    <a:lnTo>
                      <a:pt x="33" y="255"/>
                    </a:lnTo>
                    <a:lnTo>
                      <a:pt x="36" y="276"/>
                    </a:lnTo>
                    <a:lnTo>
                      <a:pt x="28" y="272"/>
                    </a:lnTo>
                    <a:lnTo>
                      <a:pt x="22" y="314"/>
                    </a:lnTo>
                    <a:lnTo>
                      <a:pt x="33" y="328"/>
                    </a:lnTo>
                    <a:lnTo>
                      <a:pt x="33" y="323"/>
                    </a:lnTo>
                    <a:lnTo>
                      <a:pt x="40" y="325"/>
                    </a:lnTo>
                    <a:lnTo>
                      <a:pt x="42" y="335"/>
                    </a:lnTo>
                    <a:lnTo>
                      <a:pt x="33" y="330"/>
                    </a:lnTo>
                    <a:lnTo>
                      <a:pt x="45" y="344"/>
                    </a:lnTo>
                    <a:lnTo>
                      <a:pt x="47" y="358"/>
                    </a:lnTo>
                    <a:lnTo>
                      <a:pt x="42" y="362"/>
                    </a:lnTo>
                    <a:lnTo>
                      <a:pt x="29" y="346"/>
                    </a:lnTo>
                    <a:lnTo>
                      <a:pt x="24" y="349"/>
                    </a:lnTo>
                    <a:lnTo>
                      <a:pt x="36" y="367"/>
                    </a:lnTo>
                    <a:lnTo>
                      <a:pt x="45" y="378"/>
                    </a:lnTo>
                    <a:lnTo>
                      <a:pt x="91" y="400"/>
                    </a:lnTo>
                    <a:lnTo>
                      <a:pt x="103" y="416"/>
                    </a:lnTo>
                    <a:lnTo>
                      <a:pt x="101" y="421"/>
                    </a:lnTo>
                    <a:lnTo>
                      <a:pt x="112" y="427"/>
                    </a:lnTo>
                    <a:lnTo>
                      <a:pt x="110" y="444"/>
                    </a:lnTo>
                    <a:lnTo>
                      <a:pt x="115" y="453"/>
                    </a:lnTo>
                    <a:lnTo>
                      <a:pt x="138" y="458"/>
                    </a:lnTo>
                    <a:lnTo>
                      <a:pt x="149" y="444"/>
                    </a:lnTo>
                    <a:lnTo>
                      <a:pt x="147" y="43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Freeform 199">
                <a:extLst>
                  <a:ext uri="{FF2B5EF4-FFF2-40B4-BE49-F238E27FC236}">
                    <a16:creationId xmlns:a16="http://schemas.microsoft.com/office/drawing/2014/main" id="{384595ED-5986-13F8-380B-9CD045E89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250"/>
                <a:ext cx="206" cy="202"/>
              </a:xfrm>
              <a:custGeom>
                <a:avLst/>
                <a:gdLst>
                  <a:gd name="T0" fmla="*/ 311 w 411"/>
                  <a:gd name="T1" fmla="*/ 37 h 402"/>
                  <a:gd name="T2" fmla="*/ 255 w 411"/>
                  <a:gd name="T3" fmla="*/ 7 h 402"/>
                  <a:gd name="T4" fmla="*/ 230 w 411"/>
                  <a:gd name="T5" fmla="*/ 7 h 402"/>
                  <a:gd name="T6" fmla="*/ 177 w 411"/>
                  <a:gd name="T7" fmla="*/ 16 h 402"/>
                  <a:gd name="T8" fmla="*/ 154 w 411"/>
                  <a:gd name="T9" fmla="*/ 5 h 402"/>
                  <a:gd name="T10" fmla="*/ 146 w 411"/>
                  <a:gd name="T11" fmla="*/ 12 h 402"/>
                  <a:gd name="T12" fmla="*/ 109 w 411"/>
                  <a:gd name="T13" fmla="*/ 9 h 402"/>
                  <a:gd name="T14" fmla="*/ 56 w 411"/>
                  <a:gd name="T15" fmla="*/ 40 h 402"/>
                  <a:gd name="T16" fmla="*/ 26 w 411"/>
                  <a:gd name="T17" fmla="*/ 9 h 402"/>
                  <a:gd name="T18" fmla="*/ 0 w 411"/>
                  <a:gd name="T19" fmla="*/ 30 h 402"/>
                  <a:gd name="T20" fmla="*/ 0 w 411"/>
                  <a:gd name="T21" fmla="*/ 72 h 402"/>
                  <a:gd name="T22" fmla="*/ 23 w 411"/>
                  <a:gd name="T23" fmla="*/ 90 h 402"/>
                  <a:gd name="T24" fmla="*/ 42 w 411"/>
                  <a:gd name="T25" fmla="*/ 118 h 402"/>
                  <a:gd name="T26" fmla="*/ 46 w 411"/>
                  <a:gd name="T27" fmla="*/ 165 h 402"/>
                  <a:gd name="T28" fmla="*/ 68 w 411"/>
                  <a:gd name="T29" fmla="*/ 183 h 402"/>
                  <a:gd name="T30" fmla="*/ 111 w 411"/>
                  <a:gd name="T31" fmla="*/ 227 h 402"/>
                  <a:gd name="T32" fmla="*/ 170 w 411"/>
                  <a:gd name="T33" fmla="*/ 274 h 402"/>
                  <a:gd name="T34" fmla="*/ 212 w 411"/>
                  <a:gd name="T35" fmla="*/ 330 h 402"/>
                  <a:gd name="T36" fmla="*/ 209 w 411"/>
                  <a:gd name="T37" fmla="*/ 351 h 402"/>
                  <a:gd name="T38" fmla="*/ 221 w 411"/>
                  <a:gd name="T39" fmla="*/ 353 h 402"/>
                  <a:gd name="T40" fmla="*/ 242 w 411"/>
                  <a:gd name="T41" fmla="*/ 369 h 402"/>
                  <a:gd name="T42" fmla="*/ 286 w 411"/>
                  <a:gd name="T43" fmla="*/ 397 h 402"/>
                  <a:gd name="T44" fmla="*/ 307 w 411"/>
                  <a:gd name="T45" fmla="*/ 402 h 402"/>
                  <a:gd name="T46" fmla="*/ 304 w 411"/>
                  <a:gd name="T47" fmla="*/ 364 h 402"/>
                  <a:gd name="T48" fmla="*/ 309 w 411"/>
                  <a:gd name="T49" fmla="*/ 334 h 402"/>
                  <a:gd name="T50" fmla="*/ 325 w 411"/>
                  <a:gd name="T51" fmla="*/ 295 h 402"/>
                  <a:gd name="T52" fmla="*/ 362 w 411"/>
                  <a:gd name="T53" fmla="*/ 295 h 402"/>
                  <a:gd name="T54" fmla="*/ 348 w 411"/>
                  <a:gd name="T55" fmla="*/ 253 h 402"/>
                  <a:gd name="T56" fmla="*/ 360 w 411"/>
                  <a:gd name="T57" fmla="*/ 253 h 402"/>
                  <a:gd name="T58" fmla="*/ 390 w 411"/>
                  <a:gd name="T59" fmla="*/ 234 h 402"/>
                  <a:gd name="T60" fmla="*/ 401 w 411"/>
                  <a:gd name="T61" fmla="*/ 209 h 402"/>
                  <a:gd name="T62" fmla="*/ 371 w 411"/>
                  <a:gd name="T63" fmla="*/ 172 h 402"/>
                  <a:gd name="T64" fmla="*/ 411 w 411"/>
                  <a:gd name="T65" fmla="*/ 167 h 402"/>
                  <a:gd name="T66" fmla="*/ 406 w 411"/>
                  <a:gd name="T67" fmla="*/ 163 h 402"/>
                  <a:gd name="T68" fmla="*/ 395 w 411"/>
                  <a:gd name="T69" fmla="*/ 149 h 402"/>
                  <a:gd name="T70" fmla="*/ 376 w 411"/>
                  <a:gd name="T71" fmla="*/ 132 h 402"/>
                  <a:gd name="T72" fmla="*/ 353 w 411"/>
                  <a:gd name="T73" fmla="*/ 121 h 402"/>
                  <a:gd name="T74" fmla="*/ 353 w 411"/>
                  <a:gd name="T75" fmla="*/ 97 h 402"/>
                  <a:gd name="T76" fmla="*/ 374 w 411"/>
                  <a:gd name="T77" fmla="*/ 40 h 402"/>
                  <a:gd name="T78" fmla="*/ 353 w 411"/>
                  <a:gd name="T79" fmla="*/ 3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1" h="402">
                    <a:moveTo>
                      <a:pt x="339" y="44"/>
                    </a:moveTo>
                    <a:lnTo>
                      <a:pt x="311" y="37"/>
                    </a:lnTo>
                    <a:lnTo>
                      <a:pt x="313" y="25"/>
                    </a:lnTo>
                    <a:lnTo>
                      <a:pt x="255" y="7"/>
                    </a:lnTo>
                    <a:lnTo>
                      <a:pt x="248" y="16"/>
                    </a:lnTo>
                    <a:lnTo>
                      <a:pt x="230" y="7"/>
                    </a:lnTo>
                    <a:lnTo>
                      <a:pt x="216" y="23"/>
                    </a:lnTo>
                    <a:lnTo>
                      <a:pt x="177" y="16"/>
                    </a:lnTo>
                    <a:lnTo>
                      <a:pt x="172" y="9"/>
                    </a:lnTo>
                    <a:lnTo>
                      <a:pt x="154" y="5"/>
                    </a:lnTo>
                    <a:lnTo>
                      <a:pt x="151" y="12"/>
                    </a:lnTo>
                    <a:lnTo>
                      <a:pt x="146" y="12"/>
                    </a:lnTo>
                    <a:lnTo>
                      <a:pt x="126" y="0"/>
                    </a:lnTo>
                    <a:lnTo>
                      <a:pt x="109" y="9"/>
                    </a:lnTo>
                    <a:lnTo>
                      <a:pt x="77" y="5"/>
                    </a:lnTo>
                    <a:lnTo>
                      <a:pt x="56" y="40"/>
                    </a:lnTo>
                    <a:lnTo>
                      <a:pt x="37" y="26"/>
                    </a:lnTo>
                    <a:lnTo>
                      <a:pt x="26" y="9"/>
                    </a:lnTo>
                    <a:lnTo>
                      <a:pt x="7" y="11"/>
                    </a:lnTo>
                    <a:lnTo>
                      <a:pt x="0" y="30"/>
                    </a:lnTo>
                    <a:lnTo>
                      <a:pt x="5" y="65"/>
                    </a:lnTo>
                    <a:lnTo>
                      <a:pt x="0" y="72"/>
                    </a:lnTo>
                    <a:lnTo>
                      <a:pt x="12" y="88"/>
                    </a:lnTo>
                    <a:lnTo>
                      <a:pt x="23" y="90"/>
                    </a:lnTo>
                    <a:lnTo>
                      <a:pt x="33" y="111"/>
                    </a:lnTo>
                    <a:lnTo>
                      <a:pt x="42" y="118"/>
                    </a:lnTo>
                    <a:lnTo>
                      <a:pt x="54" y="144"/>
                    </a:lnTo>
                    <a:lnTo>
                      <a:pt x="46" y="165"/>
                    </a:lnTo>
                    <a:lnTo>
                      <a:pt x="58" y="165"/>
                    </a:lnTo>
                    <a:lnTo>
                      <a:pt x="68" y="183"/>
                    </a:lnTo>
                    <a:lnTo>
                      <a:pt x="89" y="193"/>
                    </a:lnTo>
                    <a:lnTo>
                      <a:pt x="111" y="227"/>
                    </a:lnTo>
                    <a:lnTo>
                      <a:pt x="139" y="257"/>
                    </a:lnTo>
                    <a:lnTo>
                      <a:pt x="170" y="274"/>
                    </a:lnTo>
                    <a:lnTo>
                      <a:pt x="176" y="302"/>
                    </a:lnTo>
                    <a:lnTo>
                      <a:pt x="212" y="330"/>
                    </a:lnTo>
                    <a:lnTo>
                      <a:pt x="220" y="346"/>
                    </a:lnTo>
                    <a:lnTo>
                      <a:pt x="209" y="351"/>
                    </a:lnTo>
                    <a:lnTo>
                      <a:pt x="218" y="360"/>
                    </a:lnTo>
                    <a:lnTo>
                      <a:pt x="221" y="353"/>
                    </a:lnTo>
                    <a:lnTo>
                      <a:pt x="235" y="353"/>
                    </a:lnTo>
                    <a:lnTo>
                      <a:pt x="242" y="369"/>
                    </a:lnTo>
                    <a:lnTo>
                      <a:pt x="267" y="378"/>
                    </a:lnTo>
                    <a:lnTo>
                      <a:pt x="286" y="397"/>
                    </a:lnTo>
                    <a:lnTo>
                      <a:pt x="297" y="395"/>
                    </a:lnTo>
                    <a:lnTo>
                      <a:pt x="307" y="402"/>
                    </a:lnTo>
                    <a:lnTo>
                      <a:pt x="320" y="388"/>
                    </a:lnTo>
                    <a:lnTo>
                      <a:pt x="304" y="364"/>
                    </a:lnTo>
                    <a:lnTo>
                      <a:pt x="306" y="341"/>
                    </a:lnTo>
                    <a:lnTo>
                      <a:pt x="309" y="334"/>
                    </a:lnTo>
                    <a:lnTo>
                      <a:pt x="321" y="329"/>
                    </a:lnTo>
                    <a:lnTo>
                      <a:pt x="325" y="295"/>
                    </a:lnTo>
                    <a:lnTo>
                      <a:pt x="346" y="278"/>
                    </a:lnTo>
                    <a:lnTo>
                      <a:pt x="362" y="295"/>
                    </a:lnTo>
                    <a:lnTo>
                      <a:pt x="365" y="281"/>
                    </a:lnTo>
                    <a:lnTo>
                      <a:pt x="348" y="253"/>
                    </a:lnTo>
                    <a:lnTo>
                      <a:pt x="353" y="246"/>
                    </a:lnTo>
                    <a:lnTo>
                      <a:pt x="360" y="253"/>
                    </a:lnTo>
                    <a:lnTo>
                      <a:pt x="378" y="249"/>
                    </a:lnTo>
                    <a:lnTo>
                      <a:pt x="390" y="234"/>
                    </a:lnTo>
                    <a:lnTo>
                      <a:pt x="406" y="239"/>
                    </a:lnTo>
                    <a:lnTo>
                      <a:pt x="401" y="209"/>
                    </a:lnTo>
                    <a:lnTo>
                      <a:pt x="374" y="181"/>
                    </a:lnTo>
                    <a:lnTo>
                      <a:pt x="371" y="172"/>
                    </a:lnTo>
                    <a:lnTo>
                      <a:pt x="401" y="179"/>
                    </a:lnTo>
                    <a:lnTo>
                      <a:pt x="411" y="167"/>
                    </a:lnTo>
                    <a:lnTo>
                      <a:pt x="408" y="160"/>
                    </a:lnTo>
                    <a:lnTo>
                      <a:pt x="406" y="163"/>
                    </a:lnTo>
                    <a:lnTo>
                      <a:pt x="399" y="158"/>
                    </a:lnTo>
                    <a:lnTo>
                      <a:pt x="395" y="149"/>
                    </a:lnTo>
                    <a:lnTo>
                      <a:pt x="381" y="144"/>
                    </a:lnTo>
                    <a:lnTo>
                      <a:pt x="376" y="132"/>
                    </a:lnTo>
                    <a:lnTo>
                      <a:pt x="360" y="132"/>
                    </a:lnTo>
                    <a:lnTo>
                      <a:pt x="353" y="121"/>
                    </a:lnTo>
                    <a:lnTo>
                      <a:pt x="357" y="107"/>
                    </a:lnTo>
                    <a:lnTo>
                      <a:pt x="353" y="97"/>
                    </a:lnTo>
                    <a:lnTo>
                      <a:pt x="371" y="65"/>
                    </a:lnTo>
                    <a:lnTo>
                      <a:pt x="374" y="40"/>
                    </a:lnTo>
                    <a:lnTo>
                      <a:pt x="372" y="35"/>
                    </a:lnTo>
                    <a:lnTo>
                      <a:pt x="353" y="32"/>
                    </a:lnTo>
                    <a:lnTo>
                      <a:pt x="339" y="4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Freeform 200">
                <a:extLst>
                  <a:ext uri="{FF2B5EF4-FFF2-40B4-BE49-F238E27FC236}">
                    <a16:creationId xmlns:a16="http://schemas.microsoft.com/office/drawing/2014/main" id="{3744041E-F3AB-A56C-699E-66565E51B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" y="3151"/>
                <a:ext cx="304" cy="275"/>
              </a:xfrm>
              <a:custGeom>
                <a:avLst/>
                <a:gdLst>
                  <a:gd name="T0" fmla="*/ 446 w 608"/>
                  <a:gd name="T1" fmla="*/ 529 h 550"/>
                  <a:gd name="T2" fmla="*/ 373 w 608"/>
                  <a:gd name="T3" fmla="*/ 456 h 550"/>
                  <a:gd name="T4" fmla="*/ 302 w 608"/>
                  <a:gd name="T5" fmla="*/ 382 h 550"/>
                  <a:gd name="T6" fmla="*/ 288 w 608"/>
                  <a:gd name="T7" fmla="*/ 343 h 550"/>
                  <a:gd name="T8" fmla="*/ 257 w 608"/>
                  <a:gd name="T9" fmla="*/ 289 h 550"/>
                  <a:gd name="T10" fmla="*/ 239 w 608"/>
                  <a:gd name="T11" fmla="*/ 264 h 550"/>
                  <a:gd name="T12" fmla="*/ 260 w 608"/>
                  <a:gd name="T13" fmla="*/ 208 h 550"/>
                  <a:gd name="T14" fmla="*/ 311 w 608"/>
                  <a:gd name="T15" fmla="*/ 204 h 550"/>
                  <a:gd name="T16" fmla="*/ 380 w 608"/>
                  <a:gd name="T17" fmla="*/ 211 h 550"/>
                  <a:gd name="T18" fmla="*/ 406 w 608"/>
                  <a:gd name="T19" fmla="*/ 208 h 550"/>
                  <a:gd name="T20" fmla="*/ 464 w 608"/>
                  <a:gd name="T21" fmla="*/ 206 h 550"/>
                  <a:gd name="T22" fmla="*/ 547 w 608"/>
                  <a:gd name="T23" fmla="*/ 224 h 550"/>
                  <a:gd name="T24" fmla="*/ 569 w 608"/>
                  <a:gd name="T25" fmla="*/ 234 h 550"/>
                  <a:gd name="T26" fmla="*/ 582 w 608"/>
                  <a:gd name="T27" fmla="*/ 197 h 550"/>
                  <a:gd name="T28" fmla="*/ 606 w 608"/>
                  <a:gd name="T29" fmla="*/ 181 h 550"/>
                  <a:gd name="T30" fmla="*/ 561 w 608"/>
                  <a:gd name="T31" fmla="*/ 162 h 550"/>
                  <a:gd name="T32" fmla="*/ 571 w 608"/>
                  <a:gd name="T33" fmla="*/ 141 h 550"/>
                  <a:gd name="T34" fmla="*/ 550 w 608"/>
                  <a:gd name="T35" fmla="*/ 134 h 550"/>
                  <a:gd name="T36" fmla="*/ 554 w 608"/>
                  <a:gd name="T37" fmla="*/ 101 h 550"/>
                  <a:gd name="T38" fmla="*/ 522 w 608"/>
                  <a:gd name="T39" fmla="*/ 81 h 550"/>
                  <a:gd name="T40" fmla="*/ 471 w 608"/>
                  <a:gd name="T41" fmla="*/ 106 h 550"/>
                  <a:gd name="T42" fmla="*/ 420 w 608"/>
                  <a:gd name="T43" fmla="*/ 99 h 550"/>
                  <a:gd name="T44" fmla="*/ 367 w 608"/>
                  <a:gd name="T45" fmla="*/ 51 h 550"/>
                  <a:gd name="T46" fmla="*/ 332 w 608"/>
                  <a:gd name="T47" fmla="*/ 22 h 550"/>
                  <a:gd name="T48" fmla="*/ 281 w 608"/>
                  <a:gd name="T49" fmla="*/ 0 h 550"/>
                  <a:gd name="T50" fmla="*/ 264 w 608"/>
                  <a:gd name="T51" fmla="*/ 22 h 550"/>
                  <a:gd name="T52" fmla="*/ 251 w 608"/>
                  <a:gd name="T53" fmla="*/ 39 h 550"/>
                  <a:gd name="T54" fmla="*/ 215 w 608"/>
                  <a:gd name="T55" fmla="*/ 55 h 550"/>
                  <a:gd name="T56" fmla="*/ 222 w 608"/>
                  <a:gd name="T57" fmla="*/ 111 h 550"/>
                  <a:gd name="T58" fmla="*/ 181 w 608"/>
                  <a:gd name="T59" fmla="*/ 136 h 550"/>
                  <a:gd name="T60" fmla="*/ 181 w 608"/>
                  <a:gd name="T61" fmla="*/ 150 h 550"/>
                  <a:gd name="T62" fmla="*/ 146 w 608"/>
                  <a:gd name="T63" fmla="*/ 164 h 550"/>
                  <a:gd name="T64" fmla="*/ 121 w 608"/>
                  <a:gd name="T65" fmla="*/ 164 h 550"/>
                  <a:gd name="T66" fmla="*/ 92 w 608"/>
                  <a:gd name="T67" fmla="*/ 173 h 550"/>
                  <a:gd name="T68" fmla="*/ 51 w 608"/>
                  <a:gd name="T69" fmla="*/ 167 h 550"/>
                  <a:gd name="T70" fmla="*/ 21 w 608"/>
                  <a:gd name="T71" fmla="*/ 180 h 550"/>
                  <a:gd name="T72" fmla="*/ 5 w 608"/>
                  <a:gd name="T73" fmla="*/ 199 h 550"/>
                  <a:gd name="T74" fmla="*/ 46 w 608"/>
                  <a:gd name="T75" fmla="*/ 285 h 550"/>
                  <a:gd name="T76" fmla="*/ 83 w 608"/>
                  <a:gd name="T77" fmla="*/ 199 h 550"/>
                  <a:gd name="T78" fmla="*/ 130 w 608"/>
                  <a:gd name="T79" fmla="*/ 232 h 550"/>
                  <a:gd name="T80" fmla="*/ 107 w 608"/>
                  <a:gd name="T81" fmla="*/ 225 h 550"/>
                  <a:gd name="T82" fmla="*/ 93 w 608"/>
                  <a:gd name="T83" fmla="*/ 260 h 550"/>
                  <a:gd name="T84" fmla="*/ 92 w 608"/>
                  <a:gd name="T85" fmla="*/ 301 h 550"/>
                  <a:gd name="T86" fmla="*/ 100 w 608"/>
                  <a:gd name="T87" fmla="*/ 250 h 550"/>
                  <a:gd name="T88" fmla="*/ 132 w 608"/>
                  <a:gd name="T89" fmla="*/ 239 h 550"/>
                  <a:gd name="T90" fmla="*/ 144 w 608"/>
                  <a:gd name="T91" fmla="*/ 285 h 550"/>
                  <a:gd name="T92" fmla="*/ 172 w 608"/>
                  <a:gd name="T93" fmla="*/ 347 h 550"/>
                  <a:gd name="T94" fmla="*/ 155 w 608"/>
                  <a:gd name="T95" fmla="*/ 311 h 550"/>
                  <a:gd name="T96" fmla="*/ 207 w 608"/>
                  <a:gd name="T97" fmla="*/ 361 h 550"/>
                  <a:gd name="T98" fmla="*/ 176 w 608"/>
                  <a:gd name="T99" fmla="*/ 362 h 550"/>
                  <a:gd name="T100" fmla="*/ 185 w 608"/>
                  <a:gd name="T101" fmla="*/ 420 h 550"/>
                  <a:gd name="T102" fmla="*/ 172 w 608"/>
                  <a:gd name="T103" fmla="*/ 389 h 550"/>
                  <a:gd name="T104" fmla="*/ 227 w 608"/>
                  <a:gd name="T105" fmla="*/ 422 h 550"/>
                  <a:gd name="T106" fmla="*/ 243 w 608"/>
                  <a:gd name="T107" fmla="*/ 438 h 550"/>
                  <a:gd name="T108" fmla="*/ 260 w 608"/>
                  <a:gd name="T109" fmla="*/ 461 h 550"/>
                  <a:gd name="T110" fmla="*/ 364 w 608"/>
                  <a:gd name="T111" fmla="*/ 484 h 550"/>
                  <a:gd name="T112" fmla="*/ 301 w 608"/>
                  <a:gd name="T113" fmla="*/ 489 h 550"/>
                  <a:gd name="T114" fmla="*/ 397 w 608"/>
                  <a:gd name="T115" fmla="*/ 524 h 550"/>
                  <a:gd name="T116" fmla="*/ 309 w 608"/>
                  <a:gd name="T117" fmla="*/ 524 h 550"/>
                  <a:gd name="T118" fmla="*/ 443 w 608"/>
                  <a:gd name="T119" fmla="*/ 55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8" h="550">
                    <a:moveTo>
                      <a:pt x="443" y="550"/>
                    </a:moveTo>
                    <a:lnTo>
                      <a:pt x="454" y="545"/>
                    </a:lnTo>
                    <a:lnTo>
                      <a:pt x="446" y="529"/>
                    </a:lnTo>
                    <a:lnTo>
                      <a:pt x="410" y="501"/>
                    </a:lnTo>
                    <a:lnTo>
                      <a:pt x="404" y="473"/>
                    </a:lnTo>
                    <a:lnTo>
                      <a:pt x="373" y="456"/>
                    </a:lnTo>
                    <a:lnTo>
                      <a:pt x="345" y="426"/>
                    </a:lnTo>
                    <a:lnTo>
                      <a:pt x="323" y="392"/>
                    </a:lnTo>
                    <a:lnTo>
                      <a:pt x="302" y="382"/>
                    </a:lnTo>
                    <a:lnTo>
                      <a:pt x="292" y="364"/>
                    </a:lnTo>
                    <a:lnTo>
                      <a:pt x="280" y="364"/>
                    </a:lnTo>
                    <a:lnTo>
                      <a:pt x="288" y="343"/>
                    </a:lnTo>
                    <a:lnTo>
                      <a:pt x="276" y="317"/>
                    </a:lnTo>
                    <a:lnTo>
                      <a:pt x="267" y="310"/>
                    </a:lnTo>
                    <a:lnTo>
                      <a:pt x="257" y="289"/>
                    </a:lnTo>
                    <a:lnTo>
                      <a:pt x="246" y="287"/>
                    </a:lnTo>
                    <a:lnTo>
                      <a:pt x="234" y="271"/>
                    </a:lnTo>
                    <a:lnTo>
                      <a:pt x="239" y="264"/>
                    </a:lnTo>
                    <a:lnTo>
                      <a:pt x="234" y="229"/>
                    </a:lnTo>
                    <a:lnTo>
                      <a:pt x="241" y="210"/>
                    </a:lnTo>
                    <a:lnTo>
                      <a:pt x="260" y="208"/>
                    </a:lnTo>
                    <a:lnTo>
                      <a:pt x="271" y="225"/>
                    </a:lnTo>
                    <a:lnTo>
                      <a:pt x="290" y="239"/>
                    </a:lnTo>
                    <a:lnTo>
                      <a:pt x="311" y="204"/>
                    </a:lnTo>
                    <a:lnTo>
                      <a:pt x="343" y="208"/>
                    </a:lnTo>
                    <a:lnTo>
                      <a:pt x="360" y="199"/>
                    </a:lnTo>
                    <a:lnTo>
                      <a:pt x="380" y="211"/>
                    </a:lnTo>
                    <a:lnTo>
                      <a:pt x="385" y="211"/>
                    </a:lnTo>
                    <a:lnTo>
                      <a:pt x="388" y="204"/>
                    </a:lnTo>
                    <a:lnTo>
                      <a:pt x="406" y="208"/>
                    </a:lnTo>
                    <a:lnTo>
                      <a:pt x="411" y="215"/>
                    </a:lnTo>
                    <a:lnTo>
                      <a:pt x="450" y="222"/>
                    </a:lnTo>
                    <a:lnTo>
                      <a:pt x="464" y="206"/>
                    </a:lnTo>
                    <a:lnTo>
                      <a:pt x="482" y="215"/>
                    </a:lnTo>
                    <a:lnTo>
                      <a:pt x="489" y="206"/>
                    </a:lnTo>
                    <a:lnTo>
                      <a:pt x="547" y="224"/>
                    </a:lnTo>
                    <a:lnTo>
                      <a:pt x="545" y="236"/>
                    </a:lnTo>
                    <a:lnTo>
                      <a:pt x="573" y="243"/>
                    </a:lnTo>
                    <a:lnTo>
                      <a:pt x="569" y="234"/>
                    </a:lnTo>
                    <a:lnTo>
                      <a:pt x="584" y="227"/>
                    </a:lnTo>
                    <a:lnTo>
                      <a:pt x="575" y="201"/>
                    </a:lnTo>
                    <a:lnTo>
                      <a:pt x="582" y="197"/>
                    </a:lnTo>
                    <a:lnTo>
                      <a:pt x="582" y="187"/>
                    </a:lnTo>
                    <a:lnTo>
                      <a:pt x="608" y="190"/>
                    </a:lnTo>
                    <a:lnTo>
                      <a:pt x="606" y="181"/>
                    </a:lnTo>
                    <a:lnTo>
                      <a:pt x="578" y="174"/>
                    </a:lnTo>
                    <a:lnTo>
                      <a:pt x="571" y="166"/>
                    </a:lnTo>
                    <a:lnTo>
                      <a:pt x="561" y="162"/>
                    </a:lnTo>
                    <a:lnTo>
                      <a:pt x="566" y="157"/>
                    </a:lnTo>
                    <a:lnTo>
                      <a:pt x="561" y="145"/>
                    </a:lnTo>
                    <a:lnTo>
                      <a:pt x="571" y="141"/>
                    </a:lnTo>
                    <a:lnTo>
                      <a:pt x="562" y="134"/>
                    </a:lnTo>
                    <a:lnTo>
                      <a:pt x="555" y="137"/>
                    </a:lnTo>
                    <a:lnTo>
                      <a:pt x="550" y="134"/>
                    </a:lnTo>
                    <a:lnTo>
                      <a:pt x="555" y="118"/>
                    </a:lnTo>
                    <a:lnTo>
                      <a:pt x="550" y="111"/>
                    </a:lnTo>
                    <a:lnTo>
                      <a:pt x="554" y="101"/>
                    </a:lnTo>
                    <a:lnTo>
                      <a:pt x="538" y="81"/>
                    </a:lnTo>
                    <a:lnTo>
                      <a:pt x="536" y="85"/>
                    </a:lnTo>
                    <a:lnTo>
                      <a:pt x="522" y="81"/>
                    </a:lnTo>
                    <a:lnTo>
                      <a:pt x="513" y="99"/>
                    </a:lnTo>
                    <a:lnTo>
                      <a:pt x="499" y="109"/>
                    </a:lnTo>
                    <a:lnTo>
                      <a:pt x="471" y="106"/>
                    </a:lnTo>
                    <a:lnTo>
                      <a:pt x="443" y="111"/>
                    </a:lnTo>
                    <a:lnTo>
                      <a:pt x="439" y="104"/>
                    </a:lnTo>
                    <a:lnTo>
                      <a:pt x="420" y="99"/>
                    </a:lnTo>
                    <a:lnTo>
                      <a:pt x="411" y="87"/>
                    </a:lnTo>
                    <a:lnTo>
                      <a:pt x="388" y="85"/>
                    </a:lnTo>
                    <a:lnTo>
                      <a:pt x="367" y="51"/>
                    </a:lnTo>
                    <a:lnTo>
                      <a:pt x="345" y="43"/>
                    </a:lnTo>
                    <a:lnTo>
                      <a:pt x="338" y="34"/>
                    </a:lnTo>
                    <a:lnTo>
                      <a:pt x="332" y="22"/>
                    </a:lnTo>
                    <a:lnTo>
                      <a:pt x="325" y="23"/>
                    </a:lnTo>
                    <a:lnTo>
                      <a:pt x="309" y="9"/>
                    </a:lnTo>
                    <a:lnTo>
                      <a:pt x="281" y="0"/>
                    </a:lnTo>
                    <a:lnTo>
                      <a:pt x="273" y="7"/>
                    </a:lnTo>
                    <a:lnTo>
                      <a:pt x="280" y="25"/>
                    </a:lnTo>
                    <a:lnTo>
                      <a:pt x="264" y="22"/>
                    </a:lnTo>
                    <a:lnTo>
                      <a:pt x="257" y="25"/>
                    </a:lnTo>
                    <a:lnTo>
                      <a:pt x="258" y="34"/>
                    </a:lnTo>
                    <a:lnTo>
                      <a:pt x="251" y="39"/>
                    </a:lnTo>
                    <a:lnTo>
                      <a:pt x="232" y="46"/>
                    </a:lnTo>
                    <a:lnTo>
                      <a:pt x="229" y="53"/>
                    </a:lnTo>
                    <a:lnTo>
                      <a:pt x="215" y="55"/>
                    </a:lnTo>
                    <a:lnTo>
                      <a:pt x="211" y="65"/>
                    </a:lnTo>
                    <a:lnTo>
                      <a:pt x="223" y="80"/>
                    </a:lnTo>
                    <a:lnTo>
                      <a:pt x="222" y="111"/>
                    </a:lnTo>
                    <a:lnTo>
                      <a:pt x="202" y="113"/>
                    </a:lnTo>
                    <a:lnTo>
                      <a:pt x="183" y="127"/>
                    </a:lnTo>
                    <a:lnTo>
                      <a:pt x="181" y="136"/>
                    </a:lnTo>
                    <a:lnTo>
                      <a:pt x="188" y="134"/>
                    </a:lnTo>
                    <a:lnTo>
                      <a:pt x="192" y="143"/>
                    </a:lnTo>
                    <a:lnTo>
                      <a:pt x="181" y="150"/>
                    </a:lnTo>
                    <a:lnTo>
                      <a:pt x="188" y="173"/>
                    </a:lnTo>
                    <a:lnTo>
                      <a:pt x="172" y="178"/>
                    </a:lnTo>
                    <a:lnTo>
                      <a:pt x="146" y="164"/>
                    </a:lnTo>
                    <a:lnTo>
                      <a:pt x="144" y="171"/>
                    </a:lnTo>
                    <a:lnTo>
                      <a:pt x="135" y="174"/>
                    </a:lnTo>
                    <a:lnTo>
                      <a:pt x="121" y="164"/>
                    </a:lnTo>
                    <a:lnTo>
                      <a:pt x="113" y="143"/>
                    </a:lnTo>
                    <a:lnTo>
                      <a:pt x="100" y="166"/>
                    </a:lnTo>
                    <a:lnTo>
                      <a:pt x="92" y="173"/>
                    </a:lnTo>
                    <a:lnTo>
                      <a:pt x="76" y="169"/>
                    </a:lnTo>
                    <a:lnTo>
                      <a:pt x="65" y="174"/>
                    </a:lnTo>
                    <a:lnTo>
                      <a:pt x="51" y="167"/>
                    </a:lnTo>
                    <a:lnTo>
                      <a:pt x="49" y="178"/>
                    </a:lnTo>
                    <a:lnTo>
                      <a:pt x="37" y="174"/>
                    </a:lnTo>
                    <a:lnTo>
                      <a:pt x="21" y="180"/>
                    </a:lnTo>
                    <a:lnTo>
                      <a:pt x="9" y="174"/>
                    </a:lnTo>
                    <a:lnTo>
                      <a:pt x="0" y="173"/>
                    </a:lnTo>
                    <a:lnTo>
                      <a:pt x="5" y="199"/>
                    </a:lnTo>
                    <a:lnTo>
                      <a:pt x="12" y="201"/>
                    </a:lnTo>
                    <a:lnTo>
                      <a:pt x="11" y="227"/>
                    </a:lnTo>
                    <a:lnTo>
                      <a:pt x="46" y="285"/>
                    </a:lnTo>
                    <a:lnTo>
                      <a:pt x="55" y="266"/>
                    </a:lnTo>
                    <a:lnTo>
                      <a:pt x="69" y="252"/>
                    </a:lnTo>
                    <a:lnTo>
                      <a:pt x="83" y="199"/>
                    </a:lnTo>
                    <a:lnTo>
                      <a:pt x="102" y="199"/>
                    </a:lnTo>
                    <a:lnTo>
                      <a:pt x="130" y="225"/>
                    </a:lnTo>
                    <a:lnTo>
                      <a:pt x="130" y="232"/>
                    </a:lnTo>
                    <a:lnTo>
                      <a:pt x="123" y="232"/>
                    </a:lnTo>
                    <a:lnTo>
                      <a:pt x="107" y="211"/>
                    </a:lnTo>
                    <a:lnTo>
                      <a:pt x="107" y="225"/>
                    </a:lnTo>
                    <a:lnTo>
                      <a:pt x="100" y="238"/>
                    </a:lnTo>
                    <a:lnTo>
                      <a:pt x="88" y="224"/>
                    </a:lnTo>
                    <a:lnTo>
                      <a:pt x="93" y="260"/>
                    </a:lnTo>
                    <a:lnTo>
                      <a:pt x="86" y="259"/>
                    </a:lnTo>
                    <a:lnTo>
                      <a:pt x="95" y="290"/>
                    </a:lnTo>
                    <a:lnTo>
                      <a:pt x="92" y="301"/>
                    </a:lnTo>
                    <a:lnTo>
                      <a:pt x="107" y="303"/>
                    </a:lnTo>
                    <a:lnTo>
                      <a:pt x="102" y="292"/>
                    </a:lnTo>
                    <a:lnTo>
                      <a:pt x="100" y="250"/>
                    </a:lnTo>
                    <a:lnTo>
                      <a:pt x="130" y="257"/>
                    </a:lnTo>
                    <a:lnTo>
                      <a:pt x="135" y="252"/>
                    </a:lnTo>
                    <a:lnTo>
                      <a:pt x="132" y="239"/>
                    </a:lnTo>
                    <a:lnTo>
                      <a:pt x="137" y="232"/>
                    </a:lnTo>
                    <a:lnTo>
                      <a:pt x="148" y="273"/>
                    </a:lnTo>
                    <a:lnTo>
                      <a:pt x="144" y="285"/>
                    </a:lnTo>
                    <a:lnTo>
                      <a:pt x="134" y="283"/>
                    </a:lnTo>
                    <a:lnTo>
                      <a:pt x="149" y="320"/>
                    </a:lnTo>
                    <a:lnTo>
                      <a:pt x="172" y="347"/>
                    </a:lnTo>
                    <a:lnTo>
                      <a:pt x="178" y="350"/>
                    </a:lnTo>
                    <a:lnTo>
                      <a:pt x="176" y="345"/>
                    </a:lnTo>
                    <a:lnTo>
                      <a:pt x="155" y="311"/>
                    </a:lnTo>
                    <a:lnTo>
                      <a:pt x="179" y="336"/>
                    </a:lnTo>
                    <a:lnTo>
                      <a:pt x="216" y="359"/>
                    </a:lnTo>
                    <a:lnTo>
                      <a:pt x="207" y="361"/>
                    </a:lnTo>
                    <a:lnTo>
                      <a:pt x="186" y="350"/>
                    </a:lnTo>
                    <a:lnTo>
                      <a:pt x="190" y="359"/>
                    </a:lnTo>
                    <a:lnTo>
                      <a:pt x="176" y="362"/>
                    </a:lnTo>
                    <a:lnTo>
                      <a:pt x="199" y="396"/>
                    </a:lnTo>
                    <a:lnTo>
                      <a:pt x="139" y="366"/>
                    </a:lnTo>
                    <a:lnTo>
                      <a:pt x="185" y="420"/>
                    </a:lnTo>
                    <a:lnTo>
                      <a:pt x="186" y="417"/>
                    </a:lnTo>
                    <a:lnTo>
                      <a:pt x="167" y="389"/>
                    </a:lnTo>
                    <a:lnTo>
                      <a:pt x="172" y="389"/>
                    </a:lnTo>
                    <a:lnTo>
                      <a:pt x="200" y="413"/>
                    </a:lnTo>
                    <a:lnTo>
                      <a:pt x="215" y="412"/>
                    </a:lnTo>
                    <a:lnTo>
                      <a:pt x="227" y="422"/>
                    </a:lnTo>
                    <a:lnTo>
                      <a:pt x="232" y="431"/>
                    </a:lnTo>
                    <a:lnTo>
                      <a:pt x="230" y="445"/>
                    </a:lnTo>
                    <a:lnTo>
                      <a:pt x="243" y="438"/>
                    </a:lnTo>
                    <a:lnTo>
                      <a:pt x="262" y="448"/>
                    </a:lnTo>
                    <a:lnTo>
                      <a:pt x="265" y="454"/>
                    </a:lnTo>
                    <a:lnTo>
                      <a:pt x="260" y="461"/>
                    </a:lnTo>
                    <a:lnTo>
                      <a:pt x="276" y="477"/>
                    </a:lnTo>
                    <a:lnTo>
                      <a:pt x="316" y="471"/>
                    </a:lnTo>
                    <a:lnTo>
                      <a:pt x="364" y="484"/>
                    </a:lnTo>
                    <a:lnTo>
                      <a:pt x="385" y="506"/>
                    </a:lnTo>
                    <a:lnTo>
                      <a:pt x="343" y="494"/>
                    </a:lnTo>
                    <a:lnTo>
                      <a:pt x="301" y="489"/>
                    </a:lnTo>
                    <a:lnTo>
                      <a:pt x="299" y="492"/>
                    </a:lnTo>
                    <a:lnTo>
                      <a:pt x="323" y="505"/>
                    </a:lnTo>
                    <a:lnTo>
                      <a:pt x="397" y="524"/>
                    </a:lnTo>
                    <a:lnTo>
                      <a:pt x="360" y="524"/>
                    </a:lnTo>
                    <a:lnTo>
                      <a:pt x="338" y="519"/>
                    </a:lnTo>
                    <a:lnTo>
                      <a:pt x="309" y="524"/>
                    </a:lnTo>
                    <a:lnTo>
                      <a:pt x="334" y="529"/>
                    </a:lnTo>
                    <a:lnTo>
                      <a:pt x="399" y="528"/>
                    </a:lnTo>
                    <a:lnTo>
                      <a:pt x="443" y="55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Freeform 201">
                <a:extLst>
                  <a:ext uri="{FF2B5EF4-FFF2-40B4-BE49-F238E27FC236}">
                    <a16:creationId xmlns:a16="http://schemas.microsoft.com/office/drawing/2014/main" id="{16D8F07B-0E28-F445-500F-C33A7AD4A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3420"/>
                <a:ext cx="84" cy="45"/>
              </a:xfrm>
              <a:custGeom>
                <a:avLst/>
                <a:gdLst>
                  <a:gd name="T0" fmla="*/ 62 w 167"/>
                  <a:gd name="T1" fmla="*/ 12 h 90"/>
                  <a:gd name="T2" fmla="*/ 0 w 167"/>
                  <a:gd name="T3" fmla="*/ 0 h 90"/>
                  <a:gd name="T4" fmla="*/ 0 w 167"/>
                  <a:gd name="T5" fmla="*/ 7 h 90"/>
                  <a:gd name="T6" fmla="*/ 23 w 167"/>
                  <a:gd name="T7" fmla="*/ 9 h 90"/>
                  <a:gd name="T8" fmla="*/ 48 w 167"/>
                  <a:gd name="T9" fmla="*/ 25 h 90"/>
                  <a:gd name="T10" fmla="*/ 78 w 167"/>
                  <a:gd name="T11" fmla="*/ 30 h 90"/>
                  <a:gd name="T12" fmla="*/ 115 w 167"/>
                  <a:gd name="T13" fmla="*/ 48 h 90"/>
                  <a:gd name="T14" fmla="*/ 116 w 167"/>
                  <a:gd name="T15" fmla="*/ 55 h 90"/>
                  <a:gd name="T16" fmla="*/ 132 w 167"/>
                  <a:gd name="T17" fmla="*/ 58 h 90"/>
                  <a:gd name="T18" fmla="*/ 136 w 167"/>
                  <a:gd name="T19" fmla="*/ 65 h 90"/>
                  <a:gd name="T20" fmla="*/ 150 w 167"/>
                  <a:gd name="T21" fmla="*/ 76 h 90"/>
                  <a:gd name="T22" fmla="*/ 167 w 167"/>
                  <a:gd name="T23" fmla="*/ 90 h 90"/>
                  <a:gd name="T24" fmla="*/ 166 w 167"/>
                  <a:gd name="T25" fmla="*/ 83 h 90"/>
                  <a:gd name="T26" fmla="*/ 160 w 167"/>
                  <a:gd name="T27" fmla="*/ 63 h 90"/>
                  <a:gd name="T28" fmla="*/ 150 w 167"/>
                  <a:gd name="T29" fmla="*/ 56 h 90"/>
                  <a:gd name="T30" fmla="*/ 139 w 167"/>
                  <a:gd name="T31" fmla="*/ 58 h 90"/>
                  <a:gd name="T32" fmla="*/ 120 w 167"/>
                  <a:gd name="T33" fmla="*/ 39 h 90"/>
                  <a:gd name="T34" fmla="*/ 95 w 167"/>
                  <a:gd name="T35" fmla="*/ 30 h 90"/>
                  <a:gd name="T36" fmla="*/ 88 w 167"/>
                  <a:gd name="T37" fmla="*/ 14 h 90"/>
                  <a:gd name="T38" fmla="*/ 74 w 167"/>
                  <a:gd name="T39" fmla="*/ 14 h 90"/>
                  <a:gd name="T40" fmla="*/ 71 w 167"/>
                  <a:gd name="T41" fmla="*/ 21 h 90"/>
                  <a:gd name="T42" fmla="*/ 62 w 167"/>
                  <a:gd name="T43" fmla="*/ 1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7" h="90">
                    <a:moveTo>
                      <a:pt x="62" y="12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23" y="9"/>
                    </a:lnTo>
                    <a:lnTo>
                      <a:pt x="48" y="25"/>
                    </a:lnTo>
                    <a:lnTo>
                      <a:pt x="78" y="30"/>
                    </a:lnTo>
                    <a:lnTo>
                      <a:pt x="115" y="48"/>
                    </a:lnTo>
                    <a:lnTo>
                      <a:pt x="116" y="55"/>
                    </a:lnTo>
                    <a:lnTo>
                      <a:pt x="132" y="58"/>
                    </a:lnTo>
                    <a:lnTo>
                      <a:pt x="136" y="65"/>
                    </a:lnTo>
                    <a:lnTo>
                      <a:pt x="150" y="76"/>
                    </a:lnTo>
                    <a:lnTo>
                      <a:pt x="167" y="90"/>
                    </a:lnTo>
                    <a:lnTo>
                      <a:pt x="166" y="83"/>
                    </a:lnTo>
                    <a:lnTo>
                      <a:pt x="160" y="63"/>
                    </a:lnTo>
                    <a:lnTo>
                      <a:pt x="150" y="56"/>
                    </a:lnTo>
                    <a:lnTo>
                      <a:pt x="139" y="58"/>
                    </a:lnTo>
                    <a:lnTo>
                      <a:pt x="120" y="39"/>
                    </a:lnTo>
                    <a:lnTo>
                      <a:pt x="95" y="30"/>
                    </a:lnTo>
                    <a:lnTo>
                      <a:pt x="88" y="14"/>
                    </a:lnTo>
                    <a:lnTo>
                      <a:pt x="74" y="14"/>
                    </a:lnTo>
                    <a:lnTo>
                      <a:pt x="71" y="21"/>
                    </a:lnTo>
                    <a:lnTo>
                      <a:pt x="62" y="1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Freeform 202">
                <a:extLst>
                  <a:ext uri="{FF2B5EF4-FFF2-40B4-BE49-F238E27FC236}">
                    <a16:creationId xmlns:a16="http://schemas.microsoft.com/office/drawing/2014/main" id="{1832EA16-79B9-3AEA-D818-9A11B894B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3" y="3447"/>
                <a:ext cx="138" cy="124"/>
              </a:xfrm>
              <a:custGeom>
                <a:avLst/>
                <a:gdLst>
                  <a:gd name="T0" fmla="*/ 112 w 275"/>
                  <a:gd name="T1" fmla="*/ 24 h 247"/>
                  <a:gd name="T2" fmla="*/ 96 w 275"/>
                  <a:gd name="T3" fmla="*/ 26 h 247"/>
                  <a:gd name="T4" fmla="*/ 80 w 275"/>
                  <a:gd name="T5" fmla="*/ 43 h 247"/>
                  <a:gd name="T6" fmla="*/ 82 w 275"/>
                  <a:gd name="T7" fmla="*/ 52 h 247"/>
                  <a:gd name="T8" fmla="*/ 59 w 275"/>
                  <a:gd name="T9" fmla="*/ 40 h 247"/>
                  <a:gd name="T10" fmla="*/ 28 w 275"/>
                  <a:gd name="T11" fmla="*/ 61 h 247"/>
                  <a:gd name="T12" fmla="*/ 24 w 275"/>
                  <a:gd name="T13" fmla="*/ 94 h 247"/>
                  <a:gd name="T14" fmla="*/ 7 w 275"/>
                  <a:gd name="T15" fmla="*/ 96 h 247"/>
                  <a:gd name="T16" fmla="*/ 3 w 275"/>
                  <a:gd name="T17" fmla="*/ 119 h 247"/>
                  <a:gd name="T18" fmla="*/ 10 w 275"/>
                  <a:gd name="T19" fmla="*/ 140 h 247"/>
                  <a:gd name="T20" fmla="*/ 0 w 275"/>
                  <a:gd name="T21" fmla="*/ 151 h 247"/>
                  <a:gd name="T22" fmla="*/ 14 w 275"/>
                  <a:gd name="T23" fmla="*/ 166 h 247"/>
                  <a:gd name="T24" fmla="*/ 8 w 275"/>
                  <a:gd name="T25" fmla="*/ 184 h 247"/>
                  <a:gd name="T26" fmla="*/ 22 w 275"/>
                  <a:gd name="T27" fmla="*/ 216 h 247"/>
                  <a:gd name="T28" fmla="*/ 29 w 275"/>
                  <a:gd name="T29" fmla="*/ 216 h 247"/>
                  <a:gd name="T30" fmla="*/ 40 w 275"/>
                  <a:gd name="T31" fmla="*/ 242 h 247"/>
                  <a:gd name="T32" fmla="*/ 49 w 275"/>
                  <a:gd name="T33" fmla="*/ 242 h 247"/>
                  <a:gd name="T34" fmla="*/ 52 w 275"/>
                  <a:gd name="T35" fmla="*/ 237 h 247"/>
                  <a:gd name="T36" fmla="*/ 63 w 275"/>
                  <a:gd name="T37" fmla="*/ 239 h 247"/>
                  <a:gd name="T38" fmla="*/ 68 w 275"/>
                  <a:gd name="T39" fmla="*/ 247 h 247"/>
                  <a:gd name="T40" fmla="*/ 107 w 275"/>
                  <a:gd name="T41" fmla="*/ 240 h 247"/>
                  <a:gd name="T42" fmla="*/ 116 w 275"/>
                  <a:gd name="T43" fmla="*/ 233 h 247"/>
                  <a:gd name="T44" fmla="*/ 135 w 275"/>
                  <a:gd name="T45" fmla="*/ 237 h 247"/>
                  <a:gd name="T46" fmla="*/ 145 w 275"/>
                  <a:gd name="T47" fmla="*/ 226 h 247"/>
                  <a:gd name="T48" fmla="*/ 152 w 275"/>
                  <a:gd name="T49" fmla="*/ 228 h 247"/>
                  <a:gd name="T50" fmla="*/ 172 w 275"/>
                  <a:gd name="T51" fmla="*/ 193 h 247"/>
                  <a:gd name="T52" fmla="*/ 182 w 275"/>
                  <a:gd name="T53" fmla="*/ 188 h 247"/>
                  <a:gd name="T54" fmla="*/ 189 w 275"/>
                  <a:gd name="T55" fmla="*/ 191 h 247"/>
                  <a:gd name="T56" fmla="*/ 202 w 275"/>
                  <a:gd name="T57" fmla="*/ 182 h 247"/>
                  <a:gd name="T58" fmla="*/ 210 w 275"/>
                  <a:gd name="T59" fmla="*/ 188 h 247"/>
                  <a:gd name="T60" fmla="*/ 240 w 275"/>
                  <a:gd name="T61" fmla="*/ 186 h 247"/>
                  <a:gd name="T62" fmla="*/ 247 w 275"/>
                  <a:gd name="T63" fmla="*/ 175 h 247"/>
                  <a:gd name="T64" fmla="*/ 254 w 275"/>
                  <a:gd name="T65" fmla="*/ 181 h 247"/>
                  <a:gd name="T66" fmla="*/ 254 w 275"/>
                  <a:gd name="T67" fmla="*/ 154 h 247"/>
                  <a:gd name="T68" fmla="*/ 263 w 275"/>
                  <a:gd name="T69" fmla="*/ 149 h 247"/>
                  <a:gd name="T70" fmla="*/ 274 w 275"/>
                  <a:gd name="T71" fmla="*/ 147 h 247"/>
                  <a:gd name="T72" fmla="*/ 275 w 275"/>
                  <a:gd name="T73" fmla="*/ 131 h 247"/>
                  <a:gd name="T74" fmla="*/ 268 w 275"/>
                  <a:gd name="T75" fmla="*/ 101 h 247"/>
                  <a:gd name="T76" fmla="*/ 275 w 275"/>
                  <a:gd name="T77" fmla="*/ 87 h 247"/>
                  <a:gd name="T78" fmla="*/ 258 w 275"/>
                  <a:gd name="T79" fmla="*/ 65 h 247"/>
                  <a:gd name="T80" fmla="*/ 251 w 275"/>
                  <a:gd name="T81" fmla="*/ 43 h 247"/>
                  <a:gd name="T82" fmla="*/ 230 w 275"/>
                  <a:gd name="T83" fmla="*/ 40 h 247"/>
                  <a:gd name="T84" fmla="*/ 212 w 275"/>
                  <a:gd name="T85" fmla="*/ 29 h 247"/>
                  <a:gd name="T86" fmla="*/ 191 w 275"/>
                  <a:gd name="T87" fmla="*/ 5 h 247"/>
                  <a:gd name="T88" fmla="*/ 188 w 275"/>
                  <a:gd name="T89" fmla="*/ 0 h 247"/>
                  <a:gd name="T90" fmla="*/ 161 w 275"/>
                  <a:gd name="T91" fmla="*/ 12 h 247"/>
                  <a:gd name="T92" fmla="*/ 137 w 275"/>
                  <a:gd name="T93" fmla="*/ 10 h 247"/>
                  <a:gd name="T94" fmla="*/ 126 w 275"/>
                  <a:gd name="T95" fmla="*/ 26 h 247"/>
                  <a:gd name="T96" fmla="*/ 112 w 275"/>
                  <a:gd name="T97" fmla="*/ 24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5" h="247">
                    <a:moveTo>
                      <a:pt x="112" y="24"/>
                    </a:moveTo>
                    <a:lnTo>
                      <a:pt x="96" y="26"/>
                    </a:lnTo>
                    <a:lnTo>
                      <a:pt x="80" y="43"/>
                    </a:lnTo>
                    <a:lnTo>
                      <a:pt x="82" y="52"/>
                    </a:lnTo>
                    <a:lnTo>
                      <a:pt x="59" y="40"/>
                    </a:lnTo>
                    <a:lnTo>
                      <a:pt x="28" y="61"/>
                    </a:lnTo>
                    <a:lnTo>
                      <a:pt x="24" y="94"/>
                    </a:lnTo>
                    <a:lnTo>
                      <a:pt x="7" y="96"/>
                    </a:lnTo>
                    <a:lnTo>
                      <a:pt x="3" y="119"/>
                    </a:lnTo>
                    <a:lnTo>
                      <a:pt x="10" y="140"/>
                    </a:lnTo>
                    <a:lnTo>
                      <a:pt x="0" y="151"/>
                    </a:lnTo>
                    <a:lnTo>
                      <a:pt x="14" y="166"/>
                    </a:lnTo>
                    <a:lnTo>
                      <a:pt x="8" y="184"/>
                    </a:lnTo>
                    <a:lnTo>
                      <a:pt x="22" y="216"/>
                    </a:lnTo>
                    <a:lnTo>
                      <a:pt x="29" y="216"/>
                    </a:lnTo>
                    <a:lnTo>
                      <a:pt x="40" y="242"/>
                    </a:lnTo>
                    <a:lnTo>
                      <a:pt x="49" y="242"/>
                    </a:lnTo>
                    <a:lnTo>
                      <a:pt x="52" y="237"/>
                    </a:lnTo>
                    <a:lnTo>
                      <a:pt x="63" y="239"/>
                    </a:lnTo>
                    <a:lnTo>
                      <a:pt x="68" y="247"/>
                    </a:lnTo>
                    <a:lnTo>
                      <a:pt x="107" y="240"/>
                    </a:lnTo>
                    <a:lnTo>
                      <a:pt x="116" y="233"/>
                    </a:lnTo>
                    <a:lnTo>
                      <a:pt x="135" y="237"/>
                    </a:lnTo>
                    <a:lnTo>
                      <a:pt x="145" y="226"/>
                    </a:lnTo>
                    <a:lnTo>
                      <a:pt x="152" y="228"/>
                    </a:lnTo>
                    <a:lnTo>
                      <a:pt x="172" y="193"/>
                    </a:lnTo>
                    <a:lnTo>
                      <a:pt x="182" y="188"/>
                    </a:lnTo>
                    <a:lnTo>
                      <a:pt x="189" y="191"/>
                    </a:lnTo>
                    <a:lnTo>
                      <a:pt x="202" y="182"/>
                    </a:lnTo>
                    <a:lnTo>
                      <a:pt x="210" y="188"/>
                    </a:lnTo>
                    <a:lnTo>
                      <a:pt x="240" y="186"/>
                    </a:lnTo>
                    <a:lnTo>
                      <a:pt x="247" y="175"/>
                    </a:lnTo>
                    <a:lnTo>
                      <a:pt x="254" y="181"/>
                    </a:lnTo>
                    <a:lnTo>
                      <a:pt x="254" y="154"/>
                    </a:lnTo>
                    <a:lnTo>
                      <a:pt x="263" y="149"/>
                    </a:lnTo>
                    <a:lnTo>
                      <a:pt x="274" y="147"/>
                    </a:lnTo>
                    <a:lnTo>
                      <a:pt x="275" y="131"/>
                    </a:lnTo>
                    <a:lnTo>
                      <a:pt x="268" y="101"/>
                    </a:lnTo>
                    <a:lnTo>
                      <a:pt x="275" y="87"/>
                    </a:lnTo>
                    <a:lnTo>
                      <a:pt x="258" y="65"/>
                    </a:lnTo>
                    <a:lnTo>
                      <a:pt x="251" y="43"/>
                    </a:lnTo>
                    <a:lnTo>
                      <a:pt x="230" y="40"/>
                    </a:lnTo>
                    <a:lnTo>
                      <a:pt x="212" y="29"/>
                    </a:lnTo>
                    <a:lnTo>
                      <a:pt x="191" y="5"/>
                    </a:lnTo>
                    <a:lnTo>
                      <a:pt x="188" y="0"/>
                    </a:lnTo>
                    <a:lnTo>
                      <a:pt x="161" y="12"/>
                    </a:lnTo>
                    <a:lnTo>
                      <a:pt x="137" y="10"/>
                    </a:lnTo>
                    <a:lnTo>
                      <a:pt x="126" y="26"/>
                    </a:lnTo>
                    <a:lnTo>
                      <a:pt x="112" y="2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Freeform 203">
                <a:extLst>
                  <a:ext uri="{FF2B5EF4-FFF2-40B4-BE49-F238E27FC236}">
                    <a16:creationId xmlns:a16="http://schemas.microsoft.com/office/drawing/2014/main" id="{3905266E-E7C8-1D55-667D-1B01A0930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" y="3166"/>
                <a:ext cx="239" cy="338"/>
              </a:xfrm>
              <a:custGeom>
                <a:avLst/>
                <a:gdLst>
                  <a:gd name="T0" fmla="*/ 371 w 476"/>
                  <a:gd name="T1" fmla="*/ 573 h 675"/>
                  <a:gd name="T2" fmla="*/ 425 w 476"/>
                  <a:gd name="T3" fmla="*/ 568 h 675"/>
                  <a:gd name="T4" fmla="*/ 429 w 476"/>
                  <a:gd name="T5" fmla="*/ 527 h 675"/>
                  <a:gd name="T6" fmla="*/ 432 w 476"/>
                  <a:gd name="T7" fmla="*/ 480 h 675"/>
                  <a:gd name="T8" fmla="*/ 474 w 476"/>
                  <a:gd name="T9" fmla="*/ 440 h 675"/>
                  <a:gd name="T10" fmla="*/ 448 w 476"/>
                  <a:gd name="T11" fmla="*/ 399 h 675"/>
                  <a:gd name="T12" fmla="*/ 397 w 476"/>
                  <a:gd name="T13" fmla="*/ 338 h 675"/>
                  <a:gd name="T14" fmla="*/ 416 w 476"/>
                  <a:gd name="T15" fmla="*/ 280 h 675"/>
                  <a:gd name="T16" fmla="*/ 408 w 476"/>
                  <a:gd name="T17" fmla="*/ 257 h 675"/>
                  <a:gd name="T18" fmla="*/ 406 w 476"/>
                  <a:gd name="T19" fmla="*/ 222 h 675"/>
                  <a:gd name="T20" fmla="*/ 406 w 476"/>
                  <a:gd name="T21" fmla="*/ 211 h 675"/>
                  <a:gd name="T22" fmla="*/ 364 w 476"/>
                  <a:gd name="T23" fmla="*/ 238 h 675"/>
                  <a:gd name="T24" fmla="*/ 343 w 476"/>
                  <a:gd name="T25" fmla="*/ 216 h 675"/>
                  <a:gd name="T26" fmla="*/ 281 w 476"/>
                  <a:gd name="T27" fmla="*/ 201 h 675"/>
                  <a:gd name="T28" fmla="*/ 293 w 476"/>
                  <a:gd name="T29" fmla="*/ 181 h 675"/>
                  <a:gd name="T30" fmla="*/ 279 w 476"/>
                  <a:gd name="T31" fmla="*/ 160 h 675"/>
                  <a:gd name="T32" fmla="*/ 279 w 476"/>
                  <a:gd name="T33" fmla="*/ 137 h 675"/>
                  <a:gd name="T34" fmla="*/ 235 w 476"/>
                  <a:gd name="T35" fmla="*/ 122 h 675"/>
                  <a:gd name="T36" fmla="*/ 202 w 476"/>
                  <a:gd name="T37" fmla="*/ 79 h 675"/>
                  <a:gd name="T38" fmla="*/ 179 w 476"/>
                  <a:gd name="T39" fmla="*/ 37 h 675"/>
                  <a:gd name="T40" fmla="*/ 126 w 476"/>
                  <a:gd name="T41" fmla="*/ 0 h 675"/>
                  <a:gd name="T42" fmla="*/ 70 w 476"/>
                  <a:gd name="T43" fmla="*/ 4 h 675"/>
                  <a:gd name="T44" fmla="*/ 46 w 476"/>
                  <a:gd name="T45" fmla="*/ 35 h 675"/>
                  <a:gd name="T46" fmla="*/ 17 w 476"/>
                  <a:gd name="T47" fmla="*/ 48 h 675"/>
                  <a:gd name="T48" fmla="*/ 12 w 476"/>
                  <a:gd name="T49" fmla="*/ 81 h 675"/>
                  <a:gd name="T50" fmla="*/ 17 w 476"/>
                  <a:gd name="T51" fmla="*/ 107 h 675"/>
                  <a:gd name="T52" fmla="*/ 23 w 476"/>
                  <a:gd name="T53" fmla="*/ 115 h 675"/>
                  <a:gd name="T54" fmla="*/ 33 w 476"/>
                  <a:gd name="T55" fmla="*/ 136 h 675"/>
                  <a:gd name="T56" fmla="*/ 70 w 476"/>
                  <a:gd name="T57" fmla="*/ 160 h 675"/>
                  <a:gd name="T58" fmla="*/ 37 w 476"/>
                  <a:gd name="T59" fmla="*/ 171 h 675"/>
                  <a:gd name="T60" fmla="*/ 35 w 476"/>
                  <a:gd name="T61" fmla="*/ 213 h 675"/>
                  <a:gd name="T62" fmla="*/ 70 w 476"/>
                  <a:gd name="T63" fmla="*/ 209 h 675"/>
                  <a:gd name="T64" fmla="*/ 53 w 476"/>
                  <a:gd name="T65" fmla="*/ 276 h 675"/>
                  <a:gd name="T66" fmla="*/ 72 w 476"/>
                  <a:gd name="T67" fmla="*/ 301 h 675"/>
                  <a:gd name="T68" fmla="*/ 95 w 476"/>
                  <a:gd name="T69" fmla="*/ 327 h 675"/>
                  <a:gd name="T70" fmla="*/ 107 w 476"/>
                  <a:gd name="T71" fmla="*/ 336 h 675"/>
                  <a:gd name="T72" fmla="*/ 70 w 476"/>
                  <a:gd name="T73" fmla="*/ 350 h 675"/>
                  <a:gd name="T74" fmla="*/ 86 w 476"/>
                  <a:gd name="T75" fmla="*/ 403 h 675"/>
                  <a:gd name="T76" fmla="*/ 49 w 476"/>
                  <a:gd name="T77" fmla="*/ 415 h 675"/>
                  <a:gd name="T78" fmla="*/ 58 w 476"/>
                  <a:gd name="T79" fmla="*/ 464 h 675"/>
                  <a:gd name="T80" fmla="*/ 17 w 476"/>
                  <a:gd name="T81" fmla="*/ 498 h 675"/>
                  <a:gd name="T82" fmla="*/ 0 w 476"/>
                  <a:gd name="T83" fmla="*/ 533 h 675"/>
                  <a:gd name="T84" fmla="*/ 9 w 476"/>
                  <a:gd name="T85" fmla="*/ 591 h 675"/>
                  <a:gd name="T86" fmla="*/ 42 w 476"/>
                  <a:gd name="T87" fmla="*/ 615 h 675"/>
                  <a:gd name="T88" fmla="*/ 86 w 476"/>
                  <a:gd name="T89" fmla="*/ 663 h 675"/>
                  <a:gd name="T90" fmla="*/ 111 w 476"/>
                  <a:gd name="T91" fmla="*/ 656 h 675"/>
                  <a:gd name="T92" fmla="*/ 135 w 476"/>
                  <a:gd name="T93" fmla="*/ 547 h 675"/>
                  <a:gd name="T94" fmla="*/ 151 w 476"/>
                  <a:gd name="T95" fmla="*/ 575 h 675"/>
                  <a:gd name="T96" fmla="*/ 198 w 476"/>
                  <a:gd name="T97" fmla="*/ 592 h 675"/>
                  <a:gd name="T98" fmla="*/ 244 w 476"/>
                  <a:gd name="T99" fmla="*/ 643 h 675"/>
                  <a:gd name="T100" fmla="*/ 262 w 476"/>
                  <a:gd name="T101" fmla="*/ 624 h 675"/>
                  <a:gd name="T102" fmla="*/ 314 w 476"/>
                  <a:gd name="T103" fmla="*/ 606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76" h="675">
                    <a:moveTo>
                      <a:pt x="346" y="587"/>
                    </a:moveTo>
                    <a:lnTo>
                      <a:pt x="360" y="589"/>
                    </a:lnTo>
                    <a:lnTo>
                      <a:pt x="371" y="573"/>
                    </a:lnTo>
                    <a:lnTo>
                      <a:pt x="395" y="575"/>
                    </a:lnTo>
                    <a:lnTo>
                      <a:pt x="422" y="563"/>
                    </a:lnTo>
                    <a:lnTo>
                      <a:pt x="425" y="568"/>
                    </a:lnTo>
                    <a:lnTo>
                      <a:pt x="436" y="564"/>
                    </a:lnTo>
                    <a:lnTo>
                      <a:pt x="443" y="541"/>
                    </a:lnTo>
                    <a:lnTo>
                      <a:pt x="429" y="527"/>
                    </a:lnTo>
                    <a:lnTo>
                      <a:pt x="432" y="501"/>
                    </a:lnTo>
                    <a:lnTo>
                      <a:pt x="425" y="491"/>
                    </a:lnTo>
                    <a:lnTo>
                      <a:pt x="432" y="480"/>
                    </a:lnTo>
                    <a:lnTo>
                      <a:pt x="455" y="475"/>
                    </a:lnTo>
                    <a:lnTo>
                      <a:pt x="459" y="461"/>
                    </a:lnTo>
                    <a:lnTo>
                      <a:pt x="474" y="440"/>
                    </a:lnTo>
                    <a:lnTo>
                      <a:pt x="476" y="426"/>
                    </a:lnTo>
                    <a:lnTo>
                      <a:pt x="466" y="420"/>
                    </a:lnTo>
                    <a:lnTo>
                      <a:pt x="448" y="399"/>
                    </a:lnTo>
                    <a:lnTo>
                      <a:pt x="423" y="389"/>
                    </a:lnTo>
                    <a:lnTo>
                      <a:pt x="415" y="362"/>
                    </a:lnTo>
                    <a:lnTo>
                      <a:pt x="397" y="338"/>
                    </a:lnTo>
                    <a:lnTo>
                      <a:pt x="399" y="308"/>
                    </a:lnTo>
                    <a:lnTo>
                      <a:pt x="420" y="295"/>
                    </a:lnTo>
                    <a:lnTo>
                      <a:pt x="416" y="280"/>
                    </a:lnTo>
                    <a:lnTo>
                      <a:pt x="422" y="271"/>
                    </a:lnTo>
                    <a:lnTo>
                      <a:pt x="422" y="262"/>
                    </a:lnTo>
                    <a:lnTo>
                      <a:pt x="408" y="257"/>
                    </a:lnTo>
                    <a:lnTo>
                      <a:pt x="394" y="236"/>
                    </a:lnTo>
                    <a:lnTo>
                      <a:pt x="402" y="232"/>
                    </a:lnTo>
                    <a:lnTo>
                      <a:pt x="406" y="222"/>
                    </a:lnTo>
                    <a:lnTo>
                      <a:pt x="423" y="222"/>
                    </a:lnTo>
                    <a:lnTo>
                      <a:pt x="418" y="211"/>
                    </a:lnTo>
                    <a:lnTo>
                      <a:pt x="406" y="211"/>
                    </a:lnTo>
                    <a:lnTo>
                      <a:pt x="390" y="197"/>
                    </a:lnTo>
                    <a:lnTo>
                      <a:pt x="376" y="208"/>
                    </a:lnTo>
                    <a:lnTo>
                      <a:pt x="364" y="238"/>
                    </a:lnTo>
                    <a:lnTo>
                      <a:pt x="355" y="236"/>
                    </a:lnTo>
                    <a:lnTo>
                      <a:pt x="348" y="222"/>
                    </a:lnTo>
                    <a:lnTo>
                      <a:pt x="343" y="216"/>
                    </a:lnTo>
                    <a:lnTo>
                      <a:pt x="306" y="216"/>
                    </a:lnTo>
                    <a:lnTo>
                      <a:pt x="299" y="201"/>
                    </a:lnTo>
                    <a:lnTo>
                      <a:pt x="281" y="201"/>
                    </a:lnTo>
                    <a:lnTo>
                      <a:pt x="276" y="195"/>
                    </a:lnTo>
                    <a:lnTo>
                      <a:pt x="276" y="187"/>
                    </a:lnTo>
                    <a:lnTo>
                      <a:pt x="293" y="181"/>
                    </a:lnTo>
                    <a:lnTo>
                      <a:pt x="292" y="174"/>
                    </a:lnTo>
                    <a:lnTo>
                      <a:pt x="272" y="165"/>
                    </a:lnTo>
                    <a:lnTo>
                      <a:pt x="279" y="160"/>
                    </a:lnTo>
                    <a:lnTo>
                      <a:pt x="281" y="150"/>
                    </a:lnTo>
                    <a:lnTo>
                      <a:pt x="285" y="146"/>
                    </a:lnTo>
                    <a:lnTo>
                      <a:pt x="279" y="137"/>
                    </a:lnTo>
                    <a:lnTo>
                      <a:pt x="258" y="132"/>
                    </a:lnTo>
                    <a:lnTo>
                      <a:pt x="246" y="122"/>
                    </a:lnTo>
                    <a:lnTo>
                      <a:pt x="235" y="122"/>
                    </a:lnTo>
                    <a:lnTo>
                      <a:pt x="205" y="99"/>
                    </a:lnTo>
                    <a:lnTo>
                      <a:pt x="209" y="92"/>
                    </a:lnTo>
                    <a:lnTo>
                      <a:pt x="202" y="79"/>
                    </a:lnTo>
                    <a:lnTo>
                      <a:pt x="202" y="55"/>
                    </a:lnTo>
                    <a:lnTo>
                      <a:pt x="193" y="60"/>
                    </a:lnTo>
                    <a:lnTo>
                      <a:pt x="179" y="37"/>
                    </a:lnTo>
                    <a:lnTo>
                      <a:pt x="156" y="27"/>
                    </a:lnTo>
                    <a:lnTo>
                      <a:pt x="142" y="7"/>
                    </a:lnTo>
                    <a:lnTo>
                      <a:pt x="126" y="0"/>
                    </a:lnTo>
                    <a:lnTo>
                      <a:pt x="97" y="9"/>
                    </a:lnTo>
                    <a:lnTo>
                      <a:pt x="86" y="2"/>
                    </a:lnTo>
                    <a:lnTo>
                      <a:pt x="70" y="4"/>
                    </a:lnTo>
                    <a:lnTo>
                      <a:pt x="63" y="20"/>
                    </a:lnTo>
                    <a:lnTo>
                      <a:pt x="47" y="30"/>
                    </a:lnTo>
                    <a:lnTo>
                      <a:pt x="46" y="35"/>
                    </a:lnTo>
                    <a:lnTo>
                      <a:pt x="33" y="37"/>
                    </a:lnTo>
                    <a:lnTo>
                      <a:pt x="26" y="32"/>
                    </a:lnTo>
                    <a:lnTo>
                      <a:pt x="17" y="48"/>
                    </a:lnTo>
                    <a:lnTo>
                      <a:pt x="0" y="51"/>
                    </a:lnTo>
                    <a:lnTo>
                      <a:pt x="16" y="71"/>
                    </a:lnTo>
                    <a:lnTo>
                      <a:pt x="12" y="81"/>
                    </a:lnTo>
                    <a:lnTo>
                      <a:pt x="17" y="88"/>
                    </a:lnTo>
                    <a:lnTo>
                      <a:pt x="12" y="104"/>
                    </a:lnTo>
                    <a:lnTo>
                      <a:pt x="17" y="107"/>
                    </a:lnTo>
                    <a:lnTo>
                      <a:pt x="24" y="104"/>
                    </a:lnTo>
                    <a:lnTo>
                      <a:pt x="33" y="111"/>
                    </a:lnTo>
                    <a:lnTo>
                      <a:pt x="23" y="115"/>
                    </a:lnTo>
                    <a:lnTo>
                      <a:pt x="28" y="127"/>
                    </a:lnTo>
                    <a:lnTo>
                      <a:pt x="23" y="132"/>
                    </a:lnTo>
                    <a:lnTo>
                      <a:pt x="33" y="136"/>
                    </a:lnTo>
                    <a:lnTo>
                      <a:pt x="40" y="144"/>
                    </a:lnTo>
                    <a:lnTo>
                      <a:pt x="68" y="151"/>
                    </a:lnTo>
                    <a:lnTo>
                      <a:pt x="70" y="160"/>
                    </a:lnTo>
                    <a:lnTo>
                      <a:pt x="44" y="157"/>
                    </a:lnTo>
                    <a:lnTo>
                      <a:pt x="44" y="167"/>
                    </a:lnTo>
                    <a:lnTo>
                      <a:pt x="37" y="171"/>
                    </a:lnTo>
                    <a:lnTo>
                      <a:pt x="46" y="197"/>
                    </a:lnTo>
                    <a:lnTo>
                      <a:pt x="31" y="204"/>
                    </a:lnTo>
                    <a:lnTo>
                      <a:pt x="35" y="213"/>
                    </a:lnTo>
                    <a:lnTo>
                      <a:pt x="49" y="201"/>
                    </a:lnTo>
                    <a:lnTo>
                      <a:pt x="68" y="204"/>
                    </a:lnTo>
                    <a:lnTo>
                      <a:pt x="70" y="209"/>
                    </a:lnTo>
                    <a:lnTo>
                      <a:pt x="67" y="234"/>
                    </a:lnTo>
                    <a:lnTo>
                      <a:pt x="49" y="266"/>
                    </a:lnTo>
                    <a:lnTo>
                      <a:pt x="53" y="276"/>
                    </a:lnTo>
                    <a:lnTo>
                      <a:pt x="49" y="290"/>
                    </a:lnTo>
                    <a:lnTo>
                      <a:pt x="56" y="301"/>
                    </a:lnTo>
                    <a:lnTo>
                      <a:pt x="72" y="301"/>
                    </a:lnTo>
                    <a:lnTo>
                      <a:pt x="77" y="313"/>
                    </a:lnTo>
                    <a:lnTo>
                      <a:pt x="91" y="318"/>
                    </a:lnTo>
                    <a:lnTo>
                      <a:pt x="95" y="327"/>
                    </a:lnTo>
                    <a:lnTo>
                      <a:pt x="102" y="332"/>
                    </a:lnTo>
                    <a:lnTo>
                      <a:pt x="104" y="329"/>
                    </a:lnTo>
                    <a:lnTo>
                      <a:pt x="107" y="336"/>
                    </a:lnTo>
                    <a:lnTo>
                      <a:pt x="97" y="348"/>
                    </a:lnTo>
                    <a:lnTo>
                      <a:pt x="67" y="341"/>
                    </a:lnTo>
                    <a:lnTo>
                      <a:pt x="70" y="350"/>
                    </a:lnTo>
                    <a:lnTo>
                      <a:pt x="97" y="378"/>
                    </a:lnTo>
                    <a:lnTo>
                      <a:pt x="102" y="408"/>
                    </a:lnTo>
                    <a:lnTo>
                      <a:pt x="86" y="403"/>
                    </a:lnTo>
                    <a:lnTo>
                      <a:pt x="74" y="418"/>
                    </a:lnTo>
                    <a:lnTo>
                      <a:pt x="56" y="422"/>
                    </a:lnTo>
                    <a:lnTo>
                      <a:pt x="49" y="415"/>
                    </a:lnTo>
                    <a:lnTo>
                      <a:pt x="44" y="422"/>
                    </a:lnTo>
                    <a:lnTo>
                      <a:pt x="61" y="450"/>
                    </a:lnTo>
                    <a:lnTo>
                      <a:pt x="58" y="464"/>
                    </a:lnTo>
                    <a:lnTo>
                      <a:pt x="42" y="447"/>
                    </a:lnTo>
                    <a:lnTo>
                      <a:pt x="21" y="464"/>
                    </a:lnTo>
                    <a:lnTo>
                      <a:pt x="17" y="498"/>
                    </a:lnTo>
                    <a:lnTo>
                      <a:pt x="5" y="503"/>
                    </a:lnTo>
                    <a:lnTo>
                      <a:pt x="2" y="510"/>
                    </a:lnTo>
                    <a:lnTo>
                      <a:pt x="0" y="533"/>
                    </a:lnTo>
                    <a:lnTo>
                      <a:pt x="16" y="557"/>
                    </a:lnTo>
                    <a:lnTo>
                      <a:pt x="3" y="571"/>
                    </a:lnTo>
                    <a:lnTo>
                      <a:pt x="9" y="591"/>
                    </a:lnTo>
                    <a:lnTo>
                      <a:pt x="17" y="599"/>
                    </a:lnTo>
                    <a:lnTo>
                      <a:pt x="30" y="598"/>
                    </a:lnTo>
                    <a:lnTo>
                      <a:pt x="42" y="615"/>
                    </a:lnTo>
                    <a:lnTo>
                      <a:pt x="53" y="614"/>
                    </a:lnTo>
                    <a:lnTo>
                      <a:pt x="82" y="647"/>
                    </a:lnTo>
                    <a:lnTo>
                      <a:pt x="86" y="663"/>
                    </a:lnTo>
                    <a:lnTo>
                      <a:pt x="111" y="675"/>
                    </a:lnTo>
                    <a:lnTo>
                      <a:pt x="107" y="659"/>
                    </a:lnTo>
                    <a:lnTo>
                      <a:pt x="111" y="656"/>
                    </a:lnTo>
                    <a:lnTo>
                      <a:pt x="111" y="635"/>
                    </a:lnTo>
                    <a:lnTo>
                      <a:pt x="97" y="622"/>
                    </a:lnTo>
                    <a:lnTo>
                      <a:pt x="135" y="547"/>
                    </a:lnTo>
                    <a:lnTo>
                      <a:pt x="144" y="556"/>
                    </a:lnTo>
                    <a:lnTo>
                      <a:pt x="144" y="570"/>
                    </a:lnTo>
                    <a:lnTo>
                      <a:pt x="151" y="575"/>
                    </a:lnTo>
                    <a:lnTo>
                      <a:pt x="176" y="557"/>
                    </a:lnTo>
                    <a:lnTo>
                      <a:pt x="188" y="566"/>
                    </a:lnTo>
                    <a:lnTo>
                      <a:pt x="198" y="592"/>
                    </a:lnTo>
                    <a:lnTo>
                      <a:pt x="211" y="594"/>
                    </a:lnTo>
                    <a:lnTo>
                      <a:pt x="230" y="606"/>
                    </a:lnTo>
                    <a:lnTo>
                      <a:pt x="244" y="643"/>
                    </a:lnTo>
                    <a:lnTo>
                      <a:pt x="241" y="659"/>
                    </a:lnTo>
                    <a:lnTo>
                      <a:pt x="258" y="657"/>
                    </a:lnTo>
                    <a:lnTo>
                      <a:pt x="262" y="624"/>
                    </a:lnTo>
                    <a:lnTo>
                      <a:pt x="293" y="603"/>
                    </a:lnTo>
                    <a:lnTo>
                      <a:pt x="316" y="615"/>
                    </a:lnTo>
                    <a:lnTo>
                      <a:pt x="314" y="606"/>
                    </a:lnTo>
                    <a:lnTo>
                      <a:pt x="330" y="589"/>
                    </a:lnTo>
                    <a:lnTo>
                      <a:pt x="346" y="58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Freeform 204">
                <a:extLst>
                  <a:ext uri="{FF2B5EF4-FFF2-40B4-BE49-F238E27FC236}">
                    <a16:creationId xmlns:a16="http://schemas.microsoft.com/office/drawing/2014/main" id="{76C1621F-9774-51B6-6FAE-5426E3B06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9" y="3126"/>
                <a:ext cx="163" cy="115"/>
              </a:xfrm>
              <a:custGeom>
                <a:avLst/>
                <a:gdLst>
                  <a:gd name="T0" fmla="*/ 261 w 326"/>
                  <a:gd name="T1" fmla="*/ 11 h 231"/>
                  <a:gd name="T2" fmla="*/ 263 w 326"/>
                  <a:gd name="T3" fmla="*/ 25 h 231"/>
                  <a:gd name="T4" fmla="*/ 268 w 326"/>
                  <a:gd name="T5" fmla="*/ 36 h 231"/>
                  <a:gd name="T6" fmla="*/ 258 w 326"/>
                  <a:gd name="T7" fmla="*/ 30 h 231"/>
                  <a:gd name="T8" fmla="*/ 244 w 326"/>
                  <a:gd name="T9" fmla="*/ 27 h 231"/>
                  <a:gd name="T10" fmla="*/ 239 w 326"/>
                  <a:gd name="T11" fmla="*/ 29 h 231"/>
                  <a:gd name="T12" fmla="*/ 228 w 326"/>
                  <a:gd name="T13" fmla="*/ 29 h 231"/>
                  <a:gd name="T14" fmla="*/ 224 w 326"/>
                  <a:gd name="T15" fmla="*/ 32 h 231"/>
                  <a:gd name="T16" fmla="*/ 219 w 326"/>
                  <a:gd name="T17" fmla="*/ 36 h 231"/>
                  <a:gd name="T18" fmla="*/ 217 w 326"/>
                  <a:gd name="T19" fmla="*/ 41 h 231"/>
                  <a:gd name="T20" fmla="*/ 214 w 326"/>
                  <a:gd name="T21" fmla="*/ 43 h 231"/>
                  <a:gd name="T22" fmla="*/ 209 w 326"/>
                  <a:gd name="T23" fmla="*/ 39 h 231"/>
                  <a:gd name="T24" fmla="*/ 200 w 326"/>
                  <a:gd name="T25" fmla="*/ 37 h 231"/>
                  <a:gd name="T26" fmla="*/ 193 w 326"/>
                  <a:gd name="T27" fmla="*/ 39 h 231"/>
                  <a:gd name="T28" fmla="*/ 184 w 326"/>
                  <a:gd name="T29" fmla="*/ 41 h 231"/>
                  <a:gd name="T30" fmla="*/ 177 w 326"/>
                  <a:gd name="T31" fmla="*/ 39 h 231"/>
                  <a:gd name="T32" fmla="*/ 170 w 326"/>
                  <a:gd name="T33" fmla="*/ 39 h 231"/>
                  <a:gd name="T34" fmla="*/ 161 w 326"/>
                  <a:gd name="T35" fmla="*/ 44 h 231"/>
                  <a:gd name="T36" fmla="*/ 156 w 326"/>
                  <a:gd name="T37" fmla="*/ 48 h 231"/>
                  <a:gd name="T38" fmla="*/ 151 w 326"/>
                  <a:gd name="T39" fmla="*/ 48 h 231"/>
                  <a:gd name="T40" fmla="*/ 147 w 326"/>
                  <a:gd name="T41" fmla="*/ 57 h 231"/>
                  <a:gd name="T42" fmla="*/ 142 w 326"/>
                  <a:gd name="T43" fmla="*/ 64 h 231"/>
                  <a:gd name="T44" fmla="*/ 137 w 326"/>
                  <a:gd name="T45" fmla="*/ 64 h 231"/>
                  <a:gd name="T46" fmla="*/ 135 w 326"/>
                  <a:gd name="T47" fmla="*/ 71 h 231"/>
                  <a:gd name="T48" fmla="*/ 128 w 326"/>
                  <a:gd name="T49" fmla="*/ 74 h 231"/>
                  <a:gd name="T50" fmla="*/ 124 w 326"/>
                  <a:gd name="T51" fmla="*/ 80 h 231"/>
                  <a:gd name="T52" fmla="*/ 119 w 326"/>
                  <a:gd name="T53" fmla="*/ 78 h 231"/>
                  <a:gd name="T54" fmla="*/ 112 w 326"/>
                  <a:gd name="T55" fmla="*/ 78 h 231"/>
                  <a:gd name="T56" fmla="*/ 107 w 326"/>
                  <a:gd name="T57" fmla="*/ 74 h 231"/>
                  <a:gd name="T58" fmla="*/ 89 w 326"/>
                  <a:gd name="T59" fmla="*/ 76 h 231"/>
                  <a:gd name="T60" fmla="*/ 82 w 326"/>
                  <a:gd name="T61" fmla="*/ 76 h 231"/>
                  <a:gd name="T62" fmla="*/ 77 w 326"/>
                  <a:gd name="T63" fmla="*/ 69 h 231"/>
                  <a:gd name="T64" fmla="*/ 63 w 326"/>
                  <a:gd name="T65" fmla="*/ 67 h 231"/>
                  <a:gd name="T66" fmla="*/ 51 w 326"/>
                  <a:gd name="T67" fmla="*/ 64 h 231"/>
                  <a:gd name="T68" fmla="*/ 43 w 326"/>
                  <a:gd name="T69" fmla="*/ 65 h 231"/>
                  <a:gd name="T70" fmla="*/ 31 w 326"/>
                  <a:gd name="T71" fmla="*/ 64 h 231"/>
                  <a:gd name="T72" fmla="*/ 28 w 326"/>
                  <a:gd name="T73" fmla="*/ 81 h 231"/>
                  <a:gd name="T74" fmla="*/ 0 w 326"/>
                  <a:gd name="T75" fmla="*/ 106 h 231"/>
                  <a:gd name="T76" fmla="*/ 17 w 326"/>
                  <a:gd name="T77" fmla="*/ 113 h 231"/>
                  <a:gd name="T78" fmla="*/ 22 w 326"/>
                  <a:gd name="T79" fmla="*/ 134 h 231"/>
                  <a:gd name="T80" fmla="*/ 31 w 326"/>
                  <a:gd name="T81" fmla="*/ 159 h 231"/>
                  <a:gd name="T82" fmla="*/ 26 w 326"/>
                  <a:gd name="T83" fmla="*/ 176 h 231"/>
                  <a:gd name="T84" fmla="*/ 58 w 326"/>
                  <a:gd name="T85" fmla="*/ 201 h 231"/>
                  <a:gd name="T86" fmla="*/ 42 w 326"/>
                  <a:gd name="T87" fmla="*/ 213 h 231"/>
                  <a:gd name="T88" fmla="*/ 26 w 326"/>
                  <a:gd name="T89" fmla="*/ 225 h 231"/>
                  <a:gd name="T90" fmla="*/ 68 w 326"/>
                  <a:gd name="T91" fmla="*/ 218 h 231"/>
                  <a:gd name="T92" fmla="*/ 117 w 326"/>
                  <a:gd name="T93" fmla="*/ 217 h 231"/>
                  <a:gd name="T94" fmla="*/ 161 w 326"/>
                  <a:gd name="T95" fmla="*/ 222 h 231"/>
                  <a:gd name="T96" fmla="*/ 198 w 326"/>
                  <a:gd name="T97" fmla="*/ 201 h 231"/>
                  <a:gd name="T98" fmla="*/ 200 w 326"/>
                  <a:gd name="T99" fmla="*/ 178 h 231"/>
                  <a:gd name="T100" fmla="*/ 228 w 326"/>
                  <a:gd name="T101" fmla="*/ 116 h 231"/>
                  <a:gd name="T102" fmla="*/ 268 w 326"/>
                  <a:gd name="T103" fmla="*/ 90 h 231"/>
                  <a:gd name="T104" fmla="*/ 297 w 326"/>
                  <a:gd name="T105" fmla="*/ 76 h 231"/>
                  <a:gd name="T106" fmla="*/ 304 w 326"/>
                  <a:gd name="T107" fmla="*/ 36 h 231"/>
                  <a:gd name="T108" fmla="*/ 297 w 326"/>
                  <a:gd name="T109" fmla="*/ 4 h 231"/>
                  <a:gd name="T110" fmla="*/ 268 w 326"/>
                  <a:gd name="T111" fmla="*/ 4 h 231"/>
                  <a:gd name="T112" fmla="*/ 265 w 326"/>
                  <a:gd name="T113" fmla="*/ 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26" h="231">
                    <a:moveTo>
                      <a:pt x="263" y="8"/>
                    </a:moveTo>
                    <a:lnTo>
                      <a:pt x="261" y="9"/>
                    </a:lnTo>
                    <a:lnTo>
                      <a:pt x="263" y="11"/>
                    </a:lnTo>
                    <a:lnTo>
                      <a:pt x="261" y="11"/>
                    </a:lnTo>
                    <a:lnTo>
                      <a:pt x="263" y="20"/>
                    </a:lnTo>
                    <a:lnTo>
                      <a:pt x="261" y="20"/>
                    </a:lnTo>
                    <a:lnTo>
                      <a:pt x="263" y="23"/>
                    </a:lnTo>
                    <a:lnTo>
                      <a:pt x="263" y="25"/>
                    </a:lnTo>
                    <a:lnTo>
                      <a:pt x="267" y="27"/>
                    </a:lnTo>
                    <a:lnTo>
                      <a:pt x="267" y="29"/>
                    </a:lnTo>
                    <a:lnTo>
                      <a:pt x="268" y="30"/>
                    </a:lnTo>
                    <a:lnTo>
                      <a:pt x="268" y="36"/>
                    </a:lnTo>
                    <a:lnTo>
                      <a:pt x="265" y="34"/>
                    </a:lnTo>
                    <a:lnTo>
                      <a:pt x="265" y="32"/>
                    </a:lnTo>
                    <a:lnTo>
                      <a:pt x="261" y="30"/>
                    </a:lnTo>
                    <a:lnTo>
                      <a:pt x="258" y="30"/>
                    </a:lnTo>
                    <a:lnTo>
                      <a:pt x="254" y="27"/>
                    </a:lnTo>
                    <a:lnTo>
                      <a:pt x="251" y="25"/>
                    </a:lnTo>
                    <a:lnTo>
                      <a:pt x="247" y="25"/>
                    </a:lnTo>
                    <a:lnTo>
                      <a:pt x="244" y="27"/>
                    </a:lnTo>
                    <a:lnTo>
                      <a:pt x="242" y="29"/>
                    </a:lnTo>
                    <a:lnTo>
                      <a:pt x="240" y="29"/>
                    </a:lnTo>
                    <a:lnTo>
                      <a:pt x="239" y="30"/>
                    </a:lnTo>
                    <a:lnTo>
                      <a:pt x="239" y="29"/>
                    </a:lnTo>
                    <a:lnTo>
                      <a:pt x="235" y="30"/>
                    </a:lnTo>
                    <a:lnTo>
                      <a:pt x="233" y="30"/>
                    </a:lnTo>
                    <a:lnTo>
                      <a:pt x="232" y="29"/>
                    </a:lnTo>
                    <a:lnTo>
                      <a:pt x="228" y="29"/>
                    </a:lnTo>
                    <a:lnTo>
                      <a:pt x="230" y="30"/>
                    </a:lnTo>
                    <a:lnTo>
                      <a:pt x="228" y="30"/>
                    </a:lnTo>
                    <a:lnTo>
                      <a:pt x="226" y="32"/>
                    </a:lnTo>
                    <a:lnTo>
                      <a:pt x="224" y="32"/>
                    </a:lnTo>
                    <a:lnTo>
                      <a:pt x="223" y="32"/>
                    </a:lnTo>
                    <a:lnTo>
                      <a:pt x="221" y="34"/>
                    </a:lnTo>
                    <a:lnTo>
                      <a:pt x="219" y="34"/>
                    </a:lnTo>
                    <a:lnTo>
                      <a:pt x="219" y="36"/>
                    </a:lnTo>
                    <a:lnTo>
                      <a:pt x="219" y="37"/>
                    </a:lnTo>
                    <a:lnTo>
                      <a:pt x="219" y="39"/>
                    </a:lnTo>
                    <a:lnTo>
                      <a:pt x="219" y="41"/>
                    </a:lnTo>
                    <a:lnTo>
                      <a:pt x="217" y="41"/>
                    </a:lnTo>
                    <a:lnTo>
                      <a:pt x="217" y="43"/>
                    </a:lnTo>
                    <a:lnTo>
                      <a:pt x="216" y="43"/>
                    </a:lnTo>
                    <a:lnTo>
                      <a:pt x="214" y="44"/>
                    </a:lnTo>
                    <a:lnTo>
                      <a:pt x="214" y="43"/>
                    </a:lnTo>
                    <a:lnTo>
                      <a:pt x="212" y="44"/>
                    </a:lnTo>
                    <a:lnTo>
                      <a:pt x="210" y="44"/>
                    </a:lnTo>
                    <a:lnTo>
                      <a:pt x="210" y="39"/>
                    </a:lnTo>
                    <a:lnTo>
                      <a:pt x="209" y="39"/>
                    </a:lnTo>
                    <a:lnTo>
                      <a:pt x="207" y="39"/>
                    </a:lnTo>
                    <a:lnTo>
                      <a:pt x="207" y="37"/>
                    </a:lnTo>
                    <a:lnTo>
                      <a:pt x="202" y="39"/>
                    </a:lnTo>
                    <a:lnTo>
                      <a:pt x="200" y="37"/>
                    </a:lnTo>
                    <a:lnTo>
                      <a:pt x="198" y="39"/>
                    </a:lnTo>
                    <a:lnTo>
                      <a:pt x="196" y="39"/>
                    </a:lnTo>
                    <a:lnTo>
                      <a:pt x="195" y="39"/>
                    </a:lnTo>
                    <a:lnTo>
                      <a:pt x="193" y="39"/>
                    </a:lnTo>
                    <a:lnTo>
                      <a:pt x="191" y="41"/>
                    </a:lnTo>
                    <a:lnTo>
                      <a:pt x="191" y="39"/>
                    </a:lnTo>
                    <a:lnTo>
                      <a:pt x="188" y="41"/>
                    </a:lnTo>
                    <a:lnTo>
                      <a:pt x="184" y="41"/>
                    </a:lnTo>
                    <a:lnTo>
                      <a:pt x="182" y="39"/>
                    </a:lnTo>
                    <a:lnTo>
                      <a:pt x="181" y="39"/>
                    </a:lnTo>
                    <a:lnTo>
                      <a:pt x="179" y="37"/>
                    </a:lnTo>
                    <a:lnTo>
                      <a:pt x="177" y="39"/>
                    </a:lnTo>
                    <a:lnTo>
                      <a:pt x="175" y="37"/>
                    </a:lnTo>
                    <a:lnTo>
                      <a:pt x="174" y="39"/>
                    </a:lnTo>
                    <a:lnTo>
                      <a:pt x="172" y="41"/>
                    </a:lnTo>
                    <a:lnTo>
                      <a:pt x="170" y="39"/>
                    </a:lnTo>
                    <a:lnTo>
                      <a:pt x="168" y="39"/>
                    </a:lnTo>
                    <a:lnTo>
                      <a:pt x="166" y="41"/>
                    </a:lnTo>
                    <a:lnTo>
                      <a:pt x="163" y="48"/>
                    </a:lnTo>
                    <a:lnTo>
                      <a:pt x="161" y="44"/>
                    </a:lnTo>
                    <a:lnTo>
                      <a:pt x="159" y="43"/>
                    </a:lnTo>
                    <a:lnTo>
                      <a:pt x="158" y="46"/>
                    </a:lnTo>
                    <a:lnTo>
                      <a:pt x="156" y="44"/>
                    </a:lnTo>
                    <a:lnTo>
                      <a:pt x="156" y="48"/>
                    </a:lnTo>
                    <a:lnTo>
                      <a:pt x="154" y="48"/>
                    </a:lnTo>
                    <a:lnTo>
                      <a:pt x="154" y="46"/>
                    </a:lnTo>
                    <a:lnTo>
                      <a:pt x="152" y="46"/>
                    </a:lnTo>
                    <a:lnTo>
                      <a:pt x="151" y="48"/>
                    </a:lnTo>
                    <a:lnTo>
                      <a:pt x="151" y="50"/>
                    </a:lnTo>
                    <a:lnTo>
                      <a:pt x="149" y="51"/>
                    </a:lnTo>
                    <a:lnTo>
                      <a:pt x="149" y="53"/>
                    </a:lnTo>
                    <a:lnTo>
                      <a:pt x="147" y="57"/>
                    </a:lnTo>
                    <a:lnTo>
                      <a:pt x="147" y="58"/>
                    </a:lnTo>
                    <a:lnTo>
                      <a:pt x="147" y="62"/>
                    </a:lnTo>
                    <a:lnTo>
                      <a:pt x="144" y="64"/>
                    </a:lnTo>
                    <a:lnTo>
                      <a:pt x="142" y="64"/>
                    </a:lnTo>
                    <a:lnTo>
                      <a:pt x="140" y="64"/>
                    </a:lnTo>
                    <a:lnTo>
                      <a:pt x="138" y="64"/>
                    </a:lnTo>
                    <a:lnTo>
                      <a:pt x="138" y="65"/>
                    </a:lnTo>
                    <a:lnTo>
                      <a:pt x="137" y="64"/>
                    </a:lnTo>
                    <a:lnTo>
                      <a:pt x="137" y="67"/>
                    </a:lnTo>
                    <a:lnTo>
                      <a:pt x="135" y="67"/>
                    </a:lnTo>
                    <a:lnTo>
                      <a:pt x="135" y="69"/>
                    </a:lnTo>
                    <a:lnTo>
                      <a:pt x="135" y="71"/>
                    </a:lnTo>
                    <a:lnTo>
                      <a:pt x="133" y="69"/>
                    </a:lnTo>
                    <a:lnTo>
                      <a:pt x="133" y="71"/>
                    </a:lnTo>
                    <a:lnTo>
                      <a:pt x="133" y="73"/>
                    </a:lnTo>
                    <a:lnTo>
                      <a:pt x="128" y="74"/>
                    </a:lnTo>
                    <a:lnTo>
                      <a:pt x="124" y="74"/>
                    </a:lnTo>
                    <a:lnTo>
                      <a:pt x="124" y="76"/>
                    </a:lnTo>
                    <a:lnTo>
                      <a:pt x="124" y="78"/>
                    </a:lnTo>
                    <a:lnTo>
                      <a:pt x="124" y="80"/>
                    </a:lnTo>
                    <a:lnTo>
                      <a:pt x="124" y="83"/>
                    </a:lnTo>
                    <a:lnTo>
                      <a:pt x="123" y="85"/>
                    </a:lnTo>
                    <a:lnTo>
                      <a:pt x="121" y="85"/>
                    </a:lnTo>
                    <a:lnTo>
                      <a:pt x="119" y="78"/>
                    </a:lnTo>
                    <a:lnTo>
                      <a:pt x="117" y="76"/>
                    </a:lnTo>
                    <a:lnTo>
                      <a:pt x="116" y="76"/>
                    </a:lnTo>
                    <a:lnTo>
                      <a:pt x="114" y="78"/>
                    </a:lnTo>
                    <a:lnTo>
                      <a:pt x="112" y="78"/>
                    </a:lnTo>
                    <a:lnTo>
                      <a:pt x="110" y="78"/>
                    </a:lnTo>
                    <a:lnTo>
                      <a:pt x="109" y="76"/>
                    </a:lnTo>
                    <a:lnTo>
                      <a:pt x="109" y="74"/>
                    </a:lnTo>
                    <a:lnTo>
                      <a:pt x="107" y="74"/>
                    </a:lnTo>
                    <a:lnTo>
                      <a:pt x="96" y="76"/>
                    </a:lnTo>
                    <a:lnTo>
                      <a:pt x="94" y="76"/>
                    </a:lnTo>
                    <a:lnTo>
                      <a:pt x="93" y="74"/>
                    </a:lnTo>
                    <a:lnTo>
                      <a:pt x="89" y="76"/>
                    </a:lnTo>
                    <a:lnTo>
                      <a:pt x="87" y="74"/>
                    </a:lnTo>
                    <a:lnTo>
                      <a:pt x="86" y="76"/>
                    </a:lnTo>
                    <a:lnTo>
                      <a:pt x="84" y="74"/>
                    </a:lnTo>
                    <a:lnTo>
                      <a:pt x="82" y="76"/>
                    </a:lnTo>
                    <a:lnTo>
                      <a:pt x="80" y="76"/>
                    </a:lnTo>
                    <a:lnTo>
                      <a:pt x="80" y="74"/>
                    </a:lnTo>
                    <a:lnTo>
                      <a:pt x="79" y="74"/>
                    </a:lnTo>
                    <a:lnTo>
                      <a:pt x="77" y="69"/>
                    </a:lnTo>
                    <a:lnTo>
                      <a:pt x="70" y="67"/>
                    </a:lnTo>
                    <a:lnTo>
                      <a:pt x="68" y="67"/>
                    </a:lnTo>
                    <a:lnTo>
                      <a:pt x="66" y="69"/>
                    </a:lnTo>
                    <a:lnTo>
                      <a:pt x="63" y="67"/>
                    </a:lnTo>
                    <a:lnTo>
                      <a:pt x="61" y="67"/>
                    </a:lnTo>
                    <a:lnTo>
                      <a:pt x="58" y="64"/>
                    </a:lnTo>
                    <a:lnTo>
                      <a:pt x="52" y="64"/>
                    </a:lnTo>
                    <a:lnTo>
                      <a:pt x="51" y="64"/>
                    </a:lnTo>
                    <a:lnTo>
                      <a:pt x="47" y="64"/>
                    </a:lnTo>
                    <a:lnTo>
                      <a:pt x="47" y="65"/>
                    </a:lnTo>
                    <a:lnTo>
                      <a:pt x="45" y="65"/>
                    </a:lnTo>
                    <a:lnTo>
                      <a:pt x="43" y="65"/>
                    </a:lnTo>
                    <a:lnTo>
                      <a:pt x="42" y="64"/>
                    </a:lnTo>
                    <a:lnTo>
                      <a:pt x="38" y="64"/>
                    </a:lnTo>
                    <a:lnTo>
                      <a:pt x="36" y="64"/>
                    </a:lnTo>
                    <a:lnTo>
                      <a:pt x="31" y="64"/>
                    </a:lnTo>
                    <a:lnTo>
                      <a:pt x="28" y="62"/>
                    </a:lnTo>
                    <a:lnTo>
                      <a:pt x="29" y="67"/>
                    </a:lnTo>
                    <a:lnTo>
                      <a:pt x="31" y="74"/>
                    </a:lnTo>
                    <a:lnTo>
                      <a:pt x="28" y="81"/>
                    </a:lnTo>
                    <a:lnTo>
                      <a:pt x="22" y="83"/>
                    </a:lnTo>
                    <a:lnTo>
                      <a:pt x="15" y="90"/>
                    </a:lnTo>
                    <a:lnTo>
                      <a:pt x="14" y="97"/>
                    </a:lnTo>
                    <a:lnTo>
                      <a:pt x="0" y="106"/>
                    </a:lnTo>
                    <a:lnTo>
                      <a:pt x="1" y="111"/>
                    </a:lnTo>
                    <a:lnTo>
                      <a:pt x="3" y="113"/>
                    </a:lnTo>
                    <a:lnTo>
                      <a:pt x="12" y="111"/>
                    </a:lnTo>
                    <a:lnTo>
                      <a:pt x="17" y="113"/>
                    </a:lnTo>
                    <a:lnTo>
                      <a:pt x="19" y="120"/>
                    </a:lnTo>
                    <a:lnTo>
                      <a:pt x="24" y="122"/>
                    </a:lnTo>
                    <a:lnTo>
                      <a:pt x="26" y="129"/>
                    </a:lnTo>
                    <a:lnTo>
                      <a:pt x="22" y="134"/>
                    </a:lnTo>
                    <a:lnTo>
                      <a:pt x="14" y="145"/>
                    </a:lnTo>
                    <a:lnTo>
                      <a:pt x="17" y="150"/>
                    </a:lnTo>
                    <a:lnTo>
                      <a:pt x="24" y="148"/>
                    </a:lnTo>
                    <a:lnTo>
                      <a:pt x="31" y="159"/>
                    </a:lnTo>
                    <a:lnTo>
                      <a:pt x="31" y="162"/>
                    </a:lnTo>
                    <a:lnTo>
                      <a:pt x="24" y="166"/>
                    </a:lnTo>
                    <a:lnTo>
                      <a:pt x="22" y="169"/>
                    </a:lnTo>
                    <a:lnTo>
                      <a:pt x="26" y="176"/>
                    </a:lnTo>
                    <a:lnTo>
                      <a:pt x="36" y="181"/>
                    </a:lnTo>
                    <a:lnTo>
                      <a:pt x="40" y="187"/>
                    </a:lnTo>
                    <a:lnTo>
                      <a:pt x="51" y="188"/>
                    </a:lnTo>
                    <a:lnTo>
                      <a:pt x="58" y="201"/>
                    </a:lnTo>
                    <a:lnTo>
                      <a:pt x="56" y="208"/>
                    </a:lnTo>
                    <a:lnTo>
                      <a:pt x="52" y="211"/>
                    </a:lnTo>
                    <a:lnTo>
                      <a:pt x="47" y="213"/>
                    </a:lnTo>
                    <a:lnTo>
                      <a:pt x="42" y="213"/>
                    </a:lnTo>
                    <a:lnTo>
                      <a:pt x="38" y="211"/>
                    </a:lnTo>
                    <a:lnTo>
                      <a:pt x="43" y="215"/>
                    </a:lnTo>
                    <a:lnTo>
                      <a:pt x="24" y="218"/>
                    </a:lnTo>
                    <a:lnTo>
                      <a:pt x="26" y="225"/>
                    </a:lnTo>
                    <a:lnTo>
                      <a:pt x="38" y="231"/>
                    </a:lnTo>
                    <a:lnTo>
                      <a:pt x="54" y="225"/>
                    </a:lnTo>
                    <a:lnTo>
                      <a:pt x="66" y="229"/>
                    </a:lnTo>
                    <a:lnTo>
                      <a:pt x="68" y="218"/>
                    </a:lnTo>
                    <a:lnTo>
                      <a:pt x="82" y="225"/>
                    </a:lnTo>
                    <a:lnTo>
                      <a:pt x="93" y="220"/>
                    </a:lnTo>
                    <a:lnTo>
                      <a:pt x="109" y="224"/>
                    </a:lnTo>
                    <a:lnTo>
                      <a:pt x="117" y="217"/>
                    </a:lnTo>
                    <a:lnTo>
                      <a:pt x="130" y="194"/>
                    </a:lnTo>
                    <a:lnTo>
                      <a:pt x="138" y="215"/>
                    </a:lnTo>
                    <a:lnTo>
                      <a:pt x="152" y="225"/>
                    </a:lnTo>
                    <a:lnTo>
                      <a:pt x="161" y="222"/>
                    </a:lnTo>
                    <a:lnTo>
                      <a:pt x="163" y="215"/>
                    </a:lnTo>
                    <a:lnTo>
                      <a:pt x="189" y="229"/>
                    </a:lnTo>
                    <a:lnTo>
                      <a:pt x="205" y="224"/>
                    </a:lnTo>
                    <a:lnTo>
                      <a:pt x="198" y="201"/>
                    </a:lnTo>
                    <a:lnTo>
                      <a:pt x="209" y="194"/>
                    </a:lnTo>
                    <a:lnTo>
                      <a:pt x="205" y="185"/>
                    </a:lnTo>
                    <a:lnTo>
                      <a:pt x="198" y="187"/>
                    </a:lnTo>
                    <a:lnTo>
                      <a:pt x="200" y="178"/>
                    </a:lnTo>
                    <a:lnTo>
                      <a:pt x="219" y="164"/>
                    </a:lnTo>
                    <a:lnTo>
                      <a:pt x="239" y="162"/>
                    </a:lnTo>
                    <a:lnTo>
                      <a:pt x="240" y="131"/>
                    </a:lnTo>
                    <a:lnTo>
                      <a:pt x="228" y="116"/>
                    </a:lnTo>
                    <a:lnTo>
                      <a:pt x="232" y="106"/>
                    </a:lnTo>
                    <a:lnTo>
                      <a:pt x="246" y="104"/>
                    </a:lnTo>
                    <a:lnTo>
                      <a:pt x="249" y="97"/>
                    </a:lnTo>
                    <a:lnTo>
                      <a:pt x="268" y="90"/>
                    </a:lnTo>
                    <a:lnTo>
                      <a:pt x="275" y="85"/>
                    </a:lnTo>
                    <a:lnTo>
                      <a:pt x="274" y="76"/>
                    </a:lnTo>
                    <a:lnTo>
                      <a:pt x="281" y="73"/>
                    </a:lnTo>
                    <a:lnTo>
                      <a:pt x="297" y="76"/>
                    </a:lnTo>
                    <a:lnTo>
                      <a:pt x="290" y="58"/>
                    </a:lnTo>
                    <a:lnTo>
                      <a:pt x="298" y="51"/>
                    </a:lnTo>
                    <a:lnTo>
                      <a:pt x="326" y="60"/>
                    </a:lnTo>
                    <a:lnTo>
                      <a:pt x="304" y="36"/>
                    </a:lnTo>
                    <a:lnTo>
                      <a:pt x="307" y="27"/>
                    </a:lnTo>
                    <a:lnTo>
                      <a:pt x="302" y="23"/>
                    </a:lnTo>
                    <a:lnTo>
                      <a:pt x="295" y="13"/>
                    </a:lnTo>
                    <a:lnTo>
                      <a:pt x="297" y="4"/>
                    </a:lnTo>
                    <a:lnTo>
                      <a:pt x="274" y="0"/>
                    </a:lnTo>
                    <a:lnTo>
                      <a:pt x="272" y="2"/>
                    </a:lnTo>
                    <a:lnTo>
                      <a:pt x="270" y="4"/>
                    </a:lnTo>
                    <a:lnTo>
                      <a:pt x="268" y="4"/>
                    </a:lnTo>
                    <a:lnTo>
                      <a:pt x="268" y="6"/>
                    </a:lnTo>
                    <a:lnTo>
                      <a:pt x="267" y="6"/>
                    </a:lnTo>
                    <a:lnTo>
                      <a:pt x="267" y="8"/>
                    </a:lnTo>
                    <a:lnTo>
                      <a:pt x="265" y="6"/>
                    </a:lnTo>
                    <a:lnTo>
                      <a:pt x="263" y="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Freeform 205">
                <a:extLst>
                  <a:ext uri="{FF2B5EF4-FFF2-40B4-BE49-F238E27FC236}">
                    <a16:creationId xmlns:a16="http://schemas.microsoft.com/office/drawing/2014/main" id="{62B443EF-59F8-118B-CC24-D6B6062B6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2973"/>
                <a:ext cx="325" cy="234"/>
              </a:xfrm>
              <a:custGeom>
                <a:avLst/>
                <a:gdLst>
                  <a:gd name="T0" fmla="*/ 42 w 650"/>
                  <a:gd name="T1" fmla="*/ 218 h 467"/>
                  <a:gd name="T2" fmla="*/ 35 w 650"/>
                  <a:gd name="T3" fmla="*/ 219 h 467"/>
                  <a:gd name="T4" fmla="*/ 31 w 650"/>
                  <a:gd name="T5" fmla="*/ 223 h 467"/>
                  <a:gd name="T6" fmla="*/ 30 w 650"/>
                  <a:gd name="T7" fmla="*/ 225 h 467"/>
                  <a:gd name="T8" fmla="*/ 31 w 650"/>
                  <a:gd name="T9" fmla="*/ 232 h 467"/>
                  <a:gd name="T10" fmla="*/ 30 w 650"/>
                  <a:gd name="T11" fmla="*/ 246 h 467"/>
                  <a:gd name="T12" fmla="*/ 28 w 650"/>
                  <a:gd name="T13" fmla="*/ 251 h 467"/>
                  <a:gd name="T14" fmla="*/ 31 w 650"/>
                  <a:gd name="T15" fmla="*/ 258 h 467"/>
                  <a:gd name="T16" fmla="*/ 38 w 650"/>
                  <a:gd name="T17" fmla="*/ 263 h 467"/>
                  <a:gd name="T18" fmla="*/ 33 w 650"/>
                  <a:gd name="T19" fmla="*/ 269 h 467"/>
                  <a:gd name="T20" fmla="*/ 38 w 650"/>
                  <a:gd name="T21" fmla="*/ 274 h 467"/>
                  <a:gd name="T22" fmla="*/ 31 w 650"/>
                  <a:gd name="T23" fmla="*/ 281 h 467"/>
                  <a:gd name="T24" fmla="*/ 35 w 650"/>
                  <a:gd name="T25" fmla="*/ 284 h 467"/>
                  <a:gd name="T26" fmla="*/ 30 w 650"/>
                  <a:gd name="T27" fmla="*/ 284 h 467"/>
                  <a:gd name="T28" fmla="*/ 21 w 650"/>
                  <a:gd name="T29" fmla="*/ 286 h 467"/>
                  <a:gd name="T30" fmla="*/ 16 w 650"/>
                  <a:gd name="T31" fmla="*/ 291 h 467"/>
                  <a:gd name="T32" fmla="*/ 8 w 650"/>
                  <a:gd name="T33" fmla="*/ 295 h 467"/>
                  <a:gd name="T34" fmla="*/ 0 w 650"/>
                  <a:gd name="T35" fmla="*/ 305 h 467"/>
                  <a:gd name="T36" fmla="*/ 30 w 650"/>
                  <a:gd name="T37" fmla="*/ 341 h 467"/>
                  <a:gd name="T38" fmla="*/ 88 w 650"/>
                  <a:gd name="T39" fmla="*/ 399 h 467"/>
                  <a:gd name="T40" fmla="*/ 182 w 650"/>
                  <a:gd name="T41" fmla="*/ 460 h 467"/>
                  <a:gd name="T42" fmla="*/ 265 w 650"/>
                  <a:gd name="T43" fmla="*/ 437 h 467"/>
                  <a:gd name="T44" fmla="*/ 314 w 650"/>
                  <a:gd name="T45" fmla="*/ 423 h 467"/>
                  <a:gd name="T46" fmla="*/ 367 w 650"/>
                  <a:gd name="T47" fmla="*/ 388 h 467"/>
                  <a:gd name="T48" fmla="*/ 444 w 650"/>
                  <a:gd name="T49" fmla="*/ 385 h 467"/>
                  <a:gd name="T50" fmla="*/ 488 w 650"/>
                  <a:gd name="T51" fmla="*/ 360 h 467"/>
                  <a:gd name="T52" fmla="*/ 516 w 650"/>
                  <a:gd name="T53" fmla="*/ 323 h 467"/>
                  <a:gd name="T54" fmla="*/ 544 w 650"/>
                  <a:gd name="T55" fmla="*/ 263 h 467"/>
                  <a:gd name="T56" fmla="*/ 562 w 650"/>
                  <a:gd name="T57" fmla="*/ 211 h 467"/>
                  <a:gd name="T58" fmla="*/ 588 w 650"/>
                  <a:gd name="T59" fmla="*/ 142 h 467"/>
                  <a:gd name="T60" fmla="*/ 650 w 650"/>
                  <a:gd name="T61" fmla="*/ 79 h 467"/>
                  <a:gd name="T62" fmla="*/ 606 w 650"/>
                  <a:gd name="T63" fmla="*/ 38 h 467"/>
                  <a:gd name="T64" fmla="*/ 571 w 650"/>
                  <a:gd name="T65" fmla="*/ 17 h 467"/>
                  <a:gd name="T66" fmla="*/ 499 w 650"/>
                  <a:gd name="T67" fmla="*/ 0 h 467"/>
                  <a:gd name="T68" fmla="*/ 441 w 650"/>
                  <a:gd name="T69" fmla="*/ 7 h 467"/>
                  <a:gd name="T70" fmla="*/ 393 w 650"/>
                  <a:gd name="T71" fmla="*/ 61 h 467"/>
                  <a:gd name="T72" fmla="*/ 330 w 650"/>
                  <a:gd name="T73" fmla="*/ 70 h 467"/>
                  <a:gd name="T74" fmla="*/ 256 w 650"/>
                  <a:gd name="T75" fmla="*/ 105 h 467"/>
                  <a:gd name="T76" fmla="*/ 240 w 650"/>
                  <a:gd name="T77" fmla="*/ 153 h 467"/>
                  <a:gd name="T78" fmla="*/ 93 w 650"/>
                  <a:gd name="T79" fmla="*/ 123 h 467"/>
                  <a:gd name="T80" fmla="*/ 89 w 650"/>
                  <a:gd name="T81" fmla="*/ 137 h 467"/>
                  <a:gd name="T82" fmla="*/ 82 w 650"/>
                  <a:gd name="T83" fmla="*/ 146 h 467"/>
                  <a:gd name="T84" fmla="*/ 86 w 650"/>
                  <a:gd name="T85" fmla="*/ 153 h 467"/>
                  <a:gd name="T86" fmla="*/ 89 w 650"/>
                  <a:gd name="T87" fmla="*/ 170 h 467"/>
                  <a:gd name="T88" fmla="*/ 66 w 650"/>
                  <a:gd name="T89" fmla="*/ 170 h 467"/>
                  <a:gd name="T90" fmla="*/ 52 w 650"/>
                  <a:gd name="T91" fmla="*/ 170 h 467"/>
                  <a:gd name="T92" fmla="*/ 42 w 650"/>
                  <a:gd name="T93" fmla="*/ 165 h 467"/>
                  <a:gd name="T94" fmla="*/ 37 w 650"/>
                  <a:gd name="T95" fmla="*/ 172 h 467"/>
                  <a:gd name="T96" fmla="*/ 30 w 650"/>
                  <a:gd name="T97" fmla="*/ 177 h 467"/>
                  <a:gd name="T98" fmla="*/ 24 w 650"/>
                  <a:gd name="T99" fmla="*/ 181 h 467"/>
                  <a:gd name="T100" fmla="*/ 38 w 650"/>
                  <a:gd name="T101" fmla="*/ 188 h 467"/>
                  <a:gd name="T102" fmla="*/ 49 w 650"/>
                  <a:gd name="T103" fmla="*/ 190 h 467"/>
                  <a:gd name="T104" fmla="*/ 52 w 650"/>
                  <a:gd name="T105" fmla="*/ 198 h 467"/>
                  <a:gd name="T106" fmla="*/ 49 w 650"/>
                  <a:gd name="T107" fmla="*/ 205 h 467"/>
                  <a:gd name="T108" fmla="*/ 49 w 650"/>
                  <a:gd name="T109" fmla="*/ 21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50" h="467">
                    <a:moveTo>
                      <a:pt x="49" y="212"/>
                    </a:moveTo>
                    <a:lnTo>
                      <a:pt x="45" y="214"/>
                    </a:lnTo>
                    <a:lnTo>
                      <a:pt x="45" y="216"/>
                    </a:lnTo>
                    <a:lnTo>
                      <a:pt x="44" y="218"/>
                    </a:lnTo>
                    <a:lnTo>
                      <a:pt x="42" y="218"/>
                    </a:lnTo>
                    <a:lnTo>
                      <a:pt x="42" y="219"/>
                    </a:lnTo>
                    <a:lnTo>
                      <a:pt x="42" y="221"/>
                    </a:lnTo>
                    <a:lnTo>
                      <a:pt x="38" y="221"/>
                    </a:lnTo>
                    <a:lnTo>
                      <a:pt x="38" y="219"/>
                    </a:lnTo>
                    <a:lnTo>
                      <a:pt x="35" y="219"/>
                    </a:lnTo>
                    <a:lnTo>
                      <a:pt x="35" y="221"/>
                    </a:lnTo>
                    <a:lnTo>
                      <a:pt x="35" y="223"/>
                    </a:lnTo>
                    <a:lnTo>
                      <a:pt x="33" y="223"/>
                    </a:lnTo>
                    <a:lnTo>
                      <a:pt x="33" y="221"/>
                    </a:lnTo>
                    <a:lnTo>
                      <a:pt x="31" y="223"/>
                    </a:lnTo>
                    <a:lnTo>
                      <a:pt x="33" y="221"/>
                    </a:lnTo>
                    <a:lnTo>
                      <a:pt x="30" y="219"/>
                    </a:lnTo>
                    <a:lnTo>
                      <a:pt x="28" y="221"/>
                    </a:lnTo>
                    <a:lnTo>
                      <a:pt x="30" y="223"/>
                    </a:lnTo>
                    <a:lnTo>
                      <a:pt x="30" y="225"/>
                    </a:lnTo>
                    <a:lnTo>
                      <a:pt x="30" y="226"/>
                    </a:lnTo>
                    <a:lnTo>
                      <a:pt x="30" y="228"/>
                    </a:lnTo>
                    <a:lnTo>
                      <a:pt x="28" y="230"/>
                    </a:lnTo>
                    <a:lnTo>
                      <a:pt x="30" y="232"/>
                    </a:lnTo>
                    <a:lnTo>
                      <a:pt x="31" y="232"/>
                    </a:lnTo>
                    <a:lnTo>
                      <a:pt x="33" y="240"/>
                    </a:lnTo>
                    <a:lnTo>
                      <a:pt x="33" y="244"/>
                    </a:lnTo>
                    <a:lnTo>
                      <a:pt x="31" y="246"/>
                    </a:lnTo>
                    <a:lnTo>
                      <a:pt x="31" y="244"/>
                    </a:lnTo>
                    <a:lnTo>
                      <a:pt x="30" y="246"/>
                    </a:lnTo>
                    <a:lnTo>
                      <a:pt x="28" y="246"/>
                    </a:lnTo>
                    <a:lnTo>
                      <a:pt x="30" y="246"/>
                    </a:lnTo>
                    <a:lnTo>
                      <a:pt x="30" y="251"/>
                    </a:lnTo>
                    <a:lnTo>
                      <a:pt x="28" y="253"/>
                    </a:lnTo>
                    <a:lnTo>
                      <a:pt x="28" y="251"/>
                    </a:lnTo>
                    <a:lnTo>
                      <a:pt x="28" y="253"/>
                    </a:lnTo>
                    <a:lnTo>
                      <a:pt x="28" y="255"/>
                    </a:lnTo>
                    <a:lnTo>
                      <a:pt x="28" y="256"/>
                    </a:lnTo>
                    <a:lnTo>
                      <a:pt x="31" y="255"/>
                    </a:lnTo>
                    <a:lnTo>
                      <a:pt x="31" y="258"/>
                    </a:lnTo>
                    <a:lnTo>
                      <a:pt x="31" y="260"/>
                    </a:lnTo>
                    <a:lnTo>
                      <a:pt x="31" y="262"/>
                    </a:lnTo>
                    <a:lnTo>
                      <a:pt x="37" y="262"/>
                    </a:lnTo>
                    <a:lnTo>
                      <a:pt x="38" y="262"/>
                    </a:lnTo>
                    <a:lnTo>
                      <a:pt x="38" y="263"/>
                    </a:lnTo>
                    <a:lnTo>
                      <a:pt x="37" y="265"/>
                    </a:lnTo>
                    <a:lnTo>
                      <a:pt x="37" y="267"/>
                    </a:lnTo>
                    <a:lnTo>
                      <a:pt x="35" y="267"/>
                    </a:lnTo>
                    <a:lnTo>
                      <a:pt x="35" y="269"/>
                    </a:lnTo>
                    <a:lnTo>
                      <a:pt x="33" y="269"/>
                    </a:lnTo>
                    <a:lnTo>
                      <a:pt x="33" y="270"/>
                    </a:lnTo>
                    <a:lnTo>
                      <a:pt x="33" y="272"/>
                    </a:lnTo>
                    <a:lnTo>
                      <a:pt x="35" y="272"/>
                    </a:lnTo>
                    <a:lnTo>
                      <a:pt x="35" y="274"/>
                    </a:lnTo>
                    <a:lnTo>
                      <a:pt x="38" y="274"/>
                    </a:lnTo>
                    <a:lnTo>
                      <a:pt x="38" y="276"/>
                    </a:lnTo>
                    <a:lnTo>
                      <a:pt x="37" y="276"/>
                    </a:lnTo>
                    <a:lnTo>
                      <a:pt x="31" y="277"/>
                    </a:lnTo>
                    <a:lnTo>
                      <a:pt x="31" y="279"/>
                    </a:lnTo>
                    <a:lnTo>
                      <a:pt x="31" y="281"/>
                    </a:lnTo>
                    <a:lnTo>
                      <a:pt x="33" y="279"/>
                    </a:lnTo>
                    <a:lnTo>
                      <a:pt x="37" y="283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5" y="284"/>
                    </a:lnTo>
                    <a:lnTo>
                      <a:pt x="33" y="284"/>
                    </a:lnTo>
                    <a:lnTo>
                      <a:pt x="31" y="284"/>
                    </a:lnTo>
                    <a:lnTo>
                      <a:pt x="31" y="286"/>
                    </a:lnTo>
                    <a:lnTo>
                      <a:pt x="30" y="286"/>
                    </a:lnTo>
                    <a:lnTo>
                      <a:pt x="30" y="284"/>
                    </a:lnTo>
                    <a:lnTo>
                      <a:pt x="28" y="284"/>
                    </a:lnTo>
                    <a:lnTo>
                      <a:pt x="26" y="284"/>
                    </a:lnTo>
                    <a:lnTo>
                      <a:pt x="24" y="284"/>
                    </a:lnTo>
                    <a:lnTo>
                      <a:pt x="23" y="283"/>
                    </a:lnTo>
                    <a:lnTo>
                      <a:pt x="21" y="286"/>
                    </a:lnTo>
                    <a:lnTo>
                      <a:pt x="19" y="284"/>
                    </a:lnTo>
                    <a:lnTo>
                      <a:pt x="17" y="284"/>
                    </a:lnTo>
                    <a:lnTo>
                      <a:pt x="16" y="283"/>
                    </a:lnTo>
                    <a:lnTo>
                      <a:pt x="16" y="288"/>
                    </a:lnTo>
                    <a:lnTo>
                      <a:pt x="16" y="291"/>
                    </a:lnTo>
                    <a:lnTo>
                      <a:pt x="14" y="291"/>
                    </a:lnTo>
                    <a:lnTo>
                      <a:pt x="12" y="291"/>
                    </a:lnTo>
                    <a:lnTo>
                      <a:pt x="12" y="293"/>
                    </a:lnTo>
                    <a:lnTo>
                      <a:pt x="10" y="295"/>
                    </a:lnTo>
                    <a:lnTo>
                      <a:pt x="8" y="295"/>
                    </a:lnTo>
                    <a:lnTo>
                      <a:pt x="7" y="295"/>
                    </a:lnTo>
                    <a:lnTo>
                      <a:pt x="7" y="300"/>
                    </a:lnTo>
                    <a:lnTo>
                      <a:pt x="5" y="300"/>
                    </a:lnTo>
                    <a:lnTo>
                      <a:pt x="1" y="305"/>
                    </a:lnTo>
                    <a:lnTo>
                      <a:pt x="0" y="305"/>
                    </a:lnTo>
                    <a:lnTo>
                      <a:pt x="23" y="309"/>
                    </a:lnTo>
                    <a:lnTo>
                      <a:pt x="21" y="318"/>
                    </a:lnTo>
                    <a:lnTo>
                      <a:pt x="28" y="328"/>
                    </a:lnTo>
                    <a:lnTo>
                      <a:pt x="33" y="332"/>
                    </a:lnTo>
                    <a:lnTo>
                      <a:pt x="30" y="341"/>
                    </a:lnTo>
                    <a:lnTo>
                      <a:pt x="52" y="365"/>
                    </a:lnTo>
                    <a:lnTo>
                      <a:pt x="68" y="379"/>
                    </a:lnTo>
                    <a:lnTo>
                      <a:pt x="75" y="378"/>
                    </a:lnTo>
                    <a:lnTo>
                      <a:pt x="81" y="390"/>
                    </a:lnTo>
                    <a:lnTo>
                      <a:pt x="88" y="399"/>
                    </a:lnTo>
                    <a:lnTo>
                      <a:pt x="110" y="407"/>
                    </a:lnTo>
                    <a:lnTo>
                      <a:pt x="131" y="441"/>
                    </a:lnTo>
                    <a:lnTo>
                      <a:pt x="154" y="443"/>
                    </a:lnTo>
                    <a:lnTo>
                      <a:pt x="163" y="455"/>
                    </a:lnTo>
                    <a:lnTo>
                      <a:pt x="182" y="460"/>
                    </a:lnTo>
                    <a:lnTo>
                      <a:pt x="186" y="467"/>
                    </a:lnTo>
                    <a:lnTo>
                      <a:pt x="214" y="462"/>
                    </a:lnTo>
                    <a:lnTo>
                      <a:pt x="242" y="465"/>
                    </a:lnTo>
                    <a:lnTo>
                      <a:pt x="256" y="455"/>
                    </a:lnTo>
                    <a:lnTo>
                      <a:pt x="265" y="437"/>
                    </a:lnTo>
                    <a:lnTo>
                      <a:pt x="279" y="441"/>
                    </a:lnTo>
                    <a:lnTo>
                      <a:pt x="281" y="437"/>
                    </a:lnTo>
                    <a:lnTo>
                      <a:pt x="298" y="434"/>
                    </a:lnTo>
                    <a:lnTo>
                      <a:pt x="307" y="418"/>
                    </a:lnTo>
                    <a:lnTo>
                      <a:pt x="314" y="423"/>
                    </a:lnTo>
                    <a:lnTo>
                      <a:pt x="327" y="421"/>
                    </a:lnTo>
                    <a:lnTo>
                      <a:pt x="328" y="416"/>
                    </a:lnTo>
                    <a:lnTo>
                      <a:pt x="344" y="406"/>
                    </a:lnTo>
                    <a:lnTo>
                      <a:pt x="351" y="390"/>
                    </a:lnTo>
                    <a:lnTo>
                      <a:pt x="367" y="388"/>
                    </a:lnTo>
                    <a:lnTo>
                      <a:pt x="378" y="395"/>
                    </a:lnTo>
                    <a:lnTo>
                      <a:pt x="407" y="386"/>
                    </a:lnTo>
                    <a:lnTo>
                      <a:pt x="423" y="393"/>
                    </a:lnTo>
                    <a:lnTo>
                      <a:pt x="430" y="385"/>
                    </a:lnTo>
                    <a:lnTo>
                      <a:pt x="444" y="385"/>
                    </a:lnTo>
                    <a:lnTo>
                      <a:pt x="444" y="379"/>
                    </a:lnTo>
                    <a:lnTo>
                      <a:pt x="460" y="386"/>
                    </a:lnTo>
                    <a:lnTo>
                      <a:pt x="469" y="379"/>
                    </a:lnTo>
                    <a:lnTo>
                      <a:pt x="474" y="363"/>
                    </a:lnTo>
                    <a:lnTo>
                      <a:pt x="488" y="360"/>
                    </a:lnTo>
                    <a:lnTo>
                      <a:pt x="501" y="365"/>
                    </a:lnTo>
                    <a:lnTo>
                      <a:pt x="513" y="355"/>
                    </a:lnTo>
                    <a:lnTo>
                      <a:pt x="513" y="341"/>
                    </a:lnTo>
                    <a:lnTo>
                      <a:pt x="522" y="335"/>
                    </a:lnTo>
                    <a:lnTo>
                      <a:pt x="516" y="323"/>
                    </a:lnTo>
                    <a:lnTo>
                      <a:pt x="522" y="304"/>
                    </a:lnTo>
                    <a:lnTo>
                      <a:pt x="529" y="302"/>
                    </a:lnTo>
                    <a:lnTo>
                      <a:pt x="536" y="291"/>
                    </a:lnTo>
                    <a:lnTo>
                      <a:pt x="537" y="270"/>
                    </a:lnTo>
                    <a:lnTo>
                      <a:pt x="544" y="263"/>
                    </a:lnTo>
                    <a:lnTo>
                      <a:pt x="543" y="255"/>
                    </a:lnTo>
                    <a:lnTo>
                      <a:pt x="550" y="247"/>
                    </a:lnTo>
                    <a:lnTo>
                      <a:pt x="551" y="240"/>
                    </a:lnTo>
                    <a:lnTo>
                      <a:pt x="546" y="237"/>
                    </a:lnTo>
                    <a:lnTo>
                      <a:pt x="562" y="211"/>
                    </a:lnTo>
                    <a:lnTo>
                      <a:pt x="567" y="182"/>
                    </a:lnTo>
                    <a:lnTo>
                      <a:pt x="574" y="179"/>
                    </a:lnTo>
                    <a:lnTo>
                      <a:pt x="573" y="158"/>
                    </a:lnTo>
                    <a:lnTo>
                      <a:pt x="581" y="146"/>
                    </a:lnTo>
                    <a:lnTo>
                      <a:pt x="588" y="142"/>
                    </a:lnTo>
                    <a:lnTo>
                      <a:pt x="595" y="121"/>
                    </a:lnTo>
                    <a:lnTo>
                      <a:pt x="608" y="117"/>
                    </a:lnTo>
                    <a:lnTo>
                      <a:pt x="611" y="109"/>
                    </a:lnTo>
                    <a:lnTo>
                      <a:pt x="631" y="109"/>
                    </a:lnTo>
                    <a:lnTo>
                      <a:pt x="650" y="79"/>
                    </a:lnTo>
                    <a:lnTo>
                      <a:pt x="645" y="75"/>
                    </a:lnTo>
                    <a:lnTo>
                      <a:pt x="648" y="65"/>
                    </a:lnTo>
                    <a:lnTo>
                      <a:pt x="638" y="54"/>
                    </a:lnTo>
                    <a:lnTo>
                      <a:pt x="622" y="59"/>
                    </a:lnTo>
                    <a:lnTo>
                      <a:pt x="606" y="38"/>
                    </a:lnTo>
                    <a:lnTo>
                      <a:pt x="595" y="40"/>
                    </a:lnTo>
                    <a:lnTo>
                      <a:pt x="587" y="23"/>
                    </a:lnTo>
                    <a:lnTo>
                      <a:pt x="581" y="23"/>
                    </a:lnTo>
                    <a:lnTo>
                      <a:pt x="581" y="16"/>
                    </a:lnTo>
                    <a:lnTo>
                      <a:pt x="571" y="17"/>
                    </a:lnTo>
                    <a:lnTo>
                      <a:pt x="566" y="23"/>
                    </a:lnTo>
                    <a:lnTo>
                      <a:pt x="536" y="33"/>
                    </a:lnTo>
                    <a:lnTo>
                      <a:pt x="529" y="30"/>
                    </a:lnTo>
                    <a:lnTo>
                      <a:pt x="516" y="10"/>
                    </a:lnTo>
                    <a:lnTo>
                      <a:pt x="499" y="0"/>
                    </a:lnTo>
                    <a:lnTo>
                      <a:pt x="486" y="5"/>
                    </a:lnTo>
                    <a:lnTo>
                      <a:pt x="485" y="12"/>
                    </a:lnTo>
                    <a:lnTo>
                      <a:pt x="479" y="10"/>
                    </a:lnTo>
                    <a:lnTo>
                      <a:pt x="469" y="16"/>
                    </a:lnTo>
                    <a:lnTo>
                      <a:pt x="441" y="7"/>
                    </a:lnTo>
                    <a:lnTo>
                      <a:pt x="428" y="9"/>
                    </a:lnTo>
                    <a:lnTo>
                      <a:pt x="409" y="16"/>
                    </a:lnTo>
                    <a:lnTo>
                      <a:pt x="407" y="24"/>
                    </a:lnTo>
                    <a:lnTo>
                      <a:pt x="399" y="54"/>
                    </a:lnTo>
                    <a:lnTo>
                      <a:pt x="393" y="61"/>
                    </a:lnTo>
                    <a:lnTo>
                      <a:pt x="388" y="58"/>
                    </a:lnTo>
                    <a:lnTo>
                      <a:pt x="383" y="63"/>
                    </a:lnTo>
                    <a:lnTo>
                      <a:pt x="374" y="81"/>
                    </a:lnTo>
                    <a:lnTo>
                      <a:pt x="358" y="84"/>
                    </a:lnTo>
                    <a:lnTo>
                      <a:pt x="330" y="70"/>
                    </a:lnTo>
                    <a:lnTo>
                      <a:pt x="320" y="75"/>
                    </a:lnTo>
                    <a:lnTo>
                      <a:pt x="316" y="95"/>
                    </a:lnTo>
                    <a:lnTo>
                      <a:pt x="293" y="102"/>
                    </a:lnTo>
                    <a:lnTo>
                      <a:pt x="269" y="103"/>
                    </a:lnTo>
                    <a:lnTo>
                      <a:pt x="256" y="105"/>
                    </a:lnTo>
                    <a:lnTo>
                      <a:pt x="249" y="117"/>
                    </a:lnTo>
                    <a:lnTo>
                      <a:pt x="251" y="133"/>
                    </a:lnTo>
                    <a:lnTo>
                      <a:pt x="260" y="142"/>
                    </a:lnTo>
                    <a:lnTo>
                      <a:pt x="249" y="142"/>
                    </a:lnTo>
                    <a:lnTo>
                      <a:pt x="240" y="153"/>
                    </a:lnTo>
                    <a:lnTo>
                      <a:pt x="167" y="160"/>
                    </a:lnTo>
                    <a:lnTo>
                      <a:pt x="156" y="160"/>
                    </a:lnTo>
                    <a:lnTo>
                      <a:pt x="135" y="149"/>
                    </a:lnTo>
                    <a:lnTo>
                      <a:pt x="110" y="125"/>
                    </a:lnTo>
                    <a:lnTo>
                      <a:pt x="93" y="123"/>
                    </a:lnTo>
                    <a:lnTo>
                      <a:pt x="93" y="125"/>
                    </a:lnTo>
                    <a:lnTo>
                      <a:pt x="88" y="130"/>
                    </a:lnTo>
                    <a:lnTo>
                      <a:pt x="89" y="132"/>
                    </a:lnTo>
                    <a:lnTo>
                      <a:pt x="88" y="135"/>
                    </a:lnTo>
                    <a:lnTo>
                      <a:pt x="89" y="137"/>
                    </a:lnTo>
                    <a:lnTo>
                      <a:pt x="88" y="140"/>
                    </a:lnTo>
                    <a:lnTo>
                      <a:pt x="89" y="140"/>
                    </a:lnTo>
                    <a:lnTo>
                      <a:pt x="88" y="146"/>
                    </a:lnTo>
                    <a:lnTo>
                      <a:pt x="86" y="144"/>
                    </a:lnTo>
                    <a:lnTo>
                      <a:pt x="82" y="146"/>
                    </a:lnTo>
                    <a:lnTo>
                      <a:pt x="81" y="146"/>
                    </a:lnTo>
                    <a:lnTo>
                      <a:pt x="81" y="147"/>
                    </a:lnTo>
                    <a:lnTo>
                      <a:pt x="84" y="151"/>
                    </a:lnTo>
                    <a:lnTo>
                      <a:pt x="84" y="153"/>
                    </a:lnTo>
                    <a:lnTo>
                      <a:pt x="86" y="153"/>
                    </a:lnTo>
                    <a:lnTo>
                      <a:pt x="86" y="154"/>
                    </a:lnTo>
                    <a:lnTo>
                      <a:pt x="84" y="158"/>
                    </a:lnTo>
                    <a:lnTo>
                      <a:pt x="86" y="161"/>
                    </a:lnTo>
                    <a:lnTo>
                      <a:pt x="88" y="168"/>
                    </a:lnTo>
                    <a:lnTo>
                      <a:pt x="89" y="170"/>
                    </a:lnTo>
                    <a:lnTo>
                      <a:pt x="88" y="170"/>
                    </a:lnTo>
                    <a:lnTo>
                      <a:pt x="84" y="172"/>
                    </a:lnTo>
                    <a:lnTo>
                      <a:pt x="77" y="174"/>
                    </a:lnTo>
                    <a:lnTo>
                      <a:pt x="68" y="175"/>
                    </a:lnTo>
                    <a:lnTo>
                      <a:pt x="66" y="170"/>
                    </a:lnTo>
                    <a:lnTo>
                      <a:pt x="65" y="172"/>
                    </a:lnTo>
                    <a:lnTo>
                      <a:pt x="63" y="175"/>
                    </a:lnTo>
                    <a:lnTo>
                      <a:pt x="56" y="177"/>
                    </a:lnTo>
                    <a:lnTo>
                      <a:pt x="54" y="175"/>
                    </a:lnTo>
                    <a:lnTo>
                      <a:pt x="52" y="170"/>
                    </a:lnTo>
                    <a:lnTo>
                      <a:pt x="52" y="168"/>
                    </a:lnTo>
                    <a:lnTo>
                      <a:pt x="45" y="168"/>
                    </a:lnTo>
                    <a:lnTo>
                      <a:pt x="45" y="167"/>
                    </a:lnTo>
                    <a:lnTo>
                      <a:pt x="44" y="165"/>
                    </a:lnTo>
                    <a:lnTo>
                      <a:pt x="42" y="165"/>
                    </a:lnTo>
                    <a:lnTo>
                      <a:pt x="40" y="165"/>
                    </a:lnTo>
                    <a:lnTo>
                      <a:pt x="37" y="167"/>
                    </a:lnTo>
                    <a:lnTo>
                      <a:pt x="35" y="167"/>
                    </a:lnTo>
                    <a:lnTo>
                      <a:pt x="35" y="168"/>
                    </a:lnTo>
                    <a:lnTo>
                      <a:pt x="37" y="172"/>
                    </a:lnTo>
                    <a:lnTo>
                      <a:pt x="35" y="174"/>
                    </a:lnTo>
                    <a:lnTo>
                      <a:pt x="33" y="174"/>
                    </a:lnTo>
                    <a:lnTo>
                      <a:pt x="31" y="174"/>
                    </a:lnTo>
                    <a:lnTo>
                      <a:pt x="30" y="175"/>
                    </a:lnTo>
                    <a:lnTo>
                      <a:pt x="30" y="177"/>
                    </a:lnTo>
                    <a:lnTo>
                      <a:pt x="30" y="179"/>
                    </a:lnTo>
                    <a:lnTo>
                      <a:pt x="28" y="177"/>
                    </a:lnTo>
                    <a:lnTo>
                      <a:pt x="26" y="175"/>
                    </a:lnTo>
                    <a:lnTo>
                      <a:pt x="26" y="179"/>
                    </a:lnTo>
                    <a:lnTo>
                      <a:pt x="24" y="181"/>
                    </a:lnTo>
                    <a:lnTo>
                      <a:pt x="26" y="182"/>
                    </a:lnTo>
                    <a:lnTo>
                      <a:pt x="30" y="182"/>
                    </a:lnTo>
                    <a:lnTo>
                      <a:pt x="31" y="184"/>
                    </a:lnTo>
                    <a:lnTo>
                      <a:pt x="33" y="184"/>
                    </a:lnTo>
                    <a:lnTo>
                      <a:pt x="38" y="188"/>
                    </a:lnTo>
                    <a:lnTo>
                      <a:pt x="40" y="188"/>
                    </a:lnTo>
                    <a:lnTo>
                      <a:pt x="45" y="186"/>
                    </a:lnTo>
                    <a:lnTo>
                      <a:pt x="47" y="186"/>
                    </a:lnTo>
                    <a:lnTo>
                      <a:pt x="47" y="190"/>
                    </a:lnTo>
                    <a:lnTo>
                      <a:pt x="49" y="190"/>
                    </a:lnTo>
                    <a:lnTo>
                      <a:pt x="49" y="193"/>
                    </a:lnTo>
                    <a:lnTo>
                      <a:pt x="49" y="195"/>
                    </a:lnTo>
                    <a:lnTo>
                      <a:pt x="49" y="197"/>
                    </a:lnTo>
                    <a:lnTo>
                      <a:pt x="51" y="197"/>
                    </a:lnTo>
                    <a:lnTo>
                      <a:pt x="52" y="198"/>
                    </a:lnTo>
                    <a:lnTo>
                      <a:pt x="54" y="198"/>
                    </a:lnTo>
                    <a:lnTo>
                      <a:pt x="52" y="200"/>
                    </a:lnTo>
                    <a:lnTo>
                      <a:pt x="52" y="202"/>
                    </a:lnTo>
                    <a:lnTo>
                      <a:pt x="52" y="204"/>
                    </a:lnTo>
                    <a:lnTo>
                      <a:pt x="49" y="205"/>
                    </a:lnTo>
                    <a:lnTo>
                      <a:pt x="49" y="204"/>
                    </a:lnTo>
                    <a:lnTo>
                      <a:pt x="47" y="205"/>
                    </a:lnTo>
                    <a:lnTo>
                      <a:pt x="51" y="209"/>
                    </a:lnTo>
                    <a:lnTo>
                      <a:pt x="49" y="211"/>
                    </a:lnTo>
                    <a:lnTo>
                      <a:pt x="49" y="21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Freeform 206">
                <a:extLst>
                  <a:ext uri="{FF2B5EF4-FFF2-40B4-BE49-F238E27FC236}">
                    <a16:creationId xmlns:a16="http://schemas.microsoft.com/office/drawing/2014/main" id="{83DC0A46-DECA-0F51-C7E2-2327B35B4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5" y="2903"/>
                <a:ext cx="269" cy="150"/>
              </a:xfrm>
              <a:custGeom>
                <a:avLst/>
                <a:gdLst>
                  <a:gd name="T0" fmla="*/ 258 w 537"/>
                  <a:gd name="T1" fmla="*/ 236 h 301"/>
                  <a:gd name="T2" fmla="*/ 300 w 537"/>
                  <a:gd name="T3" fmla="*/ 225 h 301"/>
                  <a:gd name="T4" fmla="*/ 330 w 537"/>
                  <a:gd name="T5" fmla="*/ 199 h 301"/>
                  <a:gd name="T6" fmla="*/ 349 w 537"/>
                  <a:gd name="T7" fmla="*/ 165 h 301"/>
                  <a:gd name="T8" fmla="*/ 383 w 537"/>
                  <a:gd name="T9" fmla="*/ 148 h 301"/>
                  <a:gd name="T10" fmla="*/ 427 w 537"/>
                  <a:gd name="T11" fmla="*/ 153 h 301"/>
                  <a:gd name="T12" fmla="*/ 458 w 537"/>
                  <a:gd name="T13" fmla="*/ 151 h 301"/>
                  <a:gd name="T14" fmla="*/ 508 w 537"/>
                  <a:gd name="T15" fmla="*/ 164 h 301"/>
                  <a:gd name="T16" fmla="*/ 523 w 537"/>
                  <a:gd name="T17" fmla="*/ 113 h 301"/>
                  <a:gd name="T18" fmla="*/ 537 w 537"/>
                  <a:gd name="T19" fmla="*/ 63 h 301"/>
                  <a:gd name="T20" fmla="*/ 476 w 537"/>
                  <a:gd name="T21" fmla="*/ 18 h 301"/>
                  <a:gd name="T22" fmla="*/ 443 w 537"/>
                  <a:gd name="T23" fmla="*/ 5 h 301"/>
                  <a:gd name="T24" fmla="*/ 404 w 537"/>
                  <a:gd name="T25" fmla="*/ 14 h 301"/>
                  <a:gd name="T26" fmla="*/ 379 w 537"/>
                  <a:gd name="T27" fmla="*/ 35 h 301"/>
                  <a:gd name="T28" fmla="*/ 332 w 537"/>
                  <a:gd name="T29" fmla="*/ 21 h 301"/>
                  <a:gd name="T30" fmla="*/ 320 w 537"/>
                  <a:gd name="T31" fmla="*/ 34 h 301"/>
                  <a:gd name="T32" fmla="*/ 288 w 537"/>
                  <a:gd name="T33" fmla="*/ 55 h 301"/>
                  <a:gd name="T34" fmla="*/ 270 w 537"/>
                  <a:gd name="T35" fmla="*/ 28 h 301"/>
                  <a:gd name="T36" fmla="*/ 249 w 537"/>
                  <a:gd name="T37" fmla="*/ 23 h 301"/>
                  <a:gd name="T38" fmla="*/ 228 w 537"/>
                  <a:gd name="T39" fmla="*/ 12 h 301"/>
                  <a:gd name="T40" fmla="*/ 193 w 537"/>
                  <a:gd name="T41" fmla="*/ 37 h 301"/>
                  <a:gd name="T42" fmla="*/ 170 w 537"/>
                  <a:gd name="T43" fmla="*/ 25 h 301"/>
                  <a:gd name="T44" fmla="*/ 139 w 537"/>
                  <a:gd name="T45" fmla="*/ 51 h 301"/>
                  <a:gd name="T46" fmla="*/ 107 w 537"/>
                  <a:gd name="T47" fmla="*/ 100 h 301"/>
                  <a:gd name="T48" fmla="*/ 88 w 537"/>
                  <a:gd name="T49" fmla="*/ 118 h 301"/>
                  <a:gd name="T50" fmla="*/ 58 w 537"/>
                  <a:gd name="T51" fmla="*/ 132 h 301"/>
                  <a:gd name="T52" fmla="*/ 17 w 537"/>
                  <a:gd name="T53" fmla="*/ 146 h 301"/>
                  <a:gd name="T54" fmla="*/ 7 w 537"/>
                  <a:gd name="T55" fmla="*/ 169 h 301"/>
                  <a:gd name="T56" fmla="*/ 8 w 537"/>
                  <a:gd name="T57" fmla="*/ 172 h 301"/>
                  <a:gd name="T58" fmla="*/ 8 w 537"/>
                  <a:gd name="T59" fmla="*/ 181 h 301"/>
                  <a:gd name="T60" fmla="*/ 8 w 537"/>
                  <a:gd name="T61" fmla="*/ 186 h 301"/>
                  <a:gd name="T62" fmla="*/ 7 w 537"/>
                  <a:gd name="T63" fmla="*/ 190 h 301"/>
                  <a:gd name="T64" fmla="*/ 5 w 537"/>
                  <a:gd name="T65" fmla="*/ 193 h 301"/>
                  <a:gd name="T66" fmla="*/ 1 w 537"/>
                  <a:gd name="T67" fmla="*/ 199 h 301"/>
                  <a:gd name="T68" fmla="*/ 1 w 537"/>
                  <a:gd name="T69" fmla="*/ 206 h 301"/>
                  <a:gd name="T70" fmla="*/ 1 w 537"/>
                  <a:gd name="T71" fmla="*/ 211 h 301"/>
                  <a:gd name="T72" fmla="*/ 3 w 537"/>
                  <a:gd name="T73" fmla="*/ 215 h 301"/>
                  <a:gd name="T74" fmla="*/ 7 w 537"/>
                  <a:gd name="T75" fmla="*/ 222 h 301"/>
                  <a:gd name="T76" fmla="*/ 12 w 537"/>
                  <a:gd name="T77" fmla="*/ 227 h 301"/>
                  <a:gd name="T78" fmla="*/ 15 w 537"/>
                  <a:gd name="T79" fmla="*/ 237 h 301"/>
                  <a:gd name="T80" fmla="*/ 21 w 537"/>
                  <a:gd name="T81" fmla="*/ 244 h 301"/>
                  <a:gd name="T82" fmla="*/ 24 w 537"/>
                  <a:gd name="T83" fmla="*/ 248 h 301"/>
                  <a:gd name="T84" fmla="*/ 28 w 537"/>
                  <a:gd name="T85" fmla="*/ 251 h 301"/>
                  <a:gd name="T86" fmla="*/ 28 w 537"/>
                  <a:gd name="T87" fmla="*/ 257 h 301"/>
                  <a:gd name="T88" fmla="*/ 26 w 537"/>
                  <a:gd name="T89" fmla="*/ 262 h 301"/>
                  <a:gd name="T90" fmla="*/ 31 w 537"/>
                  <a:gd name="T91" fmla="*/ 262 h 301"/>
                  <a:gd name="T92" fmla="*/ 52 w 537"/>
                  <a:gd name="T93" fmla="*/ 266 h 301"/>
                  <a:gd name="T94" fmla="*/ 109 w 537"/>
                  <a:gd name="T95" fmla="*/ 301 h 301"/>
                  <a:gd name="T96" fmla="*/ 202 w 537"/>
                  <a:gd name="T97" fmla="*/ 283 h 301"/>
                  <a:gd name="T98" fmla="*/ 198 w 537"/>
                  <a:gd name="T99" fmla="*/ 246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37" h="301">
                    <a:moveTo>
                      <a:pt x="211" y="244"/>
                    </a:moveTo>
                    <a:lnTo>
                      <a:pt x="235" y="243"/>
                    </a:lnTo>
                    <a:lnTo>
                      <a:pt x="258" y="236"/>
                    </a:lnTo>
                    <a:lnTo>
                      <a:pt x="262" y="216"/>
                    </a:lnTo>
                    <a:lnTo>
                      <a:pt x="272" y="211"/>
                    </a:lnTo>
                    <a:lnTo>
                      <a:pt x="300" y="225"/>
                    </a:lnTo>
                    <a:lnTo>
                      <a:pt x="316" y="222"/>
                    </a:lnTo>
                    <a:lnTo>
                      <a:pt x="325" y="204"/>
                    </a:lnTo>
                    <a:lnTo>
                      <a:pt x="330" y="199"/>
                    </a:lnTo>
                    <a:lnTo>
                      <a:pt x="335" y="202"/>
                    </a:lnTo>
                    <a:lnTo>
                      <a:pt x="341" y="195"/>
                    </a:lnTo>
                    <a:lnTo>
                      <a:pt x="349" y="165"/>
                    </a:lnTo>
                    <a:lnTo>
                      <a:pt x="351" y="157"/>
                    </a:lnTo>
                    <a:lnTo>
                      <a:pt x="370" y="150"/>
                    </a:lnTo>
                    <a:lnTo>
                      <a:pt x="383" y="148"/>
                    </a:lnTo>
                    <a:lnTo>
                      <a:pt x="411" y="157"/>
                    </a:lnTo>
                    <a:lnTo>
                      <a:pt x="421" y="151"/>
                    </a:lnTo>
                    <a:lnTo>
                      <a:pt x="427" y="153"/>
                    </a:lnTo>
                    <a:lnTo>
                      <a:pt x="428" y="146"/>
                    </a:lnTo>
                    <a:lnTo>
                      <a:pt x="441" y="141"/>
                    </a:lnTo>
                    <a:lnTo>
                      <a:pt x="458" y="151"/>
                    </a:lnTo>
                    <a:lnTo>
                      <a:pt x="471" y="171"/>
                    </a:lnTo>
                    <a:lnTo>
                      <a:pt x="478" y="174"/>
                    </a:lnTo>
                    <a:lnTo>
                      <a:pt x="508" y="164"/>
                    </a:lnTo>
                    <a:lnTo>
                      <a:pt x="513" y="158"/>
                    </a:lnTo>
                    <a:lnTo>
                      <a:pt x="509" y="132"/>
                    </a:lnTo>
                    <a:lnTo>
                      <a:pt x="523" y="113"/>
                    </a:lnTo>
                    <a:lnTo>
                      <a:pt x="525" y="88"/>
                    </a:lnTo>
                    <a:lnTo>
                      <a:pt x="532" y="67"/>
                    </a:lnTo>
                    <a:lnTo>
                      <a:pt x="537" y="63"/>
                    </a:lnTo>
                    <a:lnTo>
                      <a:pt x="537" y="49"/>
                    </a:lnTo>
                    <a:lnTo>
                      <a:pt x="486" y="35"/>
                    </a:lnTo>
                    <a:lnTo>
                      <a:pt x="476" y="18"/>
                    </a:lnTo>
                    <a:lnTo>
                      <a:pt x="464" y="11"/>
                    </a:lnTo>
                    <a:lnTo>
                      <a:pt x="458" y="16"/>
                    </a:lnTo>
                    <a:lnTo>
                      <a:pt x="443" y="5"/>
                    </a:lnTo>
                    <a:lnTo>
                      <a:pt x="421" y="9"/>
                    </a:lnTo>
                    <a:lnTo>
                      <a:pt x="409" y="5"/>
                    </a:lnTo>
                    <a:lnTo>
                      <a:pt x="404" y="14"/>
                    </a:lnTo>
                    <a:lnTo>
                      <a:pt x="392" y="14"/>
                    </a:lnTo>
                    <a:lnTo>
                      <a:pt x="395" y="21"/>
                    </a:lnTo>
                    <a:lnTo>
                      <a:pt x="379" y="35"/>
                    </a:lnTo>
                    <a:lnTo>
                      <a:pt x="356" y="18"/>
                    </a:lnTo>
                    <a:lnTo>
                      <a:pt x="344" y="25"/>
                    </a:lnTo>
                    <a:lnTo>
                      <a:pt x="332" y="21"/>
                    </a:lnTo>
                    <a:lnTo>
                      <a:pt x="328" y="27"/>
                    </a:lnTo>
                    <a:lnTo>
                      <a:pt x="321" y="25"/>
                    </a:lnTo>
                    <a:lnTo>
                      <a:pt x="320" y="34"/>
                    </a:lnTo>
                    <a:lnTo>
                      <a:pt x="305" y="39"/>
                    </a:lnTo>
                    <a:lnTo>
                      <a:pt x="302" y="62"/>
                    </a:lnTo>
                    <a:lnTo>
                      <a:pt x="288" y="55"/>
                    </a:lnTo>
                    <a:lnTo>
                      <a:pt x="277" y="60"/>
                    </a:lnTo>
                    <a:lnTo>
                      <a:pt x="276" y="48"/>
                    </a:lnTo>
                    <a:lnTo>
                      <a:pt x="270" y="28"/>
                    </a:lnTo>
                    <a:lnTo>
                      <a:pt x="256" y="30"/>
                    </a:lnTo>
                    <a:lnTo>
                      <a:pt x="256" y="23"/>
                    </a:lnTo>
                    <a:lnTo>
                      <a:pt x="249" y="23"/>
                    </a:lnTo>
                    <a:lnTo>
                      <a:pt x="242" y="5"/>
                    </a:lnTo>
                    <a:lnTo>
                      <a:pt x="235" y="0"/>
                    </a:lnTo>
                    <a:lnTo>
                      <a:pt x="228" y="12"/>
                    </a:lnTo>
                    <a:lnTo>
                      <a:pt x="219" y="14"/>
                    </a:lnTo>
                    <a:lnTo>
                      <a:pt x="211" y="35"/>
                    </a:lnTo>
                    <a:lnTo>
                      <a:pt x="193" y="37"/>
                    </a:lnTo>
                    <a:lnTo>
                      <a:pt x="193" y="20"/>
                    </a:lnTo>
                    <a:lnTo>
                      <a:pt x="181" y="20"/>
                    </a:lnTo>
                    <a:lnTo>
                      <a:pt x="170" y="25"/>
                    </a:lnTo>
                    <a:lnTo>
                      <a:pt x="153" y="25"/>
                    </a:lnTo>
                    <a:lnTo>
                      <a:pt x="140" y="41"/>
                    </a:lnTo>
                    <a:lnTo>
                      <a:pt x="139" y="51"/>
                    </a:lnTo>
                    <a:lnTo>
                      <a:pt x="123" y="60"/>
                    </a:lnTo>
                    <a:lnTo>
                      <a:pt x="112" y="99"/>
                    </a:lnTo>
                    <a:lnTo>
                      <a:pt x="107" y="100"/>
                    </a:lnTo>
                    <a:lnTo>
                      <a:pt x="98" y="104"/>
                    </a:lnTo>
                    <a:lnTo>
                      <a:pt x="96" y="118"/>
                    </a:lnTo>
                    <a:lnTo>
                      <a:pt x="88" y="118"/>
                    </a:lnTo>
                    <a:lnTo>
                      <a:pt x="79" y="130"/>
                    </a:lnTo>
                    <a:lnTo>
                      <a:pt x="63" y="137"/>
                    </a:lnTo>
                    <a:lnTo>
                      <a:pt x="58" y="132"/>
                    </a:lnTo>
                    <a:lnTo>
                      <a:pt x="49" y="137"/>
                    </a:lnTo>
                    <a:lnTo>
                      <a:pt x="30" y="130"/>
                    </a:lnTo>
                    <a:lnTo>
                      <a:pt x="17" y="146"/>
                    </a:lnTo>
                    <a:lnTo>
                      <a:pt x="5" y="167"/>
                    </a:lnTo>
                    <a:lnTo>
                      <a:pt x="7" y="167"/>
                    </a:lnTo>
                    <a:lnTo>
                      <a:pt x="7" y="169"/>
                    </a:lnTo>
                    <a:lnTo>
                      <a:pt x="7" y="171"/>
                    </a:lnTo>
                    <a:lnTo>
                      <a:pt x="8" y="171"/>
                    </a:lnTo>
                    <a:lnTo>
                      <a:pt x="8" y="172"/>
                    </a:lnTo>
                    <a:lnTo>
                      <a:pt x="7" y="174"/>
                    </a:lnTo>
                    <a:lnTo>
                      <a:pt x="8" y="179"/>
                    </a:lnTo>
                    <a:lnTo>
                      <a:pt x="8" y="181"/>
                    </a:lnTo>
                    <a:lnTo>
                      <a:pt x="10" y="183"/>
                    </a:lnTo>
                    <a:lnTo>
                      <a:pt x="8" y="185"/>
                    </a:lnTo>
                    <a:lnTo>
                      <a:pt x="8" y="186"/>
                    </a:lnTo>
                    <a:lnTo>
                      <a:pt x="7" y="186"/>
                    </a:lnTo>
                    <a:lnTo>
                      <a:pt x="7" y="188"/>
                    </a:lnTo>
                    <a:lnTo>
                      <a:pt x="7" y="190"/>
                    </a:lnTo>
                    <a:lnTo>
                      <a:pt x="5" y="190"/>
                    </a:lnTo>
                    <a:lnTo>
                      <a:pt x="5" y="192"/>
                    </a:lnTo>
                    <a:lnTo>
                      <a:pt x="5" y="193"/>
                    </a:lnTo>
                    <a:lnTo>
                      <a:pt x="3" y="193"/>
                    </a:lnTo>
                    <a:lnTo>
                      <a:pt x="1" y="197"/>
                    </a:lnTo>
                    <a:lnTo>
                      <a:pt x="1" y="199"/>
                    </a:lnTo>
                    <a:lnTo>
                      <a:pt x="3" y="202"/>
                    </a:lnTo>
                    <a:lnTo>
                      <a:pt x="1" y="204"/>
                    </a:lnTo>
                    <a:lnTo>
                      <a:pt x="1" y="206"/>
                    </a:lnTo>
                    <a:lnTo>
                      <a:pt x="1" y="208"/>
                    </a:lnTo>
                    <a:lnTo>
                      <a:pt x="0" y="209"/>
                    </a:lnTo>
                    <a:lnTo>
                      <a:pt x="1" y="211"/>
                    </a:lnTo>
                    <a:lnTo>
                      <a:pt x="1" y="213"/>
                    </a:lnTo>
                    <a:lnTo>
                      <a:pt x="3" y="213"/>
                    </a:lnTo>
                    <a:lnTo>
                      <a:pt x="3" y="215"/>
                    </a:lnTo>
                    <a:lnTo>
                      <a:pt x="8" y="216"/>
                    </a:lnTo>
                    <a:lnTo>
                      <a:pt x="7" y="218"/>
                    </a:lnTo>
                    <a:lnTo>
                      <a:pt x="7" y="222"/>
                    </a:lnTo>
                    <a:lnTo>
                      <a:pt x="10" y="225"/>
                    </a:lnTo>
                    <a:lnTo>
                      <a:pt x="12" y="225"/>
                    </a:lnTo>
                    <a:lnTo>
                      <a:pt x="12" y="227"/>
                    </a:lnTo>
                    <a:lnTo>
                      <a:pt x="12" y="230"/>
                    </a:lnTo>
                    <a:lnTo>
                      <a:pt x="14" y="234"/>
                    </a:lnTo>
                    <a:lnTo>
                      <a:pt x="15" y="237"/>
                    </a:lnTo>
                    <a:lnTo>
                      <a:pt x="15" y="241"/>
                    </a:lnTo>
                    <a:lnTo>
                      <a:pt x="17" y="243"/>
                    </a:lnTo>
                    <a:lnTo>
                      <a:pt x="21" y="244"/>
                    </a:lnTo>
                    <a:lnTo>
                      <a:pt x="24" y="244"/>
                    </a:lnTo>
                    <a:lnTo>
                      <a:pt x="24" y="246"/>
                    </a:lnTo>
                    <a:lnTo>
                      <a:pt x="24" y="248"/>
                    </a:lnTo>
                    <a:lnTo>
                      <a:pt x="26" y="248"/>
                    </a:lnTo>
                    <a:lnTo>
                      <a:pt x="26" y="250"/>
                    </a:lnTo>
                    <a:lnTo>
                      <a:pt x="28" y="251"/>
                    </a:lnTo>
                    <a:lnTo>
                      <a:pt x="26" y="253"/>
                    </a:lnTo>
                    <a:lnTo>
                      <a:pt x="26" y="255"/>
                    </a:lnTo>
                    <a:lnTo>
                      <a:pt x="28" y="257"/>
                    </a:lnTo>
                    <a:lnTo>
                      <a:pt x="26" y="257"/>
                    </a:lnTo>
                    <a:lnTo>
                      <a:pt x="28" y="258"/>
                    </a:lnTo>
                    <a:lnTo>
                      <a:pt x="26" y="262"/>
                    </a:lnTo>
                    <a:lnTo>
                      <a:pt x="28" y="264"/>
                    </a:lnTo>
                    <a:lnTo>
                      <a:pt x="30" y="262"/>
                    </a:lnTo>
                    <a:lnTo>
                      <a:pt x="31" y="262"/>
                    </a:lnTo>
                    <a:lnTo>
                      <a:pt x="33" y="262"/>
                    </a:lnTo>
                    <a:lnTo>
                      <a:pt x="35" y="264"/>
                    </a:lnTo>
                    <a:lnTo>
                      <a:pt x="52" y="266"/>
                    </a:lnTo>
                    <a:lnTo>
                      <a:pt x="77" y="290"/>
                    </a:lnTo>
                    <a:lnTo>
                      <a:pt x="98" y="301"/>
                    </a:lnTo>
                    <a:lnTo>
                      <a:pt x="109" y="301"/>
                    </a:lnTo>
                    <a:lnTo>
                      <a:pt x="182" y="294"/>
                    </a:lnTo>
                    <a:lnTo>
                      <a:pt x="191" y="283"/>
                    </a:lnTo>
                    <a:lnTo>
                      <a:pt x="202" y="283"/>
                    </a:lnTo>
                    <a:lnTo>
                      <a:pt x="193" y="274"/>
                    </a:lnTo>
                    <a:lnTo>
                      <a:pt x="191" y="258"/>
                    </a:lnTo>
                    <a:lnTo>
                      <a:pt x="198" y="246"/>
                    </a:lnTo>
                    <a:lnTo>
                      <a:pt x="211" y="24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Freeform 207">
                <a:extLst>
                  <a:ext uri="{FF2B5EF4-FFF2-40B4-BE49-F238E27FC236}">
                    <a16:creationId xmlns:a16="http://schemas.microsoft.com/office/drawing/2014/main" id="{C82D6BE3-099D-A7E5-1DCF-352C97EEE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" y="2864"/>
                <a:ext cx="37" cy="59"/>
              </a:xfrm>
              <a:custGeom>
                <a:avLst/>
                <a:gdLst>
                  <a:gd name="T0" fmla="*/ 3 w 73"/>
                  <a:gd name="T1" fmla="*/ 42 h 118"/>
                  <a:gd name="T2" fmla="*/ 8 w 73"/>
                  <a:gd name="T3" fmla="*/ 35 h 118"/>
                  <a:gd name="T4" fmla="*/ 10 w 73"/>
                  <a:gd name="T5" fmla="*/ 33 h 118"/>
                  <a:gd name="T6" fmla="*/ 10 w 73"/>
                  <a:gd name="T7" fmla="*/ 28 h 118"/>
                  <a:gd name="T8" fmla="*/ 14 w 73"/>
                  <a:gd name="T9" fmla="*/ 24 h 118"/>
                  <a:gd name="T10" fmla="*/ 14 w 73"/>
                  <a:gd name="T11" fmla="*/ 21 h 118"/>
                  <a:gd name="T12" fmla="*/ 14 w 73"/>
                  <a:gd name="T13" fmla="*/ 17 h 118"/>
                  <a:gd name="T14" fmla="*/ 17 w 73"/>
                  <a:gd name="T15" fmla="*/ 10 h 118"/>
                  <a:gd name="T16" fmla="*/ 24 w 73"/>
                  <a:gd name="T17" fmla="*/ 9 h 118"/>
                  <a:gd name="T18" fmla="*/ 28 w 73"/>
                  <a:gd name="T19" fmla="*/ 2 h 118"/>
                  <a:gd name="T20" fmla="*/ 31 w 73"/>
                  <a:gd name="T21" fmla="*/ 3 h 118"/>
                  <a:gd name="T22" fmla="*/ 36 w 73"/>
                  <a:gd name="T23" fmla="*/ 3 h 118"/>
                  <a:gd name="T24" fmla="*/ 38 w 73"/>
                  <a:gd name="T25" fmla="*/ 2 h 118"/>
                  <a:gd name="T26" fmla="*/ 38 w 73"/>
                  <a:gd name="T27" fmla="*/ 9 h 118"/>
                  <a:gd name="T28" fmla="*/ 38 w 73"/>
                  <a:gd name="T29" fmla="*/ 14 h 118"/>
                  <a:gd name="T30" fmla="*/ 42 w 73"/>
                  <a:gd name="T31" fmla="*/ 32 h 118"/>
                  <a:gd name="T32" fmla="*/ 47 w 73"/>
                  <a:gd name="T33" fmla="*/ 42 h 118"/>
                  <a:gd name="T34" fmla="*/ 54 w 73"/>
                  <a:gd name="T35" fmla="*/ 54 h 118"/>
                  <a:gd name="T36" fmla="*/ 61 w 73"/>
                  <a:gd name="T37" fmla="*/ 58 h 118"/>
                  <a:gd name="T38" fmla="*/ 70 w 73"/>
                  <a:gd name="T39" fmla="*/ 60 h 118"/>
                  <a:gd name="T40" fmla="*/ 70 w 73"/>
                  <a:gd name="T41" fmla="*/ 72 h 118"/>
                  <a:gd name="T42" fmla="*/ 59 w 73"/>
                  <a:gd name="T43" fmla="*/ 91 h 118"/>
                  <a:gd name="T44" fmla="*/ 56 w 73"/>
                  <a:gd name="T45" fmla="*/ 100 h 118"/>
                  <a:gd name="T46" fmla="*/ 54 w 73"/>
                  <a:gd name="T47" fmla="*/ 112 h 118"/>
                  <a:gd name="T48" fmla="*/ 42 w 73"/>
                  <a:gd name="T49" fmla="*/ 109 h 118"/>
                  <a:gd name="T50" fmla="*/ 24 w 73"/>
                  <a:gd name="T51" fmla="*/ 116 h 118"/>
                  <a:gd name="T52" fmla="*/ 19 w 73"/>
                  <a:gd name="T53" fmla="*/ 111 h 118"/>
                  <a:gd name="T54" fmla="*/ 5 w 73"/>
                  <a:gd name="T55" fmla="*/ 105 h 118"/>
                  <a:gd name="T56" fmla="*/ 8 w 73"/>
                  <a:gd name="T57" fmla="*/ 98 h 118"/>
                  <a:gd name="T58" fmla="*/ 7 w 73"/>
                  <a:gd name="T59" fmla="*/ 95 h 118"/>
                  <a:gd name="T60" fmla="*/ 10 w 73"/>
                  <a:gd name="T61" fmla="*/ 91 h 118"/>
                  <a:gd name="T62" fmla="*/ 12 w 73"/>
                  <a:gd name="T63" fmla="*/ 89 h 118"/>
                  <a:gd name="T64" fmla="*/ 14 w 73"/>
                  <a:gd name="T65" fmla="*/ 84 h 118"/>
                  <a:gd name="T66" fmla="*/ 10 w 73"/>
                  <a:gd name="T67" fmla="*/ 81 h 118"/>
                  <a:gd name="T68" fmla="*/ 10 w 73"/>
                  <a:gd name="T69" fmla="*/ 74 h 118"/>
                  <a:gd name="T70" fmla="*/ 7 w 73"/>
                  <a:gd name="T71" fmla="*/ 74 h 118"/>
                  <a:gd name="T72" fmla="*/ 3 w 73"/>
                  <a:gd name="T73" fmla="*/ 63 h 118"/>
                  <a:gd name="T74" fmla="*/ 0 w 73"/>
                  <a:gd name="T75" fmla="*/ 56 h 118"/>
                  <a:gd name="T76" fmla="*/ 1 w 73"/>
                  <a:gd name="T77" fmla="*/ 54 h 118"/>
                  <a:gd name="T78" fmla="*/ 1 w 73"/>
                  <a:gd name="T79" fmla="*/ 51 h 118"/>
                  <a:gd name="T80" fmla="*/ 5 w 73"/>
                  <a:gd name="T81" fmla="*/ 51 h 118"/>
                  <a:gd name="T82" fmla="*/ 0 w 73"/>
                  <a:gd name="T83" fmla="*/ 4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" h="118">
                    <a:moveTo>
                      <a:pt x="0" y="46"/>
                    </a:moveTo>
                    <a:lnTo>
                      <a:pt x="3" y="42"/>
                    </a:lnTo>
                    <a:lnTo>
                      <a:pt x="5" y="35"/>
                    </a:lnTo>
                    <a:lnTo>
                      <a:pt x="8" y="35"/>
                    </a:lnTo>
                    <a:lnTo>
                      <a:pt x="8" y="33"/>
                    </a:lnTo>
                    <a:lnTo>
                      <a:pt x="10" y="33"/>
                    </a:lnTo>
                    <a:lnTo>
                      <a:pt x="10" y="32"/>
                    </a:lnTo>
                    <a:lnTo>
                      <a:pt x="10" y="28"/>
                    </a:lnTo>
                    <a:lnTo>
                      <a:pt x="10" y="26"/>
                    </a:lnTo>
                    <a:lnTo>
                      <a:pt x="14" y="24"/>
                    </a:lnTo>
                    <a:lnTo>
                      <a:pt x="14" y="23"/>
                    </a:lnTo>
                    <a:lnTo>
                      <a:pt x="14" y="21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7" y="16"/>
                    </a:lnTo>
                    <a:lnTo>
                      <a:pt x="17" y="10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4" y="2"/>
                    </a:lnTo>
                    <a:lnTo>
                      <a:pt x="28" y="2"/>
                    </a:lnTo>
                    <a:lnTo>
                      <a:pt x="31" y="0"/>
                    </a:lnTo>
                    <a:lnTo>
                      <a:pt x="31" y="3"/>
                    </a:lnTo>
                    <a:lnTo>
                      <a:pt x="33" y="5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40" y="3"/>
                    </a:lnTo>
                    <a:lnTo>
                      <a:pt x="38" y="9"/>
                    </a:lnTo>
                    <a:lnTo>
                      <a:pt x="40" y="9"/>
                    </a:lnTo>
                    <a:lnTo>
                      <a:pt x="38" y="14"/>
                    </a:lnTo>
                    <a:lnTo>
                      <a:pt x="38" y="23"/>
                    </a:lnTo>
                    <a:lnTo>
                      <a:pt x="42" y="32"/>
                    </a:lnTo>
                    <a:lnTo>
                      <a:pt x="43" y="33"/>
                    </a:lnTo>
                    <a:lnTo>
                      <a:pt x="47" y="42"/>
                    </a:lnTo>
                    <a:lnTo>
                      <a:pt x="52" y="49"/>
                    </a:lnTo>
                    <a:lnTo>
                      <a:pt x="54" y="54"/>
                    </a:lnTo>
                    <a:lnTo>
                      <a:pt x="58" y="53"/>
                    </a:lnTo>
                    <a:lnTo>
                      <a:pt x="61" y="58"/>
                    </a:lnTo>
                    <a:lnTo>
                      <a:pt x="65" y="60"/>
                    </a:lnTo>
                    <a:lnTo>
                      <a:pt x="70" y="60"/>
                    </a:lnTo>
                    <a:lnTo>
                      <a:pt x="73" y="61"/>
                    </a:lnTo>
                    <a:lnTo>
                      <a:pt x="70" y="72"/>
                    </a:lnTo>
                    <a:lnTo>
                      <a:pt x="63" y="82"/>
                    </a:lnTo>
                    <a:lnTo>
                      <a:pt x="59" y="91"/>
                    </a:lnTo>
                    <a:lnTo>
                      <a:pt x="56" y="93"/>
                    </a:lnTo>
                    <a:lnTo>
                      <a:pt x="56" y="100"/>
                    </a:lnTo>
                    <a:lnTo>
                      <a:pt x="52" y="104"/>
                    </a:lnTo>
                    <a:lnTo>
                      <a:pt x="54" y="112"/>
                    </a:lnTo>
                    <a:lnTo>
                      <a:pt x="52" y="118"/>
                    </a:lnTo>
                    <a:lnTo>
                      <a:pt x="42" y="109"/>
                    </a:lnTo>
                    <a:lnTo>
                      <a:pt x="35" y="109"/>
                    </a:lnTo>
                    <a:lnTo>
                      <a:pt x="24" y="116"/>
                    </a:lnTo>
                    <a:lnTo>
                      <a:pt x="21" y="114"/>
                    </a:lnTo>
                    <a:lnTo>
                      <a:pt x="19" y="111"/>
                    </a:lnTo>
                    <a:lnTo>
                      <a:pt x="12" y="109"/>
                    </a:lnTo>
                    <a:lnTo>
                      <a:pt x="5" y="105"/>
                    </a:lnTo>
                    <a:lnTo>
                      <a:pt x="5" y="100"/>
                    </a:lnTo>
                    <a:lnTo>
                      <a:pt x="8" y="98"/>
                    </a:lnTo>
                    <a:lnTo>
                      <a:pt x="8" y="97"/>
                    </a:lnTo>
                    <a:lnTo>
                      <a:pt x="7" y="95"/>
                    </a:lnTo>
                    <a:lnTo>
                      <a:pt x="10" y="93"/>
                    </a:lnTo>
                    <a:lnTo>
                      <a:pt x="10" y="91"/>
                    </a:lnTo>
                    <a:lnTo>
                      <a:pt x="12" y="88"/>
                    </a:lnTo>
                    <a:lnTo>
                      <a:pt x="12" y="89"/>
                    </a:lnTo>
                    <a:lnTo>
                      <a:pt x="12" y="88"/>
                    </a:lnTo>
                    <a:lnTo>
                      <a:pt x="14" y="84"/>
                    </a:lnTo>
                    <a:lnTo>
                      <a:pt x="10" y="82"/>
                    </a:lnTo>
                    <a:lnTo>
                      <a:pt x="10" y="81"/>
                    </a:lnTo>
                    <a:lnTo>
                      <a:pt x="12" y="77"/>
                    </a:lnTo>
                    <a:lnTo>
                      <a:pt x="10" y="74"/>
                    </a:lnTo>
                    <a:lnTo>
                      <a:pt x="8" y="75"/>
                    </a:lnTo>
                    <a:lnTo>
                      <a:pt x="7" y="74"/>
                    </a:lnTo>
                    <a:lnTo>
                      <a:pt x="7" y="70"/>
                    </a:lnTo>
                    <a:lnTo>
                      <a:pt x="3" y="63"/>
                    </a:lnTo>
                    <a:lnTo>
                      <a:pt x="1" y="63"/>
                    </a:lnTo>
                    <a:lnTo>
                      <a:pt x="0" y="56"/>
                    </a:lnTo>
                    <a:lnTo>
                      <a:pt x="1" y="56"/>
                    </a:lnTo>
                    <a:lnTo>
                      <a:pt x="1" y="54"/>
                    </a:lnTo>
                    <a:lnTo>
                      <a:pt x="1" y="53"/>
                    </a:lnTo>
                    <a:lnTo>
                      <a:pt x="1" y="51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5" y="49"/>
                    </a:lnTo>
                    <a:lnTo>
                      <a:pt x="0" y="4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Freeform 208">
                <a:extLst>
                  <a:ext uri="{FF2B5EF4-FFF2-40B4-BE49-F238E27FC236}">
                    <a16:creationId xmlns:a16="http://schemas.microsoft.com/office/drawing/2014/main" id="{DA34EB37-D73E-4BA5-B276-5A9187892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1" y="2505"/>
                <a:ext cx="419" cy="594"/>
              </a:xfrm>
              <a:custGeom>
                <a:avLst/>
                <a:gdLst>
                  <a:gd name="T0" fmla="*/ 803 w 838"/>
                  <a:gd name="T1" fmla="*/ 417 h 1188"/>
                  <a:gd name="T2" fmla="*/ 748 w 838"/>
                  <a:gd name="T3" fmla="*/ 325 h 1188"/>
                  <a:gd name="T4" fmla="*/ 768 w 838"/>
                  <a:gd name="T5" fmla="*/ 234 h 1188"/>
                  <a:gd name="T6" fmla="*/ 738 w 838"/>
                  <a:gd name="T7" fmla="*/ 183 h 1188"/>
                  <a:gd name="T8" fmla="*/ 710 w 838"/>
                  <a:gd name="T9" fmla="*/ 123 h 1188"/>
                  <a:gd name="T10" fmla="*/ 678 w 838"/>
                  <a:gd name="T11" fmla="*/ 118 h 1188"/>
                  <a:gd name="T12" fmla="*/ 650 w 838"/>
                  <a:gd name="T13" fmla="*/ 99 h 1188"/>
                  <a:gd name="T14" fmla="*/ 623 w 838"/>
                  <a:gd name="T15" fmla="*/ 90 h 1188"/>
                  <a:gd name="T16" fmla="*/ 594 w 838"/>
                  <a:gd name="T17" fmla="*/ 104 h 1188"/>
                  <a:gd name="T18" fmla="*/ 627 w 838"/>
                  <a:gd name="T19" fmla="*/ 81 h 1188"/>
                  <a:gd name="T20" fmla="*/ 574 w 838"/>
                  <a:gd name="T21" fmla="*/ 113 h 1188"/>
                  <a:gd name="T22" fmla="*/ 539 w 838"/>
                  <a:gd name="T23" fmla="*/ 123 h 1188"/>
                  <a:gd name="T24" fmla="*/ 518 w 838"/>
                  <a:gd name="T25" fmla="*/ 158 h 1188"/>
                  <a:gd name="T26" fmla="*/ 465 w 838"/>
                  <a:gd name="T27" fmla="*/ 151 h 1188"/>
                  <a:gd name="T28" fmla="*/ 453 w 838"/>
                  <a:gd name="T29" fmla="*/ 141 h 1188"/>
                  <a:gd name="T30" fmla="*/ 476 w 838"/>
                  <a:gd name="T31" fmla="*/ 67 h 1188"/>
                  <a:gd name="T32" fmla="*/ 413 w 838"/>
                  <a:gd name="T33" fmla="*/ 79 h 1188"/>
                  <a:gd name="T34" fmla="*/ 379 w 838"/>
                  <a:gd name="T35" fmla="*/ 71 h 1188"/>
                  <a:gd name="T36" fmla="*/ 346 w 838"/>
                  <a:gd name="T37" fmla="*/ 14 h 1188"/>
                  <a:gd name="T38" fmla="*/ 281 w 838"/>
                  <a:gd name="T39" fmla="*/ 28 h 1188"/>
                  <a:gd name="T40" fmla="*/ 272 w 838"/>
                  <a:gd name="T41" fmla="*/ 85 h 1188"/>
                  <a:gd name="T42" fmla="*/ 302 w 838"/>
                  <a:gd name="T43" fmla="*/ 132 h 1188"/>
                  <a:gd name="T44" fmla="*/ 346 w 838"/>
                  <a:gd name="T45" fmla="*/ 195 h 1188"/>
                  <a:gd name="T46" fmla="*/ 309 w 838"/>
                  <a:gd name="T47" fmla="*/ 165 h 1188"/>
                  <a:gd name="T48" fmla="*/ 240 w 838"/>
                  <a:gd name="T49" fmla="*/ 201 h 1188"/>
                  <a:gd name="T50" fmla="*/ 216 w 838"/>
                  <a:gd name="T51" fmla="*/ 194 h 1188"/>
                  <a:gd name="T52" fmla="*/ 123 w 838"/>
                  <a:gd name="T53" fmla="*/ 237 h 1188"/>
                  <a:gd name="T54" fmla="*/ 135 w 838"/>
                  <a:gd name="T55" fmla="*/ 288 h 1188"/>
                  <a:gd name="T56" fmla="*/ 93 w 838"/>
                  <a:gd name="T57" fmla="*/ 369 h 1188"/>
                  <a:gd name="T58" fmla="*/ 89 w 838"/>
                  <a:gd name="T59" fmla="*/ 427 h 1188"/>
                  <a:gd name="T60" fmla="*/ 54 w 838"/>
                  <a:gd name="T61" fmla="*/ 459 h 1188"/>
                  <a:gd name="T62" fmla="*/ 14 w 838"/>
                  <a:gd name="T63" fmla="*/ 476 h 1188"/>
                  <a:gd name="T64" fmla="*/ 26 w 838"/>
                  <a:gd name="T65" fmla="*/ 563 h 1188"/>
                  <a:gd name="T66" fmla="*/ 1 w 838"/>
                  <a:gd name="T67" fmla="*/ 594 h 1188"/>
                  <a:gd name="T68" fmla="*/ 10 w 838"/>
                  <a:gd name="T69" fmla="*/ 636 h 1188"/>
                  <a:gd name="T70" fmla="*/ 22 w 838"/>
                  <a:gd name="T71" fmla="*/ 664 h 1188"/>
                  <a:gd name="T72" fmla="*/ 37 w 838"/>
                  <a:gd name="T73" fmla="*/ 694 h 1188"/>
                  <a:gd name="T74" fmla="*/ 17 w 838"/>
                  <a:gd name="T75" fmla="*/ 715 h 1188"/>
                  <a:gd name="T76" fmla="*/ 30 w 838"/>
                  <a:gd name="T77" fmla="*/ 772 h 1188"/>
                  <a:gd name="T78" fmla="*/ 54 w 838"/>
                  <a:gd name="T79" fmla="*/ 870 h 1188"/>
                  <a:gd name="T80" fmla="*/ 126 w 838"/>
                  <a:gd name="T81" fmla="*/ 886 h 1188"/>
                  <a:gd name="T82" fmla="*/ 198 w 838"/>
                  <a:gd name="T83" fmla="*/ 923 h 1188"/>
                  <a:gd name="T84" fmla="*/ 128 w 838"/>
                  <a:gd name="T85" fmla="*/ 1084 h 1188"/>
                  <a:gd name="T86" fmla="*/ 203 w 838"/>
                  <a:gd name="T87" fmla="*/ 1139 h 1188"/>
                  <a:gd name="T88" fmla="*/ 230 w 838"/>
                  <a:gd name="T89" fmla="*/ 1104 h 1188"/>
                  <a:gd name="T90" fmla="*/ 283 w 838"/>
                  <a:gd name="T91" fmla="*/ 1114 h 1188"/>
                  <a:gd name="T92" fmla="*/ 363 w 838"/>
                  <a:gd name="T93" fmla="*/ 1146 h 1188"/>
                  <a:gd name="T94" fmla="*/ 439 w 838"/>
                  <a:gd name="T95" fmla="*/ 1155 h 1188"/>
                  <a:gd name="T96" fmla="*/ 523 w 838"/>
                  <a:gd name="T97" fmla="*/ 1141 h 1188"/>
                  <a:gd name="T98" fmla="*/ 627 w 838"/>
                  <a:gd name="T99" fmla="*/ 1130 h 1188"/>
                  <a:gd name="T100" fmla="*/ 645 w 838"/>
                  <a:gd name="T101" fmla="*/ 1083 h 1188"/>
                  <a:gd name="T102" fmla="*/ 706 w 838"/>
                  <a:gd name="T103" fmla="*/ 982 h 1188"/>
                  <a:gd name="T104" fmla="*/ 687 w 838"/>
                  <a:gd name="T105" fmla="*/ 905 h 1188"/>
                  <a:gd name="T106" fmla="*/ 609 w 838"/>
                  <a:gd name="T107" fmla="*/ 814 h 1188"/>
                  <a:gd name="T108" fmla="*/ 571 w 838"/>
                  <a:gd name="T109" fmla="*/ 729 h 1188"/>
                  <a:gd name="T110" fmla="*/ 597 w 838"/>
                  <a:gd name="T111" fmla="*/ 722 h 1188"/>
                  <a:gd name="T112" fmla="*/ 652 w 838"/>
                  <a:gd name="T113" fmla="*/ 700 h 1188"/>
                  <a:gd name="T114" fmla="*/ 715 w 838"/>
                  <a:gd name="T115" fmla="*/ 652 h 1188"/>
                  <a:gd name="T116" fmla="*/ 771 w 838"/>
                  <a:gd name="T117" fmla="*/ 613 h 1188"/>
                  <a:gd name="T118" fmla="*/ 819 w 838"/>
                  <a:gd name="T119" fmla="*/ 631 h 1188"/>
                  <a:gd name="T120" fmla="*/ 812 w 838"/>
                  <a:gd name="T121" fmla="*/ 524 h 1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8" h="1188">
                    <a:moveTo>
                      <a:pt x="808" y="517"/>
                    </a:moveTo>
                    <a:lnTo>
                      <a:pt x="810" y="513"/>
                    </a:lnTo>
                    <a:lnTo>
                      <a:pt x="810" y="506"/>
                    </a:lnTo>
                    <a:lnTo>
                      <a:pt x="806" y="497"/>
                    </a:lnTo>
                    <a:lnTo>
                      <a:pt x="801" y="494"/>
                    </a:lnTo>
                    <a:lnTo>
                      <a:pt x="799" y="482"/>
                    </a:lnTo>
                    <a:lnTo>
                      <a:pt x="794" y="480"/>
                    </a:lnTo>
                    <a:lnTo>
                      <a:pt x="794" y="478"/>
                    </a:lnTo>
                    <a:lnTo>
                      <a:pt x="803" y="464"/>
                    </a:lnTo>
                    <a:lnTo>
                      <a:pt x="805" y="459"/>
                    </a:lnTo>
                    <a:lnTo>
                      <a:pt x="803" y="457"/>
                    </a:lnTo>
                    <a:lnTo>
                      <a:pt x="805" y="454"/>
                    </a:lnTo>
                    <a:lnTo>
                      <a:pt x="808" y="445"/>
                    </a:lnTo>
                    <a:lnTo>
                      <a:pt x="808" y="438"/>
                    </a:lnTo>
                    <a:lnTo>
                      <a:pt x="806" y="436"/>
                    </a:lnTo>
                    <a:lnTo>
                      <a:pt x="803" y="436"/>
                    </a:lnTo>
                    <a:lnTo>
                      <a:pt x="801" y="432"/>
                    </a:lnTo>
                    <a:lnTo>
                      <a:pt x="803" y="425"/>
                    </a:lnTo>
                    <a:lnTo>
                      <a:pt x="801" y="422"/>
                    </a:lnTo>
                    <a:lnTo>
                      <a:pt x="803" y="418"/>
                    </a:lnTo>
                    <a:lnTo>
                      <a:pt x="803" y="417"/>
                    </a:lnTo>
                    <a:lnTo>
                      <a:pt x="803" y="413"/>
                    </a:lnTo>
                    <a:lnTo>
                      <a:pt x="796" y="410"/>
                    </a:lnTo>
                    <a:lnTo>
                      <a:pt x="790" y="410"/>
                    </a:lnTo>
                    <a:lnTo>
                      <a:pt x="789" y="408"/>
                    </a:lnTo>
                    <a:lnTo>
                      <a:pt x="790" y="403"/>
                    </a:lnTo>
                    <a:lnTo>
                      <a:pt x="789" y="394"/>
                    </a:lnTo>
                    <a:lnTo>
                      <a:pt x="785" y="392"/>
                    </a:lnTo>
                    <a:lnTo>
                      <a:pt x="792" y="376"/>
                    </a:lnTo>
                    <a:lnTo>
                      <a:pt x="794" y="375"/>
                    </a:lnTo>
                    <a:lnTo>
                      <a:pt x="789" y="369"/>
                    </a:lnTo>
                    <a:lnTo>
                      <a:pt x="792" y="366"/>
                    </a:lnTo>
                    <a:lnTo>
                      <a:pt x="794" y="362"/>
                    </a:lnTo>
                    <a:lnTo>
                      <a:pt x="790" y="359"/>
                    </a:lnTo>
                    <a:lnTo>
                      <a:pt x="787" y="353"/>
                    </a:lnTo>
                    <a:lnTo>
                      <a:pt x="778" y="348"/>
                    </a:lnTo>
                    <a:lnTo>
                      <a:pt x="775" y="343"/>
                    </a:lnTo>
                    <a:lnTo>
                      <a:pt x="768" y="334"/>
                    </a:lnTo>
                    <a:lnTo>
                      <a:pt x="764" y="332"/>
                    </a:lnTo>
                    <a:lnTo>
                      <a:pt x="755" y="329"/>
                    </a:lnTo>
                    <a:lnTo>
                      <a:pt x="754" y="325"/>
                    </a:lnTo>
                    <a:lnTo>
                      <a:pt x="748" y="325"/>
                    </a:lnTo>
                    <a:lnTo>
                      <a:pt x="750" y="318"/>
                    </a:lnTo>
                    <a:lnTo>
                      <a:pt x="750" y="313"/>
                    </a:lnTo>
                    <a:lnTo>
                      <a:pt x="750" y="309"/>
                    </a:lnTo>
                    <a:lnTo>
                      <a:pt x="750" y="306"/>
                    </a:lnTo>
                    <a:lnTo>
                      <a:pt x="752" y="302"/>
                    </a:lnTo>
                    <a:lnTo>
                      <a:pt x="757" y="299"/>
                    </a:lnTo>
                    <a:lnTo>
                      <a:pt x="762" y="295"/>
                    </a:lnTo>
                    <a:lnTo>
                      <a:pt x="764" y="294"/>
                    </a:lnTo>
                    <a:lnTo>
                      <a:pt x="766" y="292"/>
                    </a:lnTo>
                    <a:lnTo>
                      <a:pt x="768" y="288"/>
                    </a:lnTo>
                    <a:lnTo>
                      <a:pt x="769" y="274"/>
                    </a:lnTo>
                    <a:lnTo>
                      <a:pt x="768" y="269"/>
                    </a:lnTo>
                    <a:lnTo>
                      <a:pt x="769" y="266"/>
                    </a:lnTo>
                    <a:lnTo>
                      <a:pt x="769" y="264"/>
                    </a:lnTo>
                    <a:lnTo>
                      <a:pt x="771" y="266"/>
                    </a:lnTo>
                    <a:lnTo>
                      <a:pt x="773" y="262"/>
                    </a:lnTo>
                    <a:lnTo>
                      <a:pt x="775" y="257"/>
                    </a:lnTo>
                    <a:lnTo>
                      <a:pt x="773" y="255"/>
                    </a:lnTo>
                    <a:lnTo>
                      <a:pt x="771" y="246"/>
                    </a:lnTo>
                    <a:lnTo>
                      <a:pt x="769" y="243"/>
                    </a:lnTo>
                    <a:lnTo>
                      <a:pt x="768" y="234"/>
                    </a:lnTo>
                    <a:lnTo>
                      <a:pt x="768" y="229"/>
                    </a:lnTo>
                    <a:lnTo>
                      <a:pt x="766" y="225"/>
                    </a:lnTo>
                    <a:lnTo>
                      <a:pt x="766" y="222"/>
                    </a:lnTo>
                    <a:lnTo>
                      <a:pt x="762" y="218"/>
                    </a:lnTo>
                    <a:lnTo>
                      <a:pt x="762" y="215"/>
                    </a:lnTo>
                    <a:lnTo>
                      <a:pt x="762" y="209"/>
                    </a:lnTo>
                    <a:lnTo>
                      <a:pt x="762" y="204"/>
                    </a:lnTo>
                    <a:lnTo>
                      <a:pt x="761" y="202"/>
                    </a:lnTo>
                    <a:lnTo>
                      <a:pt x="759" y="201"/>
                    </a:lnTo>
                    <a:lnTo>
                      <a:pt x="759" y="192"/>
                    </a:lnTo>
                    <a:lnTo>
                      <a:pt x="755" y="192"/>
                    </a:lnTo>
                    <a:lnTo>
                      <a:pt x="754" y="190"/>
                    </a:lnTo>
                    <a:lnTo>
                      <a:pt x="754" y="188"/>
                    </a:lnTo>
                    <a:lnTo>
                      <a:pt x="761" y="190"/>
                    </a:lnTo>
                    <a:lnTo>
                      <a:pt x="764" y="188"/>
                    </a:lnTo>
                    <a:lnTo>
                      <a:pt x="754" y="181"/>
                    </a:lnTo>
                    <a:lnTo>
                      <a:pt x="750" y="185"/>
                    </a:lnTo>
                    <a:lnTo>
                      <a:pt x="745" y="185"/>
                    </a:lnTo>
                    <a:lnTo>
                      <a:pt x="748" y="192"/>
                    </a:lnTo>
                    <a:lnTo>
                      <a:pt x="739" y="183"/>
                    </a:lnTo>
                    <a:lnTo>
                      <a:pt x="738" y="183"/>
                    </a:lnTo>
                    <a:lnTo>
                      <a:pt x="741" y="188"/>
                    </a:lnTo>
                    <a:lnTo>
                      <a:pt x="738" y="185"/>
                    </a:lnTo>
                    <a:lnTo>
                      <a:pt x="731" y="179"/>
                    </a:lnTo>
                    <a:lnTo>
                      <a:pt x="727" y="174"/>
                    </a:lnTo>
                    <a:lnTo>
                      <a:pt x="725" y="176"/>
                    </a:lnTo>
                    <a:lnTo>
                      <a:pt x="724" y="172"/>
                    </a:lnTo>
                    <a:lnTo>
                      <a:pt x="722" y="172"/>
                    </a:lnTo>
                    <a:lnTo>
                      <a:pt x="718" y="169"/>
                    </a:lnTo>
                    <a:lnTo>
                      <a:pt x="717" y="167"/>
                    </a:lnTo>
                    <a:lnTo>
                      <a:pt x="718" y="165"/>
                    </a:lnTo>
                    <a:lnTo>
                      <a:pt x="718" y="162"/>
                    </a:lnTo>
                    <a:lnTo>
                      <a:pt x="724" y="158"/>
                    </a:lnTo>
                    <a:lnTo>
                      <a:pt x="725" y="157"/>
                    </a:lnTo>
                    <a:lnTo>
                      <a:pt x="724" y="155"/>
                    </a:lnTo>
                    <a:lnTo>
                      <a:pt x="722" y="153"/>
                    </a:lnTo>
                    <a:lnTo>
                      <a:pt x="718" y="148"/>
                    </a:lnTo>
                    <a:lnTo>
                      <a:pt x="711" y="144"/>
                    </a:lnTo>
                    <a:lnTo>
                      <a:pt x="713" y="139"/>
                    </a:lnTo>
                    <a:lnTo>
                      <a:pt x="717" y="134"/>
                    </a:lnTo>
                    <a:lnTo>
                      <a:pt x="717" y="130"/>
                    </a:lnTo>
                    <a:lnTo>
                      <a:pt x="710" y="123"/>
                    </a:lnTo>
                    <a:lnTo>
                      <a:pt x="708" y="123"/>
                    </a:lnTo>
                    <a:lnTo>
                      <a:pt x="708" y="120"/>
                    </a:lnTo>
                    <a:lnTo>
                      <a:pt x="710" y="118"/>
                    </a:lnTo>
                    <a:lnTo>
                      <a:pt x="708" y="120"/>
                    </a:lnTo>
                    <a:lnTo>
                      <a:pt x="708" y="118"/>
                    </a:lnTo>
                    <a:lnTo>
                      <a:pt x="703" y="123"/>
                    </a:lnTo>
                    <a:lnTo>
                      <a:pt x="697" y="125"/>
                    </a:lnTo>
                    <a:lnTo>
                      <a:pt x="690" y="125"/>
                    </a:lnTo>
                    <a:lnTo>
                      <a:pt x="687" y="127"/>
                    </a:lnTo>
                    <a:lnTo>
                      <a:pt x="689" y="130"/>
                    </a:lnTo>
                    <a:lnTo>
                      <a:pt x="689" y="132"/>
                    </a:lnTo>
                    <a:lnTo>
                      <a:pt x="687" y="136"/>
                    </a:lnTo>
                    <a:lnTo>
                      <a:pt x="685" y="132"/>
                    </a:lnTo>
                    <a:lnTo>
                      <a:pt x="685" y="130"/>
                    </a:lnTo>
                    <a:lnTo>
                      <a:pt x="683" y="123"/>
                    </a:lnTo>
                    <a:lnTo>
                      <a:pt x="683" y="125"/>
                    </a:lnTo>
                    <a:lnTo>
                      <a:pt x="683" y="120"/>
                    </a:lnTo>
                    <a:lnTo>
                      <a:pt x="681" y="118"/>
                    </a:lnTo>
                    <a:lnTo>
                      <a:pt x="680" y="120"/>
                    </a:lnTo>
                    <a:lnTo>
                      <a:pt x="678" y="120"/>
                    </a:lnTo>
                    <a:lnTo>
                      <a:pt x="678" y="118"/>
                    </a:lnTo>
                    <a:lnTo>
                      <a:pt x="676" y="116"/>
                    </a:lnTo>
                    <a:lnTo>
                      <a:pt x="676" y="114"/>
                    </a:lnTo>
                    <a:lnTo>
                      <a:pt x="674" y="113"/>
                    </a:lnTo>
                    <a:lnTo>
                      <a:pt x="671" y="107"/>
                    </a:lnTo>
                    <a:lnTo>
                      <a:pt x="669" y="106"/>
                    </a:lnTo>
                    <a:lnTo>
                      <a:pt x="667" y="107"/>
                    </a:lnTo>
                    <a:lnTo>
                      <a:pt x="664" y="107"/>
                    </a:lnTo>
                    <a:lnTo>
                      <a:pt x="664" y="106"/>
                    </a:lnTo>
                    <a:lnTo>
                      <a:pt x="662" y="106"/>
                    </a:lnTo>
                    <a:lnTo>
                      <a:pt x="662" y="104"/>
                    </a:lnTo>
                    <a:lnTo>
                      <a:pt x="659" y="107"/>
                    </a:lnTo>
                    <a:lnTo>
                      <a:pt x="653" y="107"/>
                    </a:lnTo>
                    <a:lnTo>
                      <a:pt x="653" y="106"/>
                    </a:lnTo>
                    <a:lnTo>
                      <a:pt x="652" y="107"/>
                    </a:lnTo>
                    <a:lnTo>
                      <a:pt x="652" y="106"/>
                    </a:lnTo>
                    <a:lnTo>
                      <a:pt x="650" y="106"/>
                    </a:lnTo>
                    <a:lnTo>
                      <a:pt x="648" y="102"/>
                    </a:lnTo>
                    <a:lnTo>
                      <a:pt x="646" y="102"/>
                    </a:lnTo>
                    <a:lnTo>
                      <a:pt x="648" y="100"/>
                    </a:lnTo>
                    <a:lnTo>
                      <a:pt x="650" y="100"/>
                    </a:lnTo>
                    <a:lnTo>
                      <a:pt x="650" y="99"/>
                    </a:lnTo>
                    <a:lnTo>
                      <a:pt x="650" y="95"/>
                    </a:lnTo>
                    <a:lnTo>
                      <a:pt x="652" y="93"/>
                    </a:lnTo>
                    <a:lnTo>
                      <a:pt x="653" y="90"/>
                    </a:lnTo>
                    <a:lnTo>
                      <a:pt x="652" y="88"/>
                    </a:lnTo>
                    <a:lnTo>
                      <a:pt x="650" y="88"/>
                    </a:lnTo>
                    <a:lnTo>
                      <a:pt x="648" y="85"/>
                    </a:lnTo>
                    <a:lnTo>
                      <a:pt x="648" y="79"/>
                    </a:lnTo>
                    <a:lnTo>
                      <a:pt x="646" y="78"/>
                    </a:lnTo>
                    <a:lnTo>
                      <a:pt x="645" y="79"/>
                    </a:lnTo>
                    <a:lnTo>
                      <a:pt x="641" y="79"/>
                    </a:lnTo>
                    <a:lnTo>
                      <a:pt x="641" y="81"/>
                    </a:lnTo>
                    <a:lnTo>
                      <a:pt x="638" y="81"/>
                    </a:lnTo>
                    <a:lnTo>
                      <a:pt x="636" y="85"/>
                    </a:lnTo>
                    <a:lnTo>
                      <a:pt x="636" y="90"/>
                    </a:lnTo>
                    <a:lnTo>
                      <a:pt x="632" y="95"/>
                    </a:lnTo>
                    <a:lnTo>
                      <a:pt x="631" y="95"/>
                    </a:lnTo>
                    <a:lnTo>
                      <a:pt x="629" y="90"/>
                    </a:lnTo>
                    <a:lnTo>
                      <a:pt x="627" y="86"/>
                    </a:lnTo>
                    <a:lnTo>
                      <a:pt x="627" y="90"/>
                    </a:lnTo>
                    <a:lnTo>
                      <a:pt x="625" y="88"/>
                    </a:lnTo>
                    <a:lnTo>
                      <a:pt x="623" y="90"/>
                    </a:lnTo>
                    <a:lnTo>
                      <a:pt x="622" y="86"/>
                    </a:lnTo>
                    <a:lnTo>
                      <a:pt x="622" y="88"/>
                    </a:lnTo>
                    <a:lnTo>
                      <a:pt x="620" y="92"/>
                    </a:lnTo>
                    <a:lnTo>
                      <a:pt x="620" y="86"/>
                    </a:lnTo>
                    <a:lnTo>
                      <a:pt x="616" y="86"/>
                    </a:lnTo>
                    <a:lnTo>
                      <a:pt x="615" y="90"/>
                    </a:lnTo>
                    <a:lnTo>
                      <a:pt x="611" y="90"/>
                    </a:lnTo>
                    <a:lnTo>
                      <a:pt x="609" y="88"/>
                    </a:lnTo>
                    <a:lnTo>
                      <a:pt x="608" y="88"/>
                    </a:lnTo>
                    <a:lnTo>
                      <a:pt x="609" y="90"/>
                    </a:lnTo>
                    <a:lnTo>
                      <a:pt x="608" y="93"/>
                    </a:lnTo>
                    <a:lnTo>
                      <a:pt x="604" y="92"/>
                    </a:lnTo>
                    <a:lnTo>
                      <a:pt x="602" y="95"/>
                    </a:lnTo>
                    <a:lnTo>
                      <a:pt x="604" y="99"/>
                    </a:lnTo>
                    <a:lnTo>
                      <a:pt x="599" y="99"/>
                    </a:lnTo>
                    <a:lnTo>
                      <a:pt x="597" y="102"/>
                    </a:lnTo>
                    <a:lnTo>
                      <a:pt x="601" y="104"/>
                    </a:lnTo>
                    <a:lnTo>
                      <a:pt x="601" y="106"/>
                    </a:lnTo>
                    <a:lnTo>
                      <a:pt x="597" y="106"/>
                    </a:lnTo>
                    <a:lnTo>
                      <a:pt x="595" y="104"/>
                    </a:lnTo>
                    <a:lnTo>
                      <a:pt x="594" y="104"/>
                    </a:lnTo>
                    <a:lnTo>
                      <a:pt x="592" y="99"/>
                    </a:lnTo>
                    <a:lnTo>
                      <a:pt x="594" y="97"/>
                    </a:lnTo>
                    <a:lnTo>
                      <a:pt x="594" y="93"/>
                    </a:lnTo>
                    <a:lnTo>
                      <a:pt x="595" y="93"/>
                    </a:lnTo>
                    <a:lnTo>
                      <a:pt x="597" y="88"/>
                    </a:lnTo>
                    <a:lnTo>
                      <a:pt x="599" y="86"/>
                    </a:lnTo>
                    <a:lnTo>
                      <a:pt x="601" y="83"/>
                    </a:lnTo>
                    <a:lnTo>
                      <a:pt x="606" y="88"/>
                    </a:lnTo>
                    <a:lnTo>
                      <a:pt x="608" y="86"/>
                    </a:lnTo>
                    <a:lnTo>
                      <a:pt x="613" y="85"/>
                    </a:lnTo>
                    <a:lnTo>
                      <a:pt x="611" y="83"/>
                    </a:lnTo>
                    <a:lnTo>
                      <a:pt x="615" y="81"/>
                    </a:lnTo>
                    <a:lnTo>
                      <a:pt x="615" y="78"/>
                    </a:lnTo>
                    <a:lnTo>
                      <a:pt x="613" y="76"/>
                    </a:lnTo>
                    <a:lnTo>
                      <a:pt x="616" y="78"/>
                    </a:lnTo>
                    <a:lnTo>
                      <a:pt x="618" y="81"/>
                    </a:lnTo>
                    <a:lnTo>
                      <a:pt x="620" y="79"/>
                    </a:lnTo>
                    <a:lnTo>
                      <a:pt x="622" y="79"/>
                    </a:lnTo>
                    <a:lnTo>
                      <a:pt x="622" y="78"/>
                    </a:lnTo>
                    <a:lnTo>
                      <a:pt x="623" y="81"/>
                    </a:lnTo>
                    <a:lnTo>
                      <a:pt x="627" y="81"/>
                    </a:lnTo>
                    <a:lnTo>
                      <a:pt x="629" y="83"/>
                    </a:lnTo>
                    <a:lnTo>
                      <a:pt x="629" y="81"/>
                    </a:lnTo>
                    <a:lnTo>
                      <a:pt x="632" y="79"/>
                    </a:lnTo>
                    <a:lnTo>
                      <a:pt x="634" y="81"/>
                    </a:lnTo>
                    <a:lnTo>
                      <a:pt x="638" y="79"/>
                    </a:lnTo>
                    <a:lnTo>
                      <a:pt x="639" y="76"/>
                    </a:lnTo>
                    <a:lnTo>
                      <a:pt x="638" y="78"/>
                    </a:lnTo>
                    <a:lnTo>
                      <a:pt x="638" y="76"/>
                    </a:lnTo>
                    <a:lnTo>
                      <a:pt x="625" y="78"/>
                    </a:lnTo>
                    <a:lnTo>
                      <a:pt x="615" y="74"/>
                    </a:lnTo>
                    <a:lnTo>
                      <a:pt x="606" y="74"/>
                    </a:lnTo>
                    <a:lnTo>
                      <a:pt x="606" y="71"/>
                    </a:lnTo>
                    <a:lnTo>
                      <a:pt x="604" y="71"/>
                    </a:lnTo>
                    <a:lnTo>
                      <a:pt x="599" y="83"/>
                    </a:lnTo>
                    <a:lnTo>
                      <a:pt x="597" y="86"/>
                    </a:lnTo>
                    <a:lnTo>
                      <a:pt x="590" y="99"/>
                    </a:lnTo>
                    <a:lnTo>
                      <a:pt x="587" y="102"/>
                    </a:lnTo>
                    <a:lnTo>
                      <a:pt x="585" y="104"/>
                    </a:lnTo>
                    <a:lnTo>
                      <a:pt x="580" y="107"/>
                    </a:lnTo>
                    <a:lnTo>
                      <a:pt x="578" y="109"/>
                    </a:lnTo>
                    <a:lnTo>
                      <a:pt x="574" y="113"/>
                    </a:lnTo>
                    <a:lnTo>
                      <a:pt x="574" y="114"/>
                    </a:lnTo>
                    <a:lnTo>
                      <a:pt x="571" y="118"/>
                    </a:lnTo>
                    <a:lnTo>
                      <a:pt x="569" y="118"/>
                    </a:lnTo>
                    <a:lnTo>
                      <a:pt x="571" y="120"/>
                    </a:lnTo>
                    <a:lnTo>
                      <a:pt x="573" y="118"/>
                    </a:lnTo>
                    <a:lnTo>
                      <a:pt x="573" y="121"/>
                    </a:lnTo>
                    <a:lnTo>
                      <a:pt x="567" y="123"/>
                    </a:lnTo>
                    <a:lnTo>
                      <a:pt x="569" y="130"/>
                    </a:lnTo>
                    <a:lnTo>
                      <a:pt x="573" y="130"/>
                    </a:lnTo>
                    <a:lnTo>
                      <a:pt x="573" y="132"/>
                    </a:lnTo>
                    <a:lnTo>
                      <a:pt x="569" y="132"/>
                    </a:lnTo>
                    <a:lnTo>
                      <a:pt x="567" y="130"/>
                    </a:lnTo>
                    <a:lnTo>
                      <a:pt x="567" y="127"/>
                    </a:lnTo>
                    <a:lnTo>
                      <a:pt x="567" y="125"/>
                    </a:lnTo>
                    <a:lnTo>
                      <a:pt x="567" y="123"/>
                    </a:lnTo>
                    <a:lnTo>
                      <a:pt x="567" y="120"/>
                    </a:lnTo>
                    <a:lnTo>
                      <a:pt x="567" y="118"/>
                    </a:lnTo>
                    <a:lnTo>
                      <a:pt x="562" y="118"/>
                    </a:lnTo>
                    <a:lnTo>
                      <a:pt x="551" y="123"/>
                    </a:lnTo>
                    <a:lnTo>
                      <a:pt x="543" y="123"/>
                    </a:lnTo>
                    <a:lnTo>
                      <a:pt x="539" y="123"/>
                    </a:lnTo>
                    <a:lnTo>
                      <a:pt x="534" y="121"/>
                    </a:lnTo>
                    <a:lnTo>
                      <a:pt x="527" y="129"/>
                    </a:lnTo>
                    <a:lnTo>
                      <a:pt x="522" y="132"/>
                    </a:lnTo>
                    <a:lnTo>
                      <a:pt x="520" y="134"/>
                    </a:lnTo>
                    <a:lnTo>
                      <a:pt x="522" y="137"/>
                    </a:lnTo>
                    <a:lnTo>
                      <a:pt x="527" y="130"/>
                    </a:lnTo>
                    <a:lnTo>
                      <a:pt x="529" y="132"/>
                    </a:lnTo>
                    <a:lnTo>
                      <a:pt x="529" y="136"/>
                    </a:lnTo>
                    <a:lnTo>
                      <a:pt x="525" y="137"/>
                    </a:lnTo>
                    <a:lnTo>
                      <a:pt x="525" y="139"/>
                    </a:lnTo>
                    <a:lnTo>
                      <a:pt x="523" y="143"/>
                    </a:lnTo>
                    <a:lnTo>
                      <a:pt x="522" y="143"/>
                    </a:lnTo>
                    <a:lnTo>
                      <a:pt x="520" y="141"/>
                    </a:lnTo>
                    <a:lnTo>
                      <a:pt x="520" y="144"/>
                    </a:lnTo>
                    <a:lnTo>
                      <a:pt x="522" y="144"/>
                    </a:lnTo>
                    <a:lnTo>
                      <a:pt x="520" y="148"/>
                    </a:lnTo>
                    <a:lnTo>
                      <a:pt x="520" y="150"/>
                    </a:lnTo>
                    <a:lnTo>
                      <a:pt x="518" y="151"/>
                    </a:lnTo>
                    <a:lnTo>
                      <a:pt x="520" y="151"/>
                    </a:lnTo>
                    <a:lnTo>
                      <a:pt x="518" y="153"/>
                    </a:lnTo>
                    <a:lnTo>
                      <a:pt x="518" y="158"/>
                    </a:lnTo>
                    <a:lnTo>
                      <a:pt x="516" y="160"/>
                    </a:lnTo>
                    <a:lnTo>
                      <a:pt x="515" y="164"/>
                    </a:lnTo>
                    <a:lnTo>
                      <a:pt x="513" y="164"/>
                    </a:lnTo>
                    <a:lnTo>
                      <a:pt x="511" y="162"/>
                    </a:lnTo>
                    <a:lnTo>
                      <a:pt x="509" y="160"/>
                    </a:lnTo>
                    <a:lnTo>
                      <a:pt x="509" y="158"/>
                    </a:lnTo>
                    <a:lnTo>
                      <a:pt x="506" y="157"/>
                    </a:lnTo>
                    <a:lnTo>
                      <a:pt x="504" y="151"/>
                    </a:lnTo>
                    <a:lnTo>
                      <a:pt x="500" y="155"/>
                    </a:lnTo>
                    <a:lnTo>
                      <a:pt x="499" y="155"/>
                    </a:lnTo>
                    <a:lnTo>
                      <a:pt x="497" y="155"/>
                    </a:lnTo>
                    <a:lnTo>
                      <a:pt x="495" y="153"/>
                    </a:lnTo>
                    <a:lnTo>
                      <a:pt x="495" y="148"/>
                    </a:lnTo>
                    <a:lnTo>
                      <a:pt x="492" y="148"/>
                    </a:lnTo>
                    <a:lnTo>
                      <a:pt x="490" y="144"/>
                    </a:lnTo>
                    <a:lnTo>
                      <a:pt x="486" y="144"/>
                    </a:lnTo>
                    <a:lnTo>
                      <a:pt x="481" y="144"/>
                    </a:lnTo>
                    <a:lnTo>
                      <a:pt x="474" y="148"/>
                    </a:lnTo>
                    <a:lnTo>
                      <a:pt x="471" y="148"/>
                    </a:lnTo>
                    <a:lnTo>
                      <a:pt x="469" y="150"/>
                    </a:lnTo>
                    <a:lnTo>
                      <a:pt x="465" y="151"/>
                    </a:lnTo>
                    <a:lnTo>
                      <a:pt x="465" y="155"/>
                    </a:lnTo>
                    <a:lnTo>
                      <a:pt x="472" y="158"/>
                    </a:lnTo>
                    <a:lnTo>
                      <a:pt x="471" y="160"/>
                    </a:lnTo>
                    <a:lnTo>
                      <a:pt x="469" y="162"/>
                    </a:lnTo>
                    <a:lnTo>
                      <a:pt x="467" y="162"/>
                    </a:lnTo>
                    <a:lnTo>
                      <a:pt x="465" y="158"/>
                    </a:lnTo>
                    <a:lnTo>
                      <a:pt x="464" y="162"/>
                    </a:lnTo>
                    <a:lnTo>
                      <a:pt x="460" y="165"/>
                    </a:lnTo>
                    <a:lnTo>
                      <a:pt x="455" y="172"/>
                    </a:lnTo>
                    <a:lnTo>
                      <a:pt x="455" y="169"/>
                    </a:lnTo>
                    <a:lnTo>
                      <a:pt x="460" y="162"/>
                    </a:lnTo>
                    <a:lnTo>
                      <a:pt x="455" y="162"/>
                    </a:lnTo>
                    <a:lnTo>
                      <a:pt x="455" y="160"/>
                    </a:lnTo>
                    <a:lnTo>
                      <a:pt x="458" y="160"/>
                    </a:lnTo>
                    <a:lnTo>
                      <a:pt x="460" y="158"/>
                    </a:lnTo>
                    <a:lnTo>
                      <a:pt x="464" y="150"/>
                    </a:lnTo>
                    <a:lnTo>
                      <a:pt x="464" y="146"/>
                    </a:lnTo>
                    <a:lnTo>
                      <a:pt x="462" y="146"/>
                    </a:lnTo>
                    <a:lnTo>
                      <a:pt x="458" y="146"/>
                    </a:lnTo>
                    <a:lnTo>
                      <a:pt x="457" y="146"/>
                    </a:lnTo>
                    <a:lnTo>
                      <a:pt x="453" y="141"/>
                    </a:lnTo>
                    <a:lnTo>
                      <a:pt x="453" y="137"/>
                    </a:lnTo>
                    <a:lnTo>
                      <a:pt x="457" y="134"/>
                    </a:lnTo>
                    <a:lnTo>
                      <a:pt x="458" y="130"/>
                    </a:lnTo>
                    <a:lnTo>
                      <a:pt x="458" y="132"/>
                    </a:lnTo>
                    <a:lnTo>
                      <a:pt x="464" y="134"/>
                    </a:lnTo>
                    <a:lnTo>
                      <a:pt x="471" y="123"/>
                    </a:lnTo>
                    <a:lnTo>
                      <a:pt x="481" y="118"/>
                    </a:lnTo>
                    <a:lnTo>
                      <a:pt x="481" y="116"/>
                    </a:lnTo>
                    <a:lnTo>
                      <a:pt x="483" y="116"/>
                    </a:lnTo>
                    <a:lnTo>
                      <a:pt x="483" y="100"/>
                    </a:lnTo>
                    <a:lnTo>
                      <a:pt x="481" y="92"/>
                    </a:lnTo>
                    <a:lnTo>
                      <a:pt x="486" y="86"/>
                    </a:lnTo>
                    <a:lnTo>
                      <a:pt x="486" y="83"/>
                    </a:lnTo>
                    <a:lnTo>
                      <a:pt x="490" y="83"/>
                    </a:lnTo>
                    <a:lnTo>
                      <a:pt x="490" y="81"/>
                    </a:lnTo>
                    <a:lnTo>
                      <a:pt x="493" y="81"/>
                    </a:lnTo>
                    <a:lnTo>
                      <a:pt x="502" y="83"/>
                    </a:lnTo>
                    <a:lnTo>
                      <a:pt x="495" y="69"/>
                    </a:lnTo>
                    <a:lnTo>
                      <a:pt x="486" y="65"/>
                    </a:lnTo>
                    <a:lnTo>
                      <a:pt x="481" y="64"/>
                    </a:lnTo>
                    <a:lnTo>
                      <a:pt x="476" y="67"/>
                    </a:lnTo>
                    <a:lnTo>
                      <a:pt x="474" y="71"/>
                    </a:lnTo>
                    <a:lnTo>
                      <a:pt x="476" y="74"/>
                    </a:lnTo>
                    <a:lnTo>
                      <a:pt x="476" y="76"/>
                    </a:lnTo>
                    <a:lnTo>
                      <a:pt x="478" y="76"/>
                    </a:lnTo>
                    <a:lnTo>
                      <a:pt x="481" y="76"/>
                    </a:lnTo>
                    <a:lnTo>
                      <a:pt x="483" y="78"/>
                    </a:lnTo>
                    <a:lnTo>
                      <a:pt x="483" y="81"/>
                    </a:lnTo>
                    <a:lnTo>
                      <a:pt x="485" y="83"/>
                    </a:lnTo>
                    <a:lnTo>
                      <a:pt x="483" y="85"/>
                    </a:lnTo>
                    <a:lnTo>
                      <a:pt x="481" y="88"/>
                    </a:lnTo>
                    <a:lnTo>
                      <a:pt x="476" y="88"/>
                    </a:lnTo>
                    <a:lnTo>
                      <a:pt x="471" y="85"/>
                    </a:lnTo>
                    <a:lnTo>
                      <a:pt x="458" y="95"/>
                    </a:lnTo>
                    <a:lnTo>
                      <a:pt x="450" y="97"/>
                    </a:lnTo>
                    <a:lnTo>
                      <a:pt x="446" y="97"/>
                    </a:lnTo>
                    <a:lnTo>
                      <a:pt x="441" y="88"/>
                    </a:lnTo>
                    <a:lnTo>
                      <a:pt x="425" y="81"/>
                    </a:lnTo>
                    <a:lnTo>
                      <a:pt x="420" y="78"/>
                    </a:lnTo>
                    <a:lnTo>
                      <a:pt x="414" y="76"/>
                    </a:lnTo>
                    <a:lnTo>
                      <a:pt x="413" y="76"/>
                    </a:lnTo>
                    <a:lnTo>
                      <a:pt x="413" y="79"/>
                    </a:lnTo>
                    <a:lnTo>
                      <a:pt x="409" y="81"/>
                    </a:lnTo>
                    <a:lnTo>
                      <a:pt x="404" y="90"/>
                    </a:lnTo>
                    <a:lnTo>
                      <a:pt x="404" y="92"/>
                    </a:lnTo>
                    <a:lnTo>
                      <a:pt x="404" y="95"/>
                    </a:lnTo>
                    <a:lnTo>
                      <a:pt x="400" y="95"/>
                    </a:lnTo>
                    <a:lnTo>
                      <a:pt x="400" y="90"/>
                    </a:lnTo>
                    <a:lnTo>
                      <a:pt x="402" y="86"/>
                    </a:lnTo>
                    <a:lnTo>
                      <a:pt x="404" y="85"/>
                    </a:lnTo>
                    <a:lnTo>
                      <a:pt x="404" y="83"/>
                    </a:lnTo>
                    <a:lnTo>
                      <a:pt x="402" y="79"/>
                    </a:lnTo>
                    <a:lnTo>
                      <a:pt x="402" y="78"/>
                    </a:lnTo>
                    <a:lnTo>
                      <a:pt x="406" y="76"/>
                    </a:lnTo>
                    <a:lnTo>
                      <a:pt x="404" y="74"/>
                    </a:lnTo>
                    <a:lnTo>
                      <a:pt x="402" y="72"/>
                    </a:lnTo>
                    <a:lnTo>
                      <a:pt x="399" y="71"/>
                    </a:lnTo>
                    <a:lnTo>
                      <a:pt x="385" y="72"/>
                    </a:lnTo>
                    <a:lnTo>
                      <a:pt x="381" y="74"/>
                    </a:lnTo>
                    <a:lnTo>
                      <a:pt x="377" y="74"/>
                    </a:lnTo>
                    <a:lnTo>
                      <a:pt x="376" y="72"/>
                    </a:lnTo>
                    <a:lnTo>
                      <a:pt x="376" y="71"/>
                    </a:lnTo>
                    <a:lnTo>
                      <a:pt x="379" y="71"/>
                    </a:lnTo>
                    <a:lnTo>
                      <a:pt x="386" y="67"/>
                    </a:lnTo>
                    <a:lnTo>
                      <a:pt x="390" y="64"/>
                    </a:lnTo>
                    <a:lnTo>
                      <a:pt x="392" y="60"/>
                    </a:lnTo>
                    <a:lnTo>
                      <a:pt x="392" y="46"/>
                    </a:lnTo>
                    <a:lnTo>
                      <a:pt x="393" y="42"/>
                    </a:lnTo>
                    <a:lnTo>
                      <a:pt x="386" y="39"/>
                    </a:lnTo>
                    <a:lnTo>
                      <a:pt x="388" y="37"/>
                    </a:lnTo>
                    <a:lnTo>
                      <a:pt x="393" y="37"/>
                    </a:lnTo>
                    <a:lnTo>
                      <a:pt x="388" y="32"/>
                    </a:lnTo>
                    <a:lnTo>
                      <a:pt x="388" y="27"/>
                    </a:lnTo>
                    <a:lnTo>
                      <a:pt x="386" y="23"/>
                    </a:lnTo>
                    <a:lnTo>
                      <a:pt x="383" y="20"/>
                    </a:lnTo>
                    <a:lnTo>
                      <a:pt x="381" y="25"/>
                    </a:lnTo>
                    <a:lnTo>
                      <a:pt x="379" y="27"/>
                    </a:lnTo>
                    <a:lnTo>
                      <a:pt x="376" y="25"/>
                    </a:lnTo>
                    <a:lnTo>
                      <a:pt x="376" y="18"/>
                    </a:lnTo>
                    <a:lnTo>
                      <a:pt x="365" y="13"/>
                    </a:lnTo>
                    <a:lnTo>
                      <a:pt x="358" y="13"/>
                    </a:lnTo>
                    <a:lnTo>
                      <a:pt x="358" y="7"/>
                    </a:lnTo>
                    <a:lnTo>
                      <a:pt x="356" y="7"/>
                    </a:lnTo>
                    <a:lnTo>
                      <a:pt x="346" y="14"/>
                    </a:lnTo>
                    <a:lnTo>
                      <a:pt x="342" y="16"/>
                    </a:lnTo>
                    <a:lnTo>
                      <a:pt x="337" y="13"/>
                    </a:lnTo>
                    <a:lnTo>
                      <a:pt x="332" y="18"/>
                    </a:lnTo>
                    <a:lnTo>
                      <a:pt x="325" y="16"/>
                    </a:lnTo>
                    <a:lnTo>
                      <a:pt x="325" y="11"/>
                    </a:lnTo>
                    <a:lnTo>
                      <a:pt x="319" y="7"/>
                    </a:lnTo>
                    <a:lnTo>
                      <a:pt x="316" y="9"/>
                    </a:lnTo>
                    <a:lnTo>
                      <a:pt x="307" y="9"/>
                    </a:lnTo>
                    <a:lnTo>
                      <a:pt x="304" y="6"/>
                    </a:lnTo>
                    <a:lnTo>
                      <a:pt x="298" y="4"/>
                    </a:lnTo>
                    <a:lnTo>
                      <a:pt x="295" y="4"/>
                    </a:lnTo>
                    <a:lnTo>
                      <a:pt x="291" y="6"/>
                    </a:lnTo>
                    <a:lnTo>
                      <a:pt x="290" y="2"/>
                    </a:lnTo>
                    <a:lnTo>
                      <a:pt x="284" y="4"/>
                    </a:lnTo>
                    <a:lnTo>
                      <a:pt x="279" y="4"/>
                    </a:lnTo>
                    <a:lnTo>
                      <a:pt x="277" y="0"/>
                    </a:lnTo>
                    <a:lnTo>
                      <a:pt x="274" y="6"/>
                    </a:lnTo>
                    <a:lnTo>
                      <a:pt x="274" y="18"/>
                    </a:lnTo>
                    <a:lnTo>
                      <a:pt x="277" y="20"/>
                    </a:lnTo>
                    <a:lnTo>
                      <a:pt x="279" y="21"/>
                    </a:lnTo>
                    <a:lnTo>
                      <a:pt x="281" y="28"/>
                    </a:lnTo>
                    <a:lnTo>
                      <a:pt x="279" y="30"/>
                    </a:lnTo>
                    <a:lnTo>
                      <a:pt x="279" y="32"/>
                    </a:lnTo>
                    <a:lnTo>
                      <a:pt x="283" y="32"/>
                    </a:lnTo>
                    <a:lnTo>
                      <a:pt x="286" y="41"/>
                    </a:lnTo>
                    <a:lnTo>
                      <a:pt x="291" y="42"/>
                    </a:lnTo>
                    <a:lnTo>
                      <a:pt x="290" y="48"/>
                    </a:lnTo>
                    <a:lnTo>
                      <a:pt x="288" y="49"/>
                    </a:lnTo>
                    <a:lnTo>
                      <a:pt x="293" y="48"/>
                    </a:lnTo>
                    <a:lnTo>
                      <a:pt x="298" y="58"/>
                    </a:lnTo>
                    <a:lnTo>
                      <a:pt x="300" y="60"/>
                    </a:lnTo>
                    <a:lnTo>
                      <a:pt x="304" y="69"/>
                    </a:lnTo>
                    <a:lnTo>
                      <a:pt x="302" y="74"/>
                    </a:lnTo>
                    <a:lnTo>
                      <a:pt x="300" y="74"/>
                    </a:lnTo>
                    <a:lnTo>
                      <a:pt x="298" y="74"/>
                    </a:lnTo>
                    <a:lnTo>
                      <a:pt x="297" y="78"/>
                    </a:lnTo>
                    <a:lnTo>
                      <a:pt x="293" y="78"/>
                    </a:lnTo>
                    <a:lnTo>
                      <a:pt x="288" y="78"/>
                    </a:lnTo>
                    <a:lnTo>
                      <a:pt x="277" y="79"/>
                    </a:lnTo>
                    <a:lnTo>
                      <a:pt x="276" y="78"/>
                    </a:lnTo>
                    <a:lnTo>
                      <a:pt x="270" y="85"/>
                    </a:lnTo>
                    <a:lnTo>
                      <a:pt x="272" y="85"/>
                    </a:lnTo>
                    <a:lnTo>
                      <a:pt x="274" y="85"/>
                    </a:lnTo>
                    <a:lnTo>
                      <a:pt x="274" y="81"/>
                    </a:lnTo>
                    <a:lnTo>
                      <a:pt x="276" y="85"/>
                    </a:lnTo>
                    <a:lnTo>
                      <a:pt x="272" y="90"/>
                    </a:lnTo>
                    <a:lnTo>
                      <a:pt x="269" y="88"/>
                    </a:lnTo>
                    <a:lnTo>
                      <a:pt x="267" y="93"/>
                    </a:lnTo>
                    <a:lnTo>
                      <a:pt x="272" y="99"/>
                    </a:lnTo>
                    <a:lnTo>
                      <a:pt x="274" y="102"/>
                    </a:lnTo>
                    <a:lnTo>
                      <a:pt x="276" y="99"/>
                    </a:lnTo>
                    <a:lnTo>
                      <a:pt x="279" y="97"/>
                    </a:lnTo>
                    <a:lnTo>
                      <a:pt x="283" y="99"/>
                    </a:lnTo>
                    <a:lnTo>
                      <a:pt x="288" y="99"/>
                    </a:lnTo>
                    <a:lnTo>
                      <a:pt x="290" y="102"/>
                    </a:lnTo>
                    <a:lnTo>
                      <a:pt x="288" y="107"/>
                    </a:lnTo>
                    <a:lnTo>
                      <a:pt x="284" y="114"/>
                    </a:lnTo>
                    <a:lnTo>
                      <a:pt x="286" y="120"/>
                    </a:lnTo>
                    <a:lnTo>
                      <a:pt x="288" y="123"/>
                    </a:lnTo>
                    <a:lnTo>
                      <a:pt x="291" y="123"/>
                    </a:lnTo>
                    <a:lnTo>
                      <a:pt x="298" y="123"/>
                    </a:lnTo>
                    <a:lnTo>
                      <a:pt x="300" y="129"/>
                    </a:lnTo>
                    <a:lnTo>
                      <a:pt x="302" y="132"/>
                    </a:lnTo>
                    <a:lnTo>
                      <a:pt x="300" y="136"/>
                    </a:lnTo>
                    <a:lnTo>
                      <a:pt x="298" y="137"/>
                    </a:lnTo>
                    <a:lnTo>
                      <a:pt x="293" y="136"/>
                    </a:lnTo>
                    <a:lnTo>
                      <a:pt x="288" y="136"/>
                    </a:lnTo>
                    <a:lnTo>
                      <a:pt x="288" y="137"/>
                    </a:lnTo>
                    <a:lnTo>
                      <a:pt x="291" y="143"/>
                    </a:lnTo>
                    <a:lnTo>
                      <a:pt x="293" y="155"/>
                    </a:lnTo>
                    <a:lnTo>
                      <a:pt x="298" y="158"/>
                    </a:lnTo>
                    <a:lnTo>
                      <a:pt x="302" y="157"/>
                    </a:lnTo>
                    <a:lnTo>
                      <a:pt x="307" y="160"/>
                    </a:lnTo>
                    <a:lnTo>
                      <a:pt x="318" y="160"/>
                    </a:lnTo>
                    <a:lnTo>
                      <a:pt x="323" y="162"/>
                    </a:lnTo>
                    <a:lnTo>
                      <a:pt x="328" y="167"/>
                    </a:lnTo>
                    <a:lnTo>
                      <a:pt x="330" y="169"/>
                    </a:lnTo>
                    <a:lnTo>
                      <a:pt x="334" y="172"/>
                    </a:lnTo>
                    <a:lnTo>
                      <a:pt x="335" y="179"/>
                    </a:lnTo>
                    <a:lnTo>
                      <a:pt x="337" y="181"/>
                    </a:lnTo>
                    <a:lnTo>
                      <a:pt x="335" y="183"/>
                    </a:lnTo>
                    <a:lnTo>
                      <a:pt x="337" y="187"/>
                    </a:lnTo>
                    <a:lnTo>
                      <a:pt x="344" y="190"/>
                    </a:lnTo>
                    <a:lnTo>
                      <a:pt x="346" y="195"/>
                    </a:lnTo>
                    <a:lnTo>
                      <a:pt x="348" y="201"/>
                    </a:lnTo>
                    <a:lnTo>
                      <a:pt x="349" y="204"/>
                    </a:lnTo>
                    <a:lnTo>
                      <a:pt x="349" y="206"/>
                    </a:lnTo>
                    <a:lnTo>
                      <a:pt x="360" y="213"/>
                    </a:lnTo>
                    <a:lnTo>
                      <a:pt x="363" y="213"/>
                    </a:lnTo>
                    <a:lnTo>
                      <a:pt x="370" y="215"/>
                    </a:lnTo>
                    <a:lnTo>
                      <a:pt x="372" y="216"/>
                    </a:lnTo>
                    <a:lnTo>
                      <a:pt x="369" y="218"/>
                    </a:lnTo>
                    <a:lnTo>
                      <a:pt x="365" y="216"/>
                    </a:lnTo>
                    <a:lnTo>
                      <a:pt x="362" y="218"/>
                    </a:lnTo>
                    <a:lnTo>
                      <a:pt x="351" y="211"/>
                    </a:lnTo>
                    <a:lnTo>
                      <a:pt x="344" y="204"/>
                    </a:lnTo>
                    <a:lnTo>
                      <a:pt x="342" y="199"/>
                    </a:lnTo>
                    <a:lnTo>
                      <a:pt x="339" y="194"/>
                    </a:lnTo>
                    <a:lnTo>
                      <a:pt x="335" y="188"/>
                    </a:lnTo>
                    <a:lnTo>
                      <a:pt x="330" y="179"/>
                    </a:lnTo>
                    <a:lnTo>
                      <a:pt x="328" y="176"/>
                    </a:lnTo>
                    <a:lnTo>
                      <a:pt x="327" y="169"/>
                    </a:lnTo>
                    <a:lnTo>
                      <a:pt x="323" y="165"/>
                    </a:lnTo>
                    <a:lnTo>
                      <a:pt x="316" y="167"/>
                    </a:lnTo>
                    <a:lnTo>
                      <a:pt x="309" y="165"/>
                    </a:lnTo>
                    <a:lnTo>
                      <a:pt x="304" y="164"/>
                    </a:lnTo>
                    <a:lnTo>
                      <a:pt x="300" y="167"/>
                    </a:lnTo>
                    <a:lnTo>
                      <a:pt x="297" y="167"/>
                    </a:lnTo>
                    <a:lnTo>
                      <a:pt x="290" y="169"/>
                    </a:lnTo>
                    <a:lnTo>
                      <a:pt x="281" y="169"/>
                    </a:lnTo>
                    <a:lnTo>
                      <a:pt x="272" y="158"/>
                    </a:lnTo>
                    <a:lnTo>
                      <a:pt x="270" y="158"/>
                    </a:lnTo>
                    <a:lnTo>
                      <a:pt x="265" y="160"/>
                    </a:lnTo>
                    <a:lnTo>
                      <a:pt x="263" y="164"/>
                    </a:lnTo>
                    <a:lnTo>
                      <a:pt x="258" y="181"/>
                    </a:lnTo>
                    <a:lnTo>
                      <a:pt x="254" y="188"/>
                    </a:lnTo>
                    <a:lnTo>
                      <a:pt x="253" y="192"/>
                    </a:lnTo>
                    <a:lnTo>
                      <a:pt x="254" y="197"/>
                    </a:lnTo>
                    <a:lnTo>
                      <a:pt x="256" y="202"/>
                    </a:lnTo>
                    <a:lnTo>
                      <a:pt x="258" y="208"/>
                    </a:lnTo>
                    <a:lnTo>
                      <a:pt x="258" y="209"/>
                    </a:lnTo>
                    <a:lnTo>
                      <a:pt x="260" y="216"/>
                    </a:lnTo>
                    <a:lnTo>
                      <a:pt x="258" y="216"/>
                    </a:lnTo>
                    <a:lnTo>
                      <a:pt x="258" y="213"/>
                    </a:lnTo>
                    <a:lnTo>
                      <a:pt x="244" y="204"/>
                    </a:lnTo>
                    <a:lnTo>
                      <a:pt x="240" y="201"/>
                    </a:lnTo>
                    <a:lnTo>
                      <a:pt x="239" y="201"/>
                    </a:lnTo>
                    <a:lnTo>
                      <a:pt x="233" y="204"/>
                    </a:lnTo>
                    <a:lnTo>
                      <a:pt x="230" y="213"/>
                    </a:lnTo>
                    <a:lnTo>
                      <a:pt x="232" y="215"/>
                    </a:lnTo>
                    <a:lnTo>
                      <a:pt x="237" y="213"/>
                    </a:lnTo>
                    <a:lnTo>
                      <a:pt x="239" y="216"/>
                    </a:lnTo>
                    <a:lnTo>
                      <a:pt x="239" y="222"/>
                    </a:lnTo>
                    <a:lnTo>
                      <a:pt x="237" y="229"/>
                    </a:lnTo>
                    <a:lnTo>
                      <a:pt x="232" y="234"/>
                    </a:lnTo>
                    <a:lnTo>
                      <a:pt x="228" y="232"/>
                    </a:lnTo>
                    <a:lnTo>
                      <a:pt x="223" y="223"/>
                    </a:lnTo>
                    <a:lnTo>
                      <a:pt x="219" y="227"/>
                    </a:lnTo>
                    <a:lnTo>
                      <a:pt x="216" y="222"/>
                    </a:lnTo>
                    <a:lnTo>
                      <a:pt x="216" y="215"/>
                    </a:lnTo>
                    <a:lnTo>
                      <a:pt x="221" y="216"/>
                    </a:lnTo>
                    <a:lnTo>
                      <a:pt x="226" y="213"/>
                    </a:lnTo>
                    <a:lnTo>
                      <a:pt x="226" y="211"/>
                    </a:lnTo>
                    <a:lnTo>
                      <a:pt x="226" y="209"/>
                    </a:lnTo>
                    <a:lnTo>
                      <a:pt x="225" y="206"/>
                    </a:lnTo>
                    <a:lnTo>
                      <a:pt x="219" y="194"/>
                    </a:lnTo>
                    <a:lnTo>
                      <a:pt x="216" y="194"/>
                    </a:lnTo>
                    <a:lnTo>
                      <a:pt x="214" y="187"/>
                    </a:lnTo>
                    <a:lnTo>
                      <a:pt x="216" y="185"/>
                    </a:lnTo>
                    <a:lnTo>
                      <a:pt x="205" y="181"/>
                    </a:lnTo>
                    <a:lnTo>
                      <a:pt x="196" y="181"/>
                    </a:lnTo>
                    <a:lnTo>
                      <a:pt x="191" y="183"/>
                    </a:lnTo>
                    <a:lnTo>
                      <a:pt x="186" y="183"/>
                    </a:lnTo>
                    <a:lnTo>
                      <a:pt x="172" y="188"/>
                    </a:lnTo>
                    <a:lnTo>
                      <a:pt x="168" y="188"/>
                    </a:lnTo>
                    <a:lnTo>
                      <a:pt x="165" y="187"/>
                    </a:lnTo>
                    <a:lnTo>
                      <a:pt x="156" y="185"/>
                    </a:lnTo>
                    <a:lnTo>
                      <a:pt x="146" y="187"/>
                    </a:lnTo>
                    <a:lnTo>
                      <a:pt x="140" y="192"/>
                    </a:lnTo>
                    <a:lnTo>
                      <a:pt x="131" y="202"/>
                    </a:lnTo>
                    <a:lnTo>
                      <a:pt x="133" y="206"/>
                    </a:lnTo>
                    <a:lnTo>
                      <a:pt x="137" y="208"/>
                    </a:lnTo>
                    <a:lnTo>
                      <a:pt x="133" y="211"/>
                    </a:lnTo>
                    <a:lnTo>
                      <a:pt x="130" y="209"/>
                    </a:lnTo>
                    <a:lnTo>
                      <a:pt x="128" y="211"/>
                    </a:lnTo>
                    <a:lnTo>
                      <a:pt x="123" y="232"/>
                    </a:lnTo>
                    <a:lnTo>
                      <a:pt x="123" y="236"/>
                    </a:lnTo>
                    <a:lnTo>
                      <a:pt x="123" y="237"/>
                    </a:lnTo>
                    <a:lnTo>
                      <a:pt x="131" y="237"/>
                    </a:lnTo>
                    <a:lnTo>
                      <a:pt x="138" y="239"/>
                    </a:lnTo>
                    <a:lnTo>
                      <a:pt x="149" y="241"/>
                    </a:lnTo>
                    <a:lnTo>
                      <a:pt x="151" y="243"/>
                    </a:lnTo>
                    <a:lnTo>
                      <a:pt x="144" y="241"/>
                    </a:lnTo>
                    <a:lnTo>
                      <a:pt x="142" y="244"/>
                    </a:lnTo>
                    <a:lnTo>
                      <a:pt x="142" y="250"/>
                    </a:lnTo>
                    <a:lnTo>
                      <a:pt x="137" y="250"/>
                    </a:lnTo>
                    <a:lnTo>
                      <a:pt x="138" y="257"/>
                    </a:lnTo>
                    <a:lnTo>
                      <a:pt x="138" y="259"/>
                    </a:lnTo>
                    <a:lnTo>
                      <a:pt x="137" y="260"/>
                    </a:lnTo>
                    <a:lnTo>
                      <a:pt x="138" y="262"/>
                    </a:lnTo>
                    <a:lnTo>
                      <a:pt x="137" y="262"/>
                    </a:lnTo>
                    <a:lnTo>
                      <a:pt x="135" y="264"/>
                    </a:lnTo>
                    <a:lnTo>
                      <a:pt x="135" y="266"/>
                    </a:lnTo>
                    <a:lnTo>
                      <a:pt x="135" y="267"/>
                    </a:lnTo>
                    <a:lnTo>
                      <a:pt x="135" y="269"/>
                    </a:lnTo>
                    <a:lnTo>
                      <a:pt x="137" y="271"/>
                    </a:lnTo>
                    <a:lnTo>
                      <a:pt x="135" y="276"/>
                    </a:lnTo>
                    <a:lnTo>
                      <a:pt x="137" y="288"/>
                    </a:lnTo>
                    <a:lnTo>
                      <a:pt x="135" y="288"/>
                    </a:lnTo>
                    <a:lnTo>
                      <a:pt x="133" y="297"/>
                    </a:lnTo>
                    <a:lnTo>
                      <a:pt x="124" y="311"/>
                    </a:lnTo>
                    <a:lnTo>
                      <a:pt x="124" y="313"/>
                    </a:lnTo>
                    <a:lnTo>
                      <a:pt x="123" y="317"/>
                    </a:lnTo>
                    <a:lnTo>
                      <a:pt x="121" y="341"/>
                    </a:lnTo>
                    <a:lnTo>
                      <a:pt x="119" y="345"/>
                    </a:lnTo>
                    <a:lnTo>
                      <a:pt x="114" y="343"/>
                    </a:lnTo>
                    <a:lnTo>
                      <a:pt x="109" y="343"/>
                    </a:lnTo>
                    <a:lnTo>
                      <a:pt x="105" y="341"/>
                    </a:lnTo>
                    <a:lnTo>
                      <a:pt x="93" y="341"/>
                    </a:lnTo>
                    <a:lnTo>
                      <a:pt x="89" y="345"/>
                    </a:lnTo>
                    <a:lnTo>
                      <a:pt x="89" y="346"/>
                    </a:lnTo>
                    <a:lnTo>
                      <a:pt x="89" y="350"/>
                    </a:lnTo>
                    <a:lnTo>
                      <a:pt x="93" y="353"/>
                    </a:lnTo>
                    <a:lnTo>
                      <a:pt x="93" y="355"/>
                    </a:lnTo>
                    <a:lnTo>
                      <a:pt x="91" y="353"/>
                    </a:lnTo>
                    <a:lnTo>
                      <a:pt x="89" y="355"/>
                    </a:lnTo>
                    <a:lnTo>
                      <a:pt x="88" y="355"/>
                    </a:lnTo>
                    <a:lnTo>
                      <a:pt x="89" y="360"/>
                    </a:lnTo>
                    <a:lnTo>
                      <a:pt x="88" y="366"/>
                    </a:lnTo>
                    <a:lnTo>
                      <a:pt x="93" y="369"/>
                    </a:lnTo>
                    <a:lnTo>
                      <a:pt x="100" y="369"/>
                    </a:lnTo>
                    <a:lnTo>
                      <a:pt x="109" y="373"/>
                    </a:lnTo>
                    <a:lnTo>
                      <a:pt x="110" y="373"/>
                    </a:lnTo>
                    <a:lnTo>
                      <a:pt x="112" y="367"/>
                    </a:lnTo>
                    <a:lnTo>
                      <a:pt x="114" y="369"/>
                    </a:lnTo>
                    <a:lnTo>
                      <a:pt x="114" y="375"/>
                    </a:lnTo>
                    <a:lnTo>
                      <a:pt x="116" y="380"/>
                    </a:lnTo>
                    <a:lnTo>
                      <a:pt x="119" y="380"/>
                    </a:lnTo>
                    <a:lnTo>
                      <a:pt x="119" y="387"/>
                    </a:lnTo>
                    <a:lnTo>
                      <a:pt x="116" y="397"/>
                    </a:lnTo>
                    <a:lnTo>
                      <a:pt x="116" y="399"/>
                    </a:lnTo>
                    <a:lnTo>
                      <a:pt x="117" y="404"/>
                    </a:lnTo>
                    <a:lnTo>
                      <a:pt x="114" y="408"/>
                    </a:lnTo>
                    <a:lnTo>
                      <a:pt x="112" y="408"/>
                    </a:lnTo>
                    <a:lnTo>
                      <a:pt x="107" y="415"/>
                    </a:lnTo>
                    <a:lnTo>
                      <a:pt x="105" y="415"/>
                    </a:lnTo>
                    <a:lnTo>
                      <a:pt x="102" y="418"/>
                    </a:lnTo>
                    <a:lnTo>
                      <a:pt x="100" y="422"/>
                    </a:lnTo>
                    <a:lnTo>
                      <a:pt x="98" y="424"/>
                    </a:lnTo>
                    <a:lnTo>
                      <a:pt x="89" y="424"/>
                    </a:lnTo>
                    <a:lnTo>
                      <a:pt x="89" y="427"/>
                    </a:lnTo>
                    <a:lnTo>
                      <a:pt x="88" y="431"/>
                    </a:lnTo>
                    <a:lnTo>
                      <a:pt x="84" y="431"/>
                    </a:lnTo>
                    <a:lnTo>
                      <a:pt x="82" y="434"/>
                    </a:lnTo>
                    <a:lnTo>
                      <a:pt x="86" y="436"/>
                    </a:lnTo>
                    <a:lnTo>
                      <a:pt x="95" y="443"/>
                    </a:lnTo>
                    <a:lnTo>
                      <a:pt x="95" y="448"/>
                    </a:lnTo>
                    <a:lnTo>
                      <a:pt x="93" y="448"/>
                    </a:lnTo>
                    <a:lnTo>
                      <a:pt x="91" y="452"/>
                    </a:lnTo>
                    <a:lnTo>
                      <a:pt x="89" y="455"/>
                    </a:lnTo>
                    <a:lnTo>
                      <a:pt x="84" y="457"/>
                    </a:lnTo>
                    <a:lnTo>
                      <a:pt x="82" y="455"/>
                    </a:lnTo>
                    <a:lnTo>
                      <a:pt x="80" y="454"/>
                    </a:lnTo>
                    <a:lnTo>
                      <a:pt x="77" y="457"/>
                    </a:lnTo>
                    <a:lnTo>
                      <a:pt x="72" y="457"/>
                    </a:lnTo>
                    <a:lnTo>
                      <a:pt x="70" y="459"/>
                    </a:lnTo>
                    <a:lnTo>
                      <a:pt x="68" y="459"/>
                    </a:lnTo>
                    <a:lnTo>
                      <a:pt x="65" y="461"/>
                    </a:lnTo>
                    <a:lnTo>
                      <a:pt x="61" y="462"/>
                    </a:lnTo>
                    <a:lnTo>
                      <a:pt x="59" y="461"/>
                    </a:lnTo>
                    <a:lnTo>
                      <a:pt x="58" y="461"/>
                    </a:lnTo>
                    <a:lnTo>
                      <a:pt x="54" y="459"/>
                    </a:lnTo>
                    <a:lnTo>
                      <a:pt x="56" y="466"/>
                    </a:lnTo>
                    <a:lnTo>
                      <a:pt x="52" y="464"/>
                    </a:lnTo>
                    <a:lnTo>
                      <a:pt x="51" y="462"/>
                    </a:lnTo>
                    <a:lnTo>
                      <a:pt x="47" y="461"/>
                    </a:lnTo>
                    <a:lnTo>
                      <a:pt x="45" y="459"/>
                    </a:lnTo>
                    <a:lnTo>
                      <a:pt x="44" y="459"/>
                    </a:lnTo>
                    <a:lnTo>
                      <a:pt x="42" y="459"/>
                    </a:lnTo>
                    <a:lnTo>
                      <a:pt x="38" y="457"/>
                    </a:lnTo>
                    <a:lnTo>
                      <a:pt x="33" y="452"/>
                    </a:lnTo>
                    <a:lnTo>
                      <a:pt x="30" y="454"/>
                    </a:lnTo>
                    <a:lnTo>
                      <a:pt x="33" y="459"/>
                    </a:lnTo>
                    <a:lnTo>
                      <a:pt x="35" y="462"/>
                    </a:lnTo>
                    <a:lnTo>
                      <a:pt x="28" y="461"/>
                    </a:lnTo>
                    <a:lnTo>
                      <a:pt x="24" y="459"/>
                    </a:lnTo>
                    <a:lnTo>
                      <a:pt x="22" y="461"/>
                    </a:lnTo>
                    <a:lnTo>
                      <a:pt x="19" y="462"/>
                    </a:lnTo>
                    <a:lnTo>
                      <a:pt x="15" y="462"/>
                    </a:lnTo>
                    <a:lnTo>
                      <a:pt x="14" y="466"/>
                    </a:lnTo>
                    <a:lnTo>
                      <a:pt x="15" y="468"/>
                    </a:lnTo>
                    <a:lnTo>
                      <a:pt x="15" y="475"/>
                    </a:lnTo>
                    <a:lnTo>
                      <a:pt x="14" y="476"/>
                    </a:lnTo>
                    <a:lnTo>
                      <a:pt x="17" y="476"/>
                    </a:lnTo>
                    <a:lnTo>
                      <a:pt x="21" y="480"/>
                    </a:lnTo>
                    <a:lnTo>
                      <a:pt x="21" y="487"/>
                    </a:lnTo>
                    <a:lnTo>
                      <a:pt x="28" y="490"/>
                    </a:lnTo>
                    <a:lnTo>
                      <a:pt x="24" y="499"/>
                    </a:lnTo>
                    <a:lnTo>
                      <a:pt x="31" y="506"/>
                    </a:lnTo>
                    <a:lnTo>
                      <a:pt x="33" y="510"/>
                    </a:lnTo>
                    <a:lnTo>
                      <a:pt x="35" y="512"/>
                    </a:lnTo>
                    <a:lnTo>
                      <a:pt x="35" y="520"/>
                    </a:lnTo>
                    <a:lnTo>
                      <a:pt x="33" y="529"/>
                    </a:lnTo>
                    <a:lnTo>
                      <a:pt x="35" y="531"/>
                    </a:lnTo>
                    <a:lnTo>
                      <a:pt x="35" y="534"/>
                    </a:lnTo>
                    <a:lnTo>
                      <a:pt x="35" y="538"/>
                    </a:lnTo>
                    <a:lnTo>
                      <a:pt x="28" y="541"/>
                    </a:lnTo>
                    <a:lnTo>
                      <a:pt x="24" y="550"/>
                    </a:lnTo>
                    <a:lnTo>
                      <a:pt x="19" y="554"/>
                    </a:lnTo>
                    <a:lnTo>
                      <a:pt x="21" y="557"/>
                    </a:lnTo>
                    <a:lnTo>
                      <a:pt x="19" y="557"/>
                    </a:lnTo>
                    <a:lnTo>
                      <a:pt x="19" y="564"/>
                    </a:lnTo>
                    <a:lnTo>
                      <a:pt x="21" y="566"/>
                    </a:lnTo>
                    <a:lnTo>
                      <a:pt x="26" y="563"/>
                    </a:lnTo>
                    <a:lnTo>
                      <a:pt x="28" y="564"/>
                    </a:lnTo>
                    <a:lnTo>
                      <a:pt x="26" y="564"/>
                    </a:lnTo>
                    <a:lnTo>
                      <a:pt x="24" y="566"/>
                    </a:lnTo>
                    <a:lnTo>
                      <a:pt x="28" y="568"/>
                    </a:lnTo>
                    <a:lnTo>
                      <a:pt x="26" y="570"/>
                    </a:lnTo>
                    <a:lnTo>
                      <a:pt x="21" y="571"/>
                    </a:lnTo>
                    <a:lnTo>
                      <a:pt x="19" y="573"/>
                    </a:lnTo>
                    <a:lnTo>
                      <a:pt x="17" y="573"/>
                    </a:lnTo>
                    <a:lnTo>
                      <a:pt x="14" y="577"/>
                    </a:lnTo>
                    <a:lnTo>
                      <a:pt x="12" y="578"/>
                    </a:lnTo>
                    <a:lnTo>
                      <a:pt x="8" y="580"/>
                    </a:lnTo>
                    <a:lnTo>
                      <a:pt x="7" y="585"/>
                    </a:lnTo>
                    <a:lnTo>
                      <a:pt x="5" y="585"/>
                    </a:lnTo>
                    <a:lnTo>
                      <a:pt x="3" y="580"/>
                    </a:lnTo>
                    <a:lnTo>
                      <a:pt x="1" y="582"/>
                    </a:lnTo>
                    <a:lnTo>
                      <a:pt x="0" y="582"/>
                    </a:lnTo>
                    <a:lnTo>
                      <a:pt x="0" y="589"/>
                    </a:lnTo>
                    <a:lnTo>
                      <a:pt x="1" y="591"/>
                    </a:lnTo>
                    <a:lnTo>
                      <a:pt x="1" y="592"/>
                    </a:lnTo>
                    <a:lnTo>
                      <a:pt x="0" y="594"/>
                    </a:lnTo>
                    <a:lnTo>
                      <a:pt x="1" y="594"/>
                    </a:lnTo>
                    <a:lnTo>
                      <a:pt x="3" y="594"/>
                    </a:lnTo>
                    <a:lnTo>
                      <a:pt x="12" y="594"/>
                    </a:lnTo>
                    <a:lnTo>
                      <a:pt x="10" y="598"/>
                    </a:lnTo>
                    <a:lnTo>
                      <a:pt x="12" y="603"/>
                    </a:lnTo>
                    <a:lnTo>
                      <a:pt x="14" y="603"/>
                    </a:lnTo>
                    <a:lnTo>
                      <a:pt x="15" y="605"/>
                    </a:lnTo>
                    <a:lnTo>
                      <a:pt x="17" y="605"/>
                    </a:lnTo>
                    <a:lnTo>
                      <a:pt x="15" y="608"/>
                    </a:lnTo>
                    <a:lnTo>
                      <a:pt x="17" y="610"/>
                    </a:lnTo>
                    <a:lnTo>
                      <a:pt x="15" y="615"/>
                    </a:lnTo>
                    <a:lnTo>
                      <a:pt x="14" y="613"/>
                    </a:lnTo>
                    <a:lnTo>
                      <a:pt x="10" y="615"/>
                    </a:lnTo>
                    <a:lnTo>
                      <a:pt x="10" y="619"/>
                    </a:lnTo>
                    <a:lnTo>
                      <a:pt x="8" y="622"/>
                    </a:lnTo>
                    <a:lnTo>
                      <a:pt x="7" y="620"/>
                    </a:lnTo>
                    <a:lnTo>
                      <a:pt x="5" y="622"/>
                    </a:lnTo>
                    <a:lnTo>
                      <a:pt x="10" y="628"/>
                    </a:lnTo>
                    <a:lnTo>
                      <a:pt x="8" y="628"/>
                    </a:lnTo>
                    <a:lnTo>
                      <a:pt x="8" y="629"/>
                    </a:lnTo>
                    <a:lnTo>
                      <a:pt x="10" y="631"/>
                    </a:lnTo>
                    <a:lnTo>
                      <a:pt x="10" y="636"/>
                    </a:lnTo>
                    <a:lnTo>
                      <a:pt x="10" y="635"/>
                    </a:lnTo>
                    <a:lnTo>
                      <a:pt x="14" y="636"/>
                    </a:lnTo>
                    <a:lnTo>
                      <a:pt x="17" y="635"/>
                    </a:lnTo>
                    <a:lnTo>
                      <a:pt x="19" y="642"/>
                    </a:lnTo>
                    <a:lnTo>
                      <a:pt x="21" y="643"/>
                    </a:lnTo>
                    <a:lnTo>
                      <a:pt x="21" y="645"/>
                    </a:lnTo>
                    <a:lnTo>
                      <a:pt x="22" y="647"/>
                    </a:lnTo>
                    <a:lnTo>
                      <a:pt x="22" y="649"/>
                    </a:lnTo>
                    <a:lnTo>
                      <a:pt x="21" y="649"/>
                    </a:lnTo>
                    <a:lnTo>
                      <a:pt x="22" y="650"/>
                    </a:lnTo>
                    <a:lnTo>
                      <a:pt x="24" y="650"/>
                    </a:lnTo>
                    <a:lnTo>
                      <a:pt x="28" y="652"/>
                    </a:lnTo>
                    <a:lnTo>
                      <a:pt x="30" y="650"/>
                    </a:lnTo>
                    <a:lnTo>
                      <a:pt x="30" y="652"/>
                    </a:lnTo>
                    <a:lnTo>
                      <a:pt x="28" y="654"/>
                    </a:lnTo>
                    <a:lnTo>
                      <a:pt x="28" y="657"/>
                    </a:lnTo>
                    <a:lnTo>
                      <a:pt x="26" y="657"/>
                    </a:lnTo>
                    <a:lnTo>
                      <a:pt x="24" y="659"/>
                    </a:lnTo>
                    <a:lnTo>
                      <a:pt x="21" y="661"/>
                    </a:lnTo>
                    <a:lnTo>
                      <a:pt x="21" y="664"/>
                    </a:lnTo>
                    <a:lnTo>
                      <a:pt x="22" y="664"/>
                    </a:lnTo>
                    <a:lnTo>
                      <a:pt x="22" y="666"/>
                    </a:lnTo>
                    <a:lnTo>
                      <a:pt x="21" y="666"/>
                    </a:lnTo>
                    <a:lnTo>
                      <a:pt x="22" y="668"/>
                    </a:lnTo>
                    <a:lnTo>
                      <a:pt x="24" y="671"/>
                    </a:lnTo>
                    <a:lnTo>
                      <a:pt x="28" y="670"/>
                    </a:lnTo>
                    <a:lnTo>
                      <a:pt x="28" y="671"/>
                    </a:lnTo>
                    <a:lnTo>
                      <a:pt x="30" y="671"/>
                    </a:lnTo>
                    <a:lnTo>
                      <a:pt x="31" y="671"/>
                    </a:lnTo>
                    <a:lnTo>
                      <a:pt x="33" y="671"/>
                    </a:lnTo>
                    <a:lnTo>
                      <a:pt x="37" y="673"/>
                    </a:lnTo>
                    <a:lnTo>
                      <a:pt x="35" y="675"/>
                    </a:lnTo>
                    <a:lnTo>
                      <a:pt x="35" y="677"/>
                    </a:lnTo>
                    <a:lnTo>
                      <a:pt x="35" y="678"/>
                    </a:lnTo>
                    <a:lnTo>
                      <a:pt x="38" y="678"/>
                    </a:lnTo>
                    <a:lnTo>
                      <a:pt x="38" y="682"/>
                    </a:lnTo>
                    <a:lnTo>
                      <a:pt x="37" y="684"/>
                    </a:lnTo>
                    <a:lnTo>
                      <a:pt x="37" y="687"/>
                    </a:lnTo>
                    <a:lnTo>
                      <a:pt x="37" y="689"/>
                    </a:lnTo>
                    <a:lnTo>
                      <a:pt x="35" y="691"/>
                    </a:lnTo>
                    <a:lnTo>
                      <a:pt x="37" y="693"/>
                    </a:lnTo>
                    <a:lnTo>
                      <a:pt x="37" y="694"/>
                    </a:lnTo>
                    <a:lnTo>
                      <a:pt x="40" y="696"/>
                    </a:lnTo>
                    <a:lnTo>
                      <a:pt x="40" y="698"/>
                    </a:lnTo>
                    <a:lnTo>
                      <a:pt x="40" y="700"/>
                    </a:lnTo>
                    <a:lnTo>
                      <a:pt x="37" y="700"/>
                    </a:lnTo>
                    <a:lnTo>
                      <a:pt x="37" y="701"/>
                    </a:lnTo>
                    <a:lnTo>
                      <a:pt x="35" y="701"/>
                    </a:lnTo>
                    <a:lnTo>
                      <a:pt x="33" y="700"/>
                    </a:lnTo>
                    <a:lnTo>
                      <a:pt x="30" y="700"/>
                    </a:lnTo>
                    <a:lnTo>
                      <a:pt x="30" y="701"/>
                    </a:lnTo>
                    <a:lnTo>
                      <a:pt x="28" y="703"/>
                    </a:lnTo>
                    <a:lnTo>
                      <a:pt x="28" y="705"/>
                    </a:lnTo>
                    <a:lnTo>
                      <a:pt x="30" y="705"/>
                    </a:lnTo>
                    <a:lnTo>
                      <a:pt x="28" y="707"/>
                    </a:lnTo>
                    <a:lnTo>
                      <a:pt x="24" y="708"/>
                    </a:lnTo>
                    <a:lnTo>
                      <a:pt x="21" y="708"/>
                    </a:lnTo>
                    <a:lnTo>
                      <a:pt x="19" y="712"/>
                    </a:lnTo>
                    <a:lnTo>
                      <a:pt x="17" y="712"/>
                    </a:lnTo>
                    <a:lnTo>
                      <a:pt x="17" y="714"/>
                    </a:lnTo>
                    <a:lnTo>
                      <a:pt x="15" y="714"/>
                    </a:lnTo>
                    <a:lnTo>
                      <a:pt x="17" y="714"/>
                    </a:lnTo>
                    <a:lnTo>
                      <a:pt x="17" y="715"/>
                    </a:lnTo>
                    <a:lnTo>
                      <a:pt x="19" y="717"/>
                    </a:lnTo>
                    <a:lnTo>
                      <a:pt x="17" y="719"/>
                    </a:lnTo>
                    <a:lnTo>
                      <a:pt x="19" y="721"/>
                    </a:lnTo>
                    <a:lnTo>
                      <a:pt x="15" y="721"/>
                    </a:lnTo>
                    <a:lnTo>
                      <a:pt x="15" y="722"/>
                    </a:lnTo>
                    <a:lnTo>
                      <a:pt x="14" y="721"/>
                    </a:lnTo>
                    <a:lnTo>
                      <a:pt x="14" y="722"/>
                    </a:lnTo>
                    <a:lnTo>
                      <a:pt x="14" y="724"/>
                    </a:lnTo>
                    <a:lnTo>
                      <a:pt x="12" y="724"/>
                    </a:lnTo>
                    <a:lnTo>
                      <a:pt x="14" y="726"/>
                    </a:lnTo>
                    <a:lnTo>
                      <a:pt x="14" y="724"/>
                    </a:lnTo>
                    <a:lnTo>
                      <a:pt x="14" y="726"/>
                    </a:lnTo>
                    <a:lnTo>
                      <a:pt x="12" y="728"/>
                    </a:lnTo>
                    <a:lnTo>
                      <a:pt x="10" y="733"/>
                    </a:lnTo>
                    <a:lnTo>
                      <a:pt x="10" y="742"/>
                    </a:lnTo>
                    <a:lnTo>
                      <a:pt x="14" y="751"/>
                    </a:lnTo>
                    <a:lnTo>
                      <a:pt x="15" y="752"/>
                    </a:lnTo>
                    <a:lnTo>
                      <a:pt x="19" y="761"/>
                    </a:lnTo>
                    <a:lnTo>
                      <a:pt x="24" y="768"/>
                    </a:lnTo>
                    <a:lnTo>
                      <a:pt x="26" y="773"/>
                    </a:lnTo>
                    <a:lnTo>
                      <a:pt x="30" y="772"/>
                    </a:lnTo>
                    <a:lnTo>
                      <a:pt x="33" y="777"/>
                    </a:lnTo>
                    <a:lnTo>
                      <a:pt x="37" y="779"/>
                    </a:lnTo>
                    <a:lnTo>
                      <a:pt x="42" y="779"/>
                    </a:lnTo>
                    <a:lnTo>
                      <a:pt x="45" y="780"/>
                    </a:lnTo>
                    <a:lnTo>
                      <a:pt x="42" y="791"/>
                    </a:lnTo>
                    <a:lnTo>
                      <a:pt x="35" y="801"/>
                    </a:lnTo>
                    <a:lnTo>
                      <a:pt x="31" y="810"/>
                    </a:lnTo>
                    <a:lnTo>
                      <a:pt x="28" y="812"/>
                    </a:lnTo>
                    <a:lnTo>
                      <a:pt x="28" y="819"/>
                    </a:lnTo>
                    <a:lnTo>
                      <a:pt x="24" y="823"/>
                    </a:lnTo>
                    <a:lnTo>
                      <a:pt x="26" y="831"/>
                    </a:lnTo>
                    <a:lnTo>
                      <a:pt x="30" y="830"/>
                    </a:lnTo>
                    <a:lnTo>
                      <a:pt x="37" y="835"/>
                    </a:lnTo>
                    <a:lnTo>
                      <a:pt x="42" y="840"/>
                    </a:lnTo>
                    <a:lnTo>
                      <a:pt x="45" y="854"/>
                    </a:lnTo>
                    <a:lnTo>
                      <a:pt x="47" y="856"/>
                    </a:lnTo>
                    <a:lnTo>
                      <a:pt x="49" y="861"/>
                    </a:lnTo>
                    <a:lnTo>
                      <a:pt x="52" y="863"/>
                    </a:lnTo>
                    <a:lnTo>
                      <a:pt x="52" y="866"/>
                    </a:lnTo>
                    <a:lnTo>
                      <a:pt x="54" y="866"/>
                    </a:lnTo>
                    <a:lnTo>
                      <a:pt x="54" y="870"/>
                    </a:lnTo>
                    <a:lnTo>
                      <a:pt x="58" y="874"/>
                    </a:lnTo>
                    <a:lnTo>
                      <a:pt x="58" y="877"/>
                    </a:lnTo>
                    <a:lnTo>
                      <a:pt x="59" y="881"/>
                    </a:lnTo>
                    <a:lnTo>
                      <a:pt x="63" y="881"/>
                    </a:lnTo>
                    <a:lnTo>
                      <a:pt x="66" y="882"/>
                    </a:lnTo>
                    <a:lnTo>
                      <a:pt x="68" y="879"/>
                    </a:lnTo>
                    <a:lnTo>
                      <a:pt x="70" y="881"/>
                    </a:lnTo>
                    <a:lnTo>
                      <a:pt x="73" y="881"/>
                    </a:lnTo>
                    <a:lnTo>
                      <a:pt x="77" y="881"/>
                    </a:lnTo>
                    <a:lnTo>
                      <a:pt x="84" y="884"/>
                    </a:lnTo>
                    <a:lnTo>
                      <a:pt x="86" y="889"/>
                    </a:lnTo>
                    <a:lnTo>
                      <a:pt x="88" y="889"/>
                    </a:lnTo>
                    <a:lnTo>
                      <a:pt x="91" y="886"/>
                    </a:lnTo>
                    <a:lnTo>
                      <a:pt x="93" y="888"/>
                    </a:lnTo>
                    <a:lnTo>
                      <a:pt x="98" y="888"/>
                    </a:lnTo>
                    <a:lnTo>
                      <a:pt x="100" y="891"/>
                    </a:lnTo>
                    <a:lnTo>
                      <a:pt x="105" y="889"/>
                    </a:lnTo>
                    <a:lnTo>
                      <a:pt x="110" y="891"/>
                    </a:lnTo>
                    <a:lnTo>
                      <a:pt x="114" y="888"/>
                    </a:lnTo>
                    <a:lnTo>
                      <a:pt x="117" y="888"/>
                    </a:lnTo>
                    <a:lnTo>
                      <a:pt x="126" y="886"/>
                    </a:lnTo>
                    <a:lnTo>
                      <a:pt x="128" y="889"/>
                    </a:lnTo>
                    <a:lnTo>
                      <a:pt x="131" y="888"/>
                    </a:lnTo>
                    <a:lnTo>
                      <a:pt x="131" y="893"/>
                    </a:lnTo>
                    <a:lnTo>
                      <a:pt x="131" y="896"/>
                    </a:lnTo>
                    <a:lnTo>
                      <a:pt x="135" y="900"/>
                    </a:lnTo>
                    <a:lnTo>
                      <a:pt x="146" y="903"/>
                    </a:lnTo>
                    <a:lnTo>
                      <a:pt x="149" y="903"/>
                    </a:lnTo>
                    <a:lnTo>
                      <a:pt x="151" y="903"/>
                    </a:lnTo>
                    <a:lnTo>
                      <a:pt x="156" y="905"/>
                    </a:lnTo>
                    <a:lnTo>
                      <a:pt x="161" y="902"/>
                    </a:lnTo>
                    <a:lnTo>
                      <a:pt x="167" y="905"/>
                    </a:lnTo>
                    <a:lnTo>
                      <a:pt x="168" y="903"/>
                    </a:lnTo>
                    <a:lnTo>
                      <a:pt x="172" y="907"/>
                    </a:lnTo>
                    <a:lnTo>
                      <a:pt x="174" y="907"/>
                    </a:lnTo>
                    <a:lnTo>
                      <a:pt x="175" y="909"/>
                    </a:lnTo>
                    <a:lnTo>
                      <a:pt x="191" y="916"/>
                    </a:lnTo>
                    <a:lnTo>
                      <a:pt x="198" y="917"/>
                    </a:lnTo>
                    <a:lnTo>
                      <a:pt x="200" y="917"/>
                    </a:lnTo>
                    <a:lnTo>
                      <a:pt x="196" y="919"/>
                    </a:lnTo>
                    <a:lnTo>
                      <a:pt x="195" y="921"/>
                    </a:lnTo>
                    <a:lnTo>
                      <a:pt x="198" y="923"/>
                    </a:lnTo>
                    <a:lnTo>
                      <a:pt x="193" y="926"/>
                    </a:lnTo>
                    <a:lnTo>
                      <a:pt x="184" y="947"/>
                    </a:lnTo>
                    <a:lnTo>
                      <a:pt x="174" y="953"/>
                    </a:lnTo>
                    <a:lnTo>
                      <a:pt x="172" y="954"/>
                    </a:lnTo>
                    <a:lnTo>
                      <a:pt x="170" y="961"/>
                    </a:lnTo>
                    <a:lnTo>
                      <a:pt x="165" y="967"/>
                    </a:lnTo>
                    <a:lnTo>
                      <a:pt x="158" y="968"/>
                    </a:lnTo>
                    <a:lnTo>
                      <a:pt x="154" y="984"/>
                    </a:lnTo>
                    <a:lnTo>
                      <a:pt x="149" y="1002"/>
                    </a:lnTo>
                    <a:lnTo>
                      <a:pt x="147" y="1018"/>
                    </a:lnTo>
                    <a:lnTo>
                      <a:pt x="142" y="1021"/>
                    </a:lnTo>
                    <a:lnTo>
                      <a:pt x="142" y="1025"/>
                    </a:lnTo>
                    <a:lnTo>
                      <a:pt x="140" y="1032"/>
                    </a:lnTo>
                    <a:lnTo>
                      <a:pt x="130" y="1049"/>
                    </a:lnTo>
                    <a:lnTo>
                      <a:pt x="128" y="1056"/>
                    </a:lnTo>
                    <a:lnTo>
                      <a:pt x="128" y="1062"/>
                    </a:lnTo>
                    <a:lnTo>
                      <a:pt x="133" y="1067"/>
                    </a:lnTo>
                    <a:lnTo>
                      <a:pt x="133" y="1072"/>
                    </a:lnTo>
                    <a:lnTo>
                      <a:pt x="131" y="1077"/>
                    </a:lnTo>
                    <a:lnTo>
                      <a:pt x="130" y="1081"/>
                    </a:lnTo>
                    <a:lnTo>
                      <a:pt x="128" y="1084"/>
                    </a:lnTo>
                    <a:lnTo>
                      <a:pt x="128" y="1090"/>
                    </a:lnTo>
                    <a:lnTo>
                      <a:pt x="124" y="1095"/>
                    </a:lnTo>
                    <a:lnTo>
                      <a:pt x="126" y="1104"/>
                    </a:lnTo>
                    <a:lnTo>
                      <a:pt x="124" y="1105"/>
                    </a:lnTo>
                    <a:lnTo>
                      <a:pt x="123" y="1112"/>
                    </a:lnTo>
                    <a:lnTo>
                      <a:pt x="121" y="1118"/>
                    </a:lnTo>
                    <a:lnTo>
                      <a:pt x="126" y="1130"/>
                    </a:lnTo>
                    <a:lnTo>
                      <a:pt x="133" y="1135"/>
                    </a:lnTo>
                    <a:lnTo>
                      <a:pt x="137" y="1137"/>
                    </a:lnTo>
                    <a:lnTo>
                      <a:pt x="144" y="1135"/>
                    </a:lnTo>
                    <a:lnTo>
                      <a:pt x="147" y="1135"/>
                    </a:lnTo>
                    <a:lnTo>
                      <a:pt x="149" y="1132"/>
                    </a:lnTo>
                    <a:lnTo>
                      <a:pt x="156" y="1134"/>
                    </a:lnTo>
                    <a:lnTo>
                      <a:pt x="156" y="1137"/>
                    </a:lnTo>
                    <a:lnTo>
                      <a:pt x="158" y="1141"/>
                    </a:lnTo>
                    <a:lnTo>
                      <a:pt x="170" y="1139"/>
                    </a:lnTo>
                    <a:lnTo>
                      <a:pt x="175" y="1137"/>
                    </a:lnTo>
                    <a:lnTo>
                      <a:pt x="186" y="1132"/>
                    </a:lnTo>
                    <a:lnTo>
                      <a:pt x="196" y="1134"/>
                    </a:lnTo>
                    <a:lnTo>
                      <a:pt x="198" y="1137"/>
                    </a:lnTo>
                    <a:lnTo>
                      <a:pt x="203" y="1139"/>
                    </a:lnTo>
                    <a:lnTo>
                      <a:pt x="214" y="1139"/>
                    </a:lnTo>
                    <a:lnTo>
                      <a:pt x="216" y="1137"/>
                    </a:lnTo>
                    <a:lnTo>
                      <a:pt x="214" y="1134"/>
                    </a:lnTo>
                    <a:lnTo>
                      <a:pt x="223" y="1130"/>
                    </a:lnTo>
                    <a:lnTo>
                      <a:pt x="223" y="1134"/>
                    </a:lnTo>
                    <a:lnTo>
                      <a:pt x="225" y="1135"/>
                    </a:lnTo>
                    <a:lnTo>
                      <a:pt x="228" y="1134"/>
                    </a:lnTo>
                    <a:lnTo>
                      <a:pt x="230" y="1128"/>
                    </a:lnTo>
                    <a:lnTo>
                      <a:pt x="228" y="1123"/>
                    </a:lnTo>
                    <a:lnTo>
                      <a:pt x="223" y="1123"/>
                    </a:lnTo>
                    <a:lnTo>
                      <a:pt x="219" y="1125"/>
                    </a:lnTo>
                    <a:lnTo>
                      <a:pt x="216" y="1127"/>
                    </a:lnTo>
                    <a:lnTo>
                      <a:pt x="211" y="1123"/>
                    </a:lnTo>
                    <a:lnTo>
                      <a:pt x="211" y="1119"/>
                    </a:lnTo>
                    <a:lnTo>
                      <a:pt x="216" y="1114"/>
                    </a:lnTo>
                    <a:lnTo>
                      <a:pt x="214" y="1112"/>
                    </a:lnTo>
                    <a:lnTo>
                      <a:pt x="218" y="1109"/>
                    </a:lnTo>
                    <a:lnTo>
                      <a:pt x="221" y="1107"/>
                    </a:lnTo>
                    <a:lnTo>
                      <a:pt x="226" y="1107"/>
                    </a:lnTo>
                    <a:lnTo>
                      <a:pt x="225" y="1104"/>
                    </a:lnTo>
                    <a:lnTo>
                      <a:pt x="230" y="1104"/>
                    </a:lnTo>
                    <a:lnTo>
                      <a:pt x="232" y="1105"/>
                    </a:lnTo>
                    <a:lnTo>
                      <a:pt x="233" y="1109"/>
                    </a:lnTo>
                    <a:lnTo>
                      <a:pt x="235" y="1105"/>
                    </a:lnTo>
                    <a:lnTo>
                      <a:pt x="242" y="1112"/>
                    </a:lnTo>
                    <a:lnTo>
                      <a:pt x="239" y="1114"/>
                    </a:lnTo>
                    <a:lnTo>
                      <a:pt x="240" y="1121"/>
                    </a:lnTo>
                    <a:lnTo>
                      <a:pt x="246" y="1123"/>
                    </a:lnTo>
                    <a:lnTo>
                      <a:pt x="246" y="1121"/>
                    </a:lnTo>
                    <a:lnTo>
                      <a:pt x="251" y="1119"/>
                    </a:lnTo>
                    <a:lnTo>
                      <a:pt x="253" y="1125"/>
                    </a:lnTo>
                    <a:lnTo>
                      <a:pt x="254" y="1128"/>
                    </a:lnTo>
                    <a:lnTo>
                      <a:pt x="258" y="1127"/>
                    </a:lnTo>
                    <a:lnTo>
                      <a:pt x="260" y="1121"/>
                    </a:lnTo>
                    <a:lnTo>
                      <a:pt x="265" y="1118"/>
                    </a:lnTo>
                    <a:lnTo>
                      <a:pt x="267" y="1118"/>
                    </a:lnTo>
                    <a:lnTo>
                      <a:pt x="277" y="1121"/>
                    </a:lnTo>
                    <a:lnTo>
                      <a:pt x="283" y="1125"/>
                    </a:lnTo>
                    <a:lnTo>
                      <a:pt x="283" y="1123"/>
                    </a:lnTo>
                    <a:lnTo>
                      <a:pt x="286" y="1123"/>
                    </a:lnTo>
                    <a:lnTo>
                      <a:pt x="286" y="1119"/>
                    </a:lnTo>
                    <a:lnTo>
                      <a:pt x="283" y="1114"/>
                    </a:lnTo>
                    <a:lnTo>
                      <a:pt x="272" y="1109"/>
                    </a:lnTo>
                    <a:lnTo>
                      <a:pt x="270" y="1107"/>
                    </a:lnTo>
                    <a:lnTo>
                      <a:pt x="274" y="1107"/>
                    </a:lnTo>
                    <a:lnTo>
                      <a:pt x="288" y="1112"/>
                    </a:lnTo>
                    <a:lnTo>
                      <a:pt x="288" y="1114"/>
                    </a:lnTo>
                    <a:lnTo>
                      <a:pt x="295" y="1121"/>
                    </a:lnTo>
                    <a:lnTo>
                      <a:pt x="300" y="1125"/>
                    </a:lnTo>
                    <a:lnTo>
                      <a:pt x="305" y="1125"/>
                    </a:lnTo>
                    <a:lnTo>
                      <a:pt x="312" y="1127"/>
                    </a:lnTo>
                    <a:lnTo>
                      <a:pt x="316" y="1128"/>
                    </a:lnTo>
                    <a:lnTo>
                      <a:pt x="319" y="1135"/>
                    </a:lnTo>
                    <a:lnTo>
                      <a:pt x="321" y="1139"/>
                    </a:lnTo>
                    <a:lnTo>
                      <a:pt x="325" y="1139"/>
                    </a:lnTo>
                    <a:lnTo>
                      <a:pt x="328" y="1142"/>
                    </a:lnTo>
                    <a:lnTo>
                      <a:pt x="337" y="1146"/>
                    </a:lnTo>
                    <a:lnTo>
                      <a:pt x="341" y="1141"/>
                    </a:lnTo>
                    <a:lnTo>
                      <a:pt x="344" y="1137"/>
                    </a:lnTo>
                    <a:lnTo>
                      <a:pt x="348" y="1139"/>
                    </a:lnTo>
                    <a:lnTo>
                      <a:pt x="346" y="1144"/>
                    </a:lnTo>
                    <a:lnTo>
                      <a:pt x="351" y="1148"/>
                    </a:lnTo>
                    <a:lnTo>
                      <a:pt x="363" y="1146"/>
                    </a:lnTo>
                    <a:lnTo>
                      <a:pt x="363" y="1156"/>
                    </a:lnTo>
                    <a:lnTo>
                      <a:pt x="369" y="1156"/>
                    </a:lnTo>
                    <a:lnTo>
                      <a:pt x="374" y="1163"/>
                    </a:lnTo>
                    <a:lnTo>
                      <a:pt x="372" y="1167"/>
                    </a:lnTo>
                    <a:lnTo>
                      <a:pt x="374" y="1174"/>
                    </a:lnTo>
                    <a:lnTo>
                      <a:pt x="381" y="1170"/>
                    </a:lnTo>
                    <a:lnTo>
                      <a:pt x="388" y="1172"/>
                    </a:lnTo>
                    <a:lnTo>
                      <a:pt x="386" y="1183"/>
                    </a:lnTo>
                    <a:lnTo>
                      <a:pt x="379" y="1188"/>
                    </a:lnTo>
                    <a:lnTo>
                      <a:pt x="386" y="1188"/>
                    </a:lnTo>
                    <a:lnTo>
                      <a:pt x="397" y="1183"/>
                    </a:lnTo>
                    <a:lnTo>
                      <a:pt x="413" y="1163"/>
                    </a:lnTo>
                    <a:lnTo>
                      <a:pt x="407" y="1155"/>
                    </a:lnTo>
                    <a:lnTo>
                      <a:pt x="409" y="1144"/>
                    </a:lnTo>
                    <a:lnTo>
                      <a:pt x="413" y="1142"/>
                    </a:lnTo>
                    <a:lnTo>
                      <a:pt x="413" y="1149"/>
                    </a:lnTo>
                    <a:lnTo>
                      <a:pt x="421" y="1151"/>
                    </a:lnTo>
                    <a:lnTo>
                      <a:pt x="423" y="1146"/>
                    </a:lnTo>
                    <a:lnTo>
                      <a:pt x="432" y="1148"/>
                    </a:lnTo>
                    <a:lnTo>
                      <a:pt x="439" y="1153"/>
                    </a:lnTo>
                    <a:lnTo>
                      <a:pt x="439" y="1155"/>
                    </a:lnTo>
                    <a:lnTo>
                      <a:pt x="450" y="1151"/>
                    </a:lnTo>
                    <a:lnTo>
                      <a:pt x="453" y="1155"/>
                    </a:lnTo>
                    <a:lnTo>
                      <a:pt x="451" y="1156"/>
                    </a:lnTo>
                    <a:lnTo>
                      <a:pt x="451" y="1158"/>
                    </a:lnTo>
                    <a:lnTo>
                      <a:pt x="455" y="1158"/>
                    </a:lnTo>
                    <a:lnTo>
                      <a:pt x="460" y="1165"/>
                    </a:lnTo>
                    <a:lnTo>
                      <a:pt x="460" y="1169"/>
                    </a:lnTo>
                    <a:lnTo>
                      <a:pt x="471" y="1169"/>
                    </a:lnTo>
                    <a:lnTo>
                      <a:pt x="476" y="1163"/>
                    </a:lnTo>
                    <a:lnTo>
                      <a:pt x="481" y="1162"/>
                    </a:lnTo>
                    <a:lnTo>
                      <a:pt x="485" y="1163"/>
                    </a:lnTo>
                    <a:lnTo>
                      <a:pt x="481" y="1169"/>
                    </a:lnTo>
                    <a:lnTo>
                      <a:pt x="486" y="1169"/>
                    </a:lnTo>
                    <a:lnTo>
                      <a:pt x="493" y="1162"/>
                    </a:lnTo>
                    <a:lnTo>
                      <a:pt x="500" y="1162"/>
                    </a:lnTo>
                    <a:lnTo>
                      <a:pt x="500" y="1158"/>
                    </a:lnTo>
                    <a:lnTo>
                      <a:pt x="502" y="1155"/>
                    </a:lnTo>
                    <a:lnTo>
                      <a:pt x="504" y="1151"/>
                    </a:lnTo>
                    <a:lnTo>
                      <a:pt x="518" y="1149"/>
                    </a:lnTo>
                    <a:lnTo>
                      <a:pt x="518" y="1144"/>
                    </a:lnTo>
                    <a:lnTo>
                      <a:pt x="523" y="1141"/>
                    </a:lnTo>
                    <a:lnTo>
                      <a:pt x="527" y="1141"/>
                    </a:lnTo>
                    <a:lnTo>
                      <a:pt x="537" y="1139"/>
                    </a:lnTo>
                    <a:lnTo>
                      <a:pt x="544" y="1142"/>
                    </a:lnTo>
                    <a:lnTo>
                      <a:pt x="548" y="1137"/>
                    </a:lnTo>
                    <a:lnTo>
                      <a:pt x="558" y="1135"/>
                    </a:lnTo>
                    <a:lnTo>
                      <a:pt x="566" y="1135"/>
                    </a:lnTo>
                    <a:lnTo>
                      <a:pt x="580" y="1139"/>
                    </a:lnTo>
                    <a:lnTo>
                      <a:pt x="580" y="1132"/>
                    </a:lnTo>
                    <a:lnTo>
                      <a:pt x="578" y="1123"/>
                    </a:lnTo>
                    <a:lnTo>
                      <a:pt x="585" y="1118"/>
                    </a:lnTo>
                    <a:lnTo>
                      <a:pt x="583" y="1125"/>
                    </a:lnTo>
                    <a:lnTo>
                      <a:pt x="585" y="1127"/>
                    </a:lnTo>
                    <a:lnTo>
                      <a:pt x="592" y="1125"/>
                    </a:lnTo>
                    <a:lnTo>
                      <a:pt x="597" y="1127"/>
                    </a:lnTo>
                    <a:lnTo>
                      <a:pt x="602" y="1125"/>
                    </a:lnTo>
                    <a:lnTo>
                      <a:pt x="604" y="1130"/>
                    </a:lnTo>
                    <a:lnTo>
                      <a:pt x="609" y="1137"/>
                    </a:lnTo>
                    <a:lnTo>
                      <a:pt x="613" y="1135"/>
                    </a:lnTo>
                    <a:lnTo>
                      <a:pt x="616" y="1135"/>
                    </a:lnTo>
                    <a:lnTo>
                      <a:pt x="620" y="1130"/>
                    </a:lnTo>
                    <a:lnTo>
                      <a:pt x="627" y="1130"/>
                    </a:lnTo>
                    <a:lnTo>
                      <a:pt x="632" y="1132"/>
                    </a:lnTo>
                    <a:lnTo>
                      <a:pt x="632" y="1135"/>
                    </a:lnTo>
                    <a:lnTo>
                      <a:pt x="639" y="1142"/>
                    </a:lnTo>
                    <a:lnTo>
                      <a:pt x="636" y="1146"/>
                    </a:lnTo>
                    <a:lnTo>
                      <a:pt x="638" y="1151"/>
                    </a:lnTo>
                    <a:lnTo>
                      <a:pt x="643" y="1153"/>
                    </a:lnTo>
                    <a:lnTo>
                      <a:pt x="655" y="1160"/>
                    </a:lnTo>
                    <a:lnTo>
                      <a:pt x="659" y="1162"/>
                    </a:lnTo>
                    <a:lnTo>
                      <a:pt x="664" y="1158"/>
                    </a:lnTo>
                    <a:lnTo>
                      <a:pt x="664" y="1144"/>
                    </a:lnTo>
                    <a:lnTo>
                      <a:pt x="667" y="1135"/>
                    </a:lnTo>
                    <a:lnTo>
                      <a:pt x="664" y="1125"/>
                    </a:lnTo>
                    <a:lnTo>
                      <a:pt x="659" y="1121"/>
                    </a:lnTo>
                    <a:lnTo>
                      <a:pt x="655" y="1123"/>
                    </a:lnTo>
                    <a:lnTo>
                      <a:pt x="648" y="1123"/>
                    </a:lnTo>
                    <a:lnTo>
                      <a:pt x="646" y="1121"/>
                    </a:lnTo>
                    <a:lnTo>
                      <a:pt x="650" y="1118"/>
                    </a:lnTo>
                    <a:lnTo>
                      <a:pt x="650" y="1114"/>
                    </a:lnTo>
                    <a:lnTo>
                      <a:pt x="657" y="1102"/>
                    </a:lnTo>
                    <a:lnTo>
                      <a:pt x="648" y="1084"/>
                    </a:lnTo>
                    <a:lnTo>
                      <a:pt x="645" y="1083"/>
                    </a:lnTo>
                    <a:lnTo>
                      <a:pt x="643" y="1076"/>
                    </a:lnTo>
                    <a:lnTo>
                      <a:pt x="638" y="1070"/>
                    </a:lnTo>
                    <a:lnTo>
                      <a:pt x="634" y="1065"/>
                    </a:lnTo>
                    <a:lnTo>
                      <a:pt x="634" y="1060"/>
                    </a:lnTo>
                    <a:lnTo>
                      <a:pt x="634" y="1058"/>
                    </a:lnTo>
                    <a:lnTo>
                      <a:pt x="638" y="1058"/>
                    </a:lnTo>
                    <a:lnTo>
                      <a:pt x="643" y="1053"/>
                    </a:lnTo>
                    <a:lnTo>
                      <a:pt x="645" y="1047"/>
                    </a:lnTo>
                    <a:lnTo>
                      <a:pt x="652" y="1047"/>
                    </a:lnTo>
                    <a:lnTo>
                      <a:pt x="655" y="1044"/>
                    </a:lnTo>
                    <a:lnTo>
                      <a:pt x="660" y="1037"/>
                    </a:lnTo>
                    <a:lnTo>
                      <a:pt x="676" y="1032"/>
                    </a:lnTo>
                    <a:lnTo>
                      <a:pt x="680" y="1033"/>
                    </a:lnTo>
                    <a:lnTo>
                      <a:pt x="687" y="1028"/>
                    </a:lnTo>
                    <a:lnTo>
                      <a:pt x="694" y="1019"/>
                    </a:lnTo>
                    <a:lnTo>
                      <a:pt x="697" y="1011"/>
                    </a:lnTo>
                    <a:lnTo>
                      <a:pt x="701" y="998"/>
                    </a:lnTo>
                    <a:lnTo>
                      <a:pt x="699" y="989"/>
                    </a:lnTo>
                    <a:lnTo>
                      <a:pt x="699" y="988"/>
                    </a:lnTo>
                    <a:lnTo>
                      <a:pt x="704" y="988"/>
                    </a:lnTo>
                    <a:lnTo>
                      <a:pt x="706" y="982"/>
                    </a:lnTo>
                    <a:lnTo>
                      <a:pt x="711" y="988"/>
                    </a:lnTo>
                    <a:lnTo>
                      <a:pt x="715" y="988"/>
                    </a:lnTo>
                    <a:lnTo>
                      <a:pt x="725" y="995"/>
                    </a:lnTo>
                    <a:lnTo>
                      <a:pt x="731" y="986"/>
                    </a:lnTo>
                    <a:lnTo>
                      <a:pt x="732" y="988"/>
                    </a:lnTo>
                    <a:lnTo>
                      <a:pt x="736" y="982"/>
                    </a:lnTo>
                    <a:lnTo>
                      <a:pt x="738" y="967"/>
                    </a:lnTo>
                    <a:lnTo>
                      <a:pt x="732" y="963"/>
                    </a:lnTo>
                    <a:lnTo>
                      <a:pt x="738" y="956"/>
                    </a:lnTo>
                    <a:lnTo>
                      <a:pt x="732" y="953"/>
                    </a:lnTo>
                    <a:lnTo>
                      <a:pt x="732" y="949"/>
                    </a:lnTo>
                    <a:lnTo>
                      <a:pt x="731" y="946"/>
                    </a:lnTo>
                    <a:lnTo>
                      <a:pt x="727" y="939"/>
                    </a:lnTo>
                    <a:lnTo>
                      <a:pt x="720" y="939"/>
                    </a:lnTo>
                    <a:lnTo>
                      <a:pt x="715" y="931"/>
                    </a:lnTo>
                    <a:lnTo>
                      <a:pt x="706" y="924"/>
                    </a:lnTo>
                    <a:lnTo>
                      <a:pt x="703" y="930"/>
                    </a:lnTo>
                    <a:lnTo>
                      <a:pt x="696" y="924"/>
                    </a:lnTo>
                    <a:lnTo>
                      <a:pt x="694" y="921"/>
                    </a:lnTo>
                    <a:lnTo>
                      <a:pt x="694" y="914"/>
                    </a:lnTo>
                    <a:lnTo>
                      <a:pt x="687" y="905"/>
                    </a:lnTo>
                    <a:lnTo>
                      <a:pt x="681" y="902"/>
                    </a:lnTo>
                    <a:lnTo>
                      <a:pt x="676" y="903"/>
                    </a:lnTo>
                    <a:lnTo>
                      <a:pt x="673" y="902"/>
                    </a:lnTo>
                    <a:lnTo>
                      <a:pt x="673" y="896"/>
                    </a:lnTo>
                    <a:lnTo>
                      <a:pt x="666" y="891"/>
                    </a:lnTo>
                    <a:lnTo>
                      <a:pt x="667" y="889"/>
                    </a:lnTo>
                    <a:lnTo>
                      <a:pt x="659" y="881"/>
                    </a:lnTo>
                    <a:lnTo>
                      <a:pt x="659" y="875"/>
                    </a:lnTo>
                    <a:lnTo>
                      <a:pt x="650" y="868"/>
                    </a:lnTo>
                    <a:lnTo>
                      <a:pt x="645" y="866"/>
                    </a:lnTo>
                    <a:lnTo>
                      <a:pt x="645" y="870"/>
                    </a:lnTo>
                    <a:lnTo>
                      <a:pt x="634" y="868"/>
                    </a:lnTo>
                    <a:lnTo>
                      <a:pt x="632" y="861"/>
                    </a:lnTo>
                    <a:lnTo>
                      <a:pt x="623" y="854"/>
                    </a:lnTo>
                    <a:lnTo>
                      <a:pt x="622" y="845"/>
                    </a:lnTo>
                    <a:lnTo>
                      <a:pt x="622" y="840"/>
                    </a:lnTo>
                    <a:lnTo>
                      <a:pt x="618" y="840"/>
                    </a:lnTo>
                    <a:lnTo>
                      <a:pt x="618" y="837"/>
                    </a:lnTo>
                    <a:lnTo>
                      <a:pt x="615" y="826"/>
                    </a:lnTo>
                    <a:lnTo>
                      <a:pt x="609" y="824"/>
                    </a:lnTo>
                    <a:lnTo>
                      <a:pt x="609" y="814"/>
                    </a:lnTo>
                    <a:lnTo>
                      <a:pt x="604" y="810"/>
                    </a:lnTo>
                    <a:lnTo>
                      <a:pt x="599" y="803"/>
                    </a:lnTo>
                    <a:lnTo>
                      <a:pt x="604" y="798"/>
                    </a:lnTo>
                    <a:lnTo>
                      <a:pt x="604" y="791"/>
                    </a:lnTo>
                    <a:lnTo>
                      <a:pt x="609" y="789"/>
                    </a:lnTo>
                    <a:lnTo>
                      <a:pt x="613" y="784"/>
                    </a:lnTo>
                    <a:lnTo>
                      <a:pt x="611" y="779"/>
                    </a:lnTo>
                    <a:lnTo>
                      <a:pt x="606" y="777"/>
                    </a:lnTo>
                    <a:lnTo>
                      <a:pt x="606" y="773"/>
                    </a:lnTo>
                    <a:lnTo>
                      <a:pt x="608" y="772"/>
                    </a:lnTo>
                    <a:lnTo>
                      <a:pt x="606" y="770"/>
                    </a:lnTo>
                    <a:lnTo>
                      <a:pt x="599" y="765"/>
                    </a:lnTo>
                    <a:lnTo>
                      <a:pt x="592" y="759"/>
                    </a:lnTo>
                    <a:lnTo>
                      <a:pt x="587" y="756"/>
                    </a:lnTo>
                    <a:lnTo>
                      <a:pt x="585" y="752"/>
                    </a:lnTo>
                    <a:lnTo>
                      <a:pt x="580" y="749"/>
                    </a:lnTo>
                    <a:lnTo>
                      <a:pt x="580" y="743"/>
                    </a:lnTo>
                    <a:lnTo>
                      <a:pt x="581" y="740"/>
                    </a:lnTo>
                    <a:lnTo>
                      <a:pt x="578" y="733"/>
                    </a:lnTo>
                    <a:lnTo>
                      <a:pt x="576" y="729"/>
                    </a:lnTo>
                    <a:lnTo>
                      <a:pt x="571" y="729"/>
                    </a:lnTo>
                    <a:lnTo>
                      <a:pt x="569" y="726"/>
                    </a:lnTo>
                    <a:lnTo>
                      <a:pt x="574" y="724"/>
                    </a:lnTo>
                    <a:lnTo>
                      <a:pt x="571" y="717"/>
                    </a:lnTo>
                    <a:lnTo>
                      <a:pt x="574" y="719"/>
                    </a:lnTo>
                    <a:lnTo>
                      <a:pt x="576" y="717"/>
                    </a:lnTo>
                    <a:lnTo>
                      <a:pt x="578" y="717"/>
                    </a:lnTo>
                    <a:lnTo>
                      <a:pt x="580" y="721"/>
                    </a:lnTo>
                    <a:lnTo>
                      <a:pt x="580" y="724"/>
                    </a:lnTo>
                    <a:lnTo>
                      <a:pt x="585" y="724"/>
                    </a:lnTo>
                    <a:lnTo>
                      <a:pt x="585" y="729"/>
                    </a:lnTo>
                    <a:lnTo>
                      <a:pt x="585" y="735"/>
                    </a:lnTo>
                    <a:lnTo>
                      <a:pt x="587" y="736"/>
                    </a:lnTo>
                    <a:lnTo>
                      <a:pt x="588" y="738"/>
                    </a:lnTo>
                    <a:lnTo>
                      <a:pt x="590" y="740"/>
                    </a:lnTo>
                    <a:lnTo>
                      <a:pt x="592" y="736"/>
                    </a:lnTo>
                    <a:lnTo>
                      <a:pt x="590" y="731"/>
                    </a:lnTo>
                    <a:lnTo>
                      <a:pt x="590" y="729"/>
                    </a:lnTo>
                    <a:lnTo>
                      <a:pt x="592" y="729"/>
                    </a:lnTo>
                    <a:lnTo>
                      <a:pt x="594" y="726"/>
                    </a:lnTo>
                    <a:lnTo>
                      <a:pt x="594" y="724"/>
                    </a:lnTo>
                    <a:lnTo>
                      <a:pt x="597" y="722"/>
                    </a:lnTo>
                    <a:lnTo>
                      <a:pt x="597" y="717"/>
                    </a:lnTo>
                    <a:lnTo>
                      <a:pt x="601" y="717"/>
                    </a:lnTo>
                    <a:lnTo>
                      <a:pt x="602" y="715"/>
                    </a:lnTo>
                    <a:lnTo>
                      <a:pt x="602" y="712"/>
                    </a:lnTo>
                    <a:lnTo>
                      <a:pt x="606" y="712"/>
                    </a:lnTo>
                    <a:lnTo>
                      <a:pt x="606" y="708"/>
                    </a:lnTo>
                    <a:lnTo>
                      <a:pt x="608" y="707"/>
                    </a:lnTo>
                    <a:lnTo>
                      <a:pt x="609" y="705"/>
                    </a:lnTo>
                    <a:lnTo>
                      <a:pt x="615" y="703"/>
                    </a:lnTo>
                    <a:lnTo>
                      <a:pt x="616" y="703"/>
                    </a:lnTo>
                    <a:lnTo>
                      <a:pt x="620" y="703"/>
                    </a:lnTo>
                    <a:lnTo>
                      <a:pt x="622" y="703"/>
                    </a:lnTo>
                    <a:lnTo>
                      <a:pt x="625" y="705"/>
                    </a:lnTo>
                    <a:lnTo>
                      <a:pt x="629" y="700"/>
                    </a:lnTo>
                    <a:lnTo>
                      <a:pt x="632" y="698"/>
                    </a:lnTo>
                    <a:lnTo>
                      <a:pt x="636" y="698"/>
                    </a:lnTo>
                    <a:lnTo>
                      <a:pt x="638" y="694"/>
                    </a:lnTo>
                    <a:lnTo>
                      <a:pt x="639" y="700"/>
                    </a:lnTo>
                    <a:lnTo>
                      <a:pt x="643" y="701"/>
                    </a:lnTo>
                    <a:lnTo>
                      <a:pt x="648" y="701"/>
                    </a:lnTo>
                    <a:lnTo>
                      <a:pt x="652" y="700"/>
                    </a:lnTo>
                    <a:lnTo>
                      <a:pt x="657" y="689"/>
                    </a:lnTo>
                    <a:lnTo>
                      <a:pt x="657" y="687"/>
                    </a:lnTo>
                    <a:lnTo>
                      <a:pt x="660" y="687"/>
                    </a:lnTo>
                    <a:lnTo>
                      <a:pt x="662" y="686"/>
                    </a:lnTo>
                    <a:lnTo>
                      <a:pt x="662" y="687"/>
                    </a:lnTo>
                    <a:lnTo>
                      <a:pt x="666" y="687"/>
                    </a:lnTo>
                    <a:lnTo>
                      <a:pt x="674" y="682"/>
                    </a:lnTo>
                    <a:lnTo>
                      <a:pt x="678" y="673"/>
                    </a:lnTo>
                    <a:lnTo>
                      <a:pt x="683" y="675"/>
                    </a:lnTo>
                    <a:lnTo>
                      <a:pt x="685" y="671"/>
                    </a:lnTo>
                    <a:lnTo>
                      <a:pt x="687" y="668"/>
                    </a:lnTo>
                    <a:lnTo>
                      <a:pt x="696" y="673"/>
                    </a:lnTo>
                    <a:lnTo>
                      <a:pt x="699" y="671"/>
                    </a:lnTo>
                    <a:lnTo>
                      <a:pt x="699" y="670"/>
                    </a:lnTo>
                    <a:lnTo>
                      <a:pt x="701" y="671"/>
                    </a:lnTo>
                    <a:lnTo>
                      <a:pt x="701" y="668"/>
                    </a:lnTo>
                    <a:lnTo>
                      <a:pt x="703" y="664"/>
                    </a:lnTo>
                    <a:lnTo>
                      <a:pt x="703" y="657"/>
                    </a:lnTo>
                    <a:lnTo>
                      <a:pt x="704" y="656"/>
                    </a:lnTo>
                    <a:lnTo>
                      <a:pt x="713" y="652"/>
                    </a:lnTo>
                    <a:lnTo>
                      <a:pt x="715" y="652"/>
                    </a:lnTo>
                    <a:lnTo>
                      <a:pt x="718" y="652"/>
                    </a:lnTo>
                    <a:lnTo>
                      <a:pt x="720" y="652"/>
                    </a:lnTo>
                    <a:lnTo>
                      <a:pt x="729" y="652"/>
                    </a:lnTo>
                    <a:lnTo>
                      <a:pt x="731" y="650"/>
                    </a:lnTo>
                    <a:lnTo>
                      <a:pt x="732" y="650"/>
                    </a:lnTo>
                    <a:lnTo>
                      <a:pt x="736" y="647"/>
                    </a:lnTo>
                    <a:lnTo>
                      <a:pt x="741" y="643"/>
                    </a:lnTo>
                    <a:lnTo>
                      <a:pt x="741" y="640"/>
                    </a:lnTo>
                    <a:lnTo>
                      <a:pt x="745" y="636"/>
                    </a:lnTo>
                    <a:lnTo>
                      <a:pt x="747" y="638"/>
                    </a:lnTo>
                    <a:lnTo>
                      <a:pt x="750" y="635"/>
                    </a:lnTo>
                    <a:lnTo>
                      <a:pt x="754" y="635"/>
                    </a:lnTo>
                    <a:lnTo>
                      <a:pt x="762" y="633"/>
                    </a:lnTo>
                    <a:lnTo>
                      <a:pt x="766" y="628"/>
                    </a:lnTo>
                    <a:lnTo>
                      <a:pt x="771" y="626"/>
                    </a:lnTo>
                    <a:lnTo>
                      <a:pt x="778" y="624"/>
                    </a:lnTo>
                    <a:lnTo>
                      <a:pt x="782" y="620"/>
                    </a:lnTo>
                    <a:lnTo>
                      <a:pt x="782" y="617"/>
                    </a:lnTo>
                    <a:lnTo>
                      <a:pt x="776" y="615"/>
                    </a:lnTo>
                    <a:lnTo>
                      <a:pt x="773" y="613"/>
                    </a:lnTo>
                    <a:lnTo>
                      <a:pt x="771" y="613"/>
                    </a:lnTo>
                    <a:lnTo>
                      <a:pt x="773" y="612"/>
                    </a:lnTo>
                    <a:lnTo>
                      <a:pt x="768" y="610"/>
                    </a:lnTo>
                    <a:lnTo>
                      <a:pt x="768" y="608"/>
                    </a:lnTo>
                    <a:lnTo>
                      <a:pt x="769" y="603"/>
                    </a:lnTo>
                    <a:lnTo>
                      <a:pt x="773" y="599"/>
                    </a:lnTo>
                    <a:lnTo>
                      <a:pt x="775" y="601"/>
                    </a:lnTo>
                    <a:lnTo>
                      <a:pt x="780" y="605"/>
                    </a:lnTo>
                    <a:lnTo>
                      <a:pt x="792" y="605"/>
                    </a:lnTo>
                    <a:lnTo>
                      <a:pt x="794" y="606"/>
                    </a:lnTo>
                    <a:lnTo>
                      <a:pt x="799" y="608"/>
                    </a:lnTo>
                    <a:lnTo>
                      <a:pt x="799" y="612"/>
                    </a:lnTo>
                    <a:lnTo>
                      <a:pt x="797" y="615"/>
                    </a:lnTo>
                    <a:lnTo>
                      <a:pt x="796" y="619"/>
                    </a:lnTo>
                    <a:lnTo>
                      <a:pt x="805" y="619"/>
                    </a:lnTo>
                    <a:lnTo>
                      <a:pt x="801" y="626"/>
                    </a:lnTo>
                    <a:lnTo>
                      <a:pt x="801" y="629"/>
                    </a:lnTo>
                    <a:lnTo>
                      <a:pt x="810" y="642"/>
                    </a:lnTo>
                    <a:lnTo>
                      <a:pt x="813" y="642"/>
                    </a:lnTo>
                    <a:lnTo>
                      <a:pt x="815" y="638"/>
                    </a:lnTo>
                    <a:lnTo>
                      <a:pt x="819" y="635"/>
                    </a:lnTo>
                    <a:lnTo>
                      <a:pt x="819" y="631"/>
                    </a:lnTo>
                    <a:lnTo>
                      <a:pt x="819" y="629"/>
                    </a:lnTo>
                    <a:lnTo>
                      <a:pt x="820" y="629"/>
                    </a:lnTo>
                    <a:lnTo>
                      <a:pt x="819" y="629"/>
                    </a:lnTo>
                    <a:lnTo>
                      <a:pt x="824" y="622"/>
                    </a:lnTo>
                    <a:lnTo>
                      <a:pt x="829" y="610"/>
                    </a:lnTo>
                    <a:lnTo>
                      <a:pt x="829" y="606"/>
                    </a:lnTo>
                    <a:lnTo>
                      <a:pt x="831" y="599"/>
                    </a:lnTo>
                    <a:lnTo>
                      <a:pt x="833" y="592"/>
                    </a:lnTo>
                    <a:lnTo>
                      <a:pt x="833" y="585"/>
                    </a:lnTo>
                    <a:lnTo>
                      <a:pt x="834" y="585"/>
                    </a:lnTo>
                    <a:lnTo>
                      <a:pt x="834" y="582"/>
                    </a:lnTo>
                    <a:lnTo>
                      <a:pt x="838" y="568"/>
                    </a:lnTo>
                    <a:lnTo>
                      <a:pt x="838" y="563"/>
                    </a:lnTo>
                    <a:lnTo>
                      <a:pt x="838" y="561"/>
                    </a:lnTo>
                    <a:lnTo>
                      <a:pt x="831" y="554"/>
                    </a:lnTo>
                    <a:lnTo>
                      <a:pt x="829" y="550"/>
                    </a:lnTo>
                    <a:lnTo>
                      <a:pt x="833" y="548"/>
                    </a:lnTo>
                    <a:lnTo>
                      <a:pt x="831" y="545"/>
                    </a:lnTo>
                    <a:lnTo>
                      <a:pt x="829" y="534"/>
                    </a:lnTo>
                    <a:lnTo>
                      <a:pt x="819" y="529"/>
                    </a:lnTo>
                    <a:lnTo>
                      <a:pt x="812" y="524"/>
                    </a:lnTo>
                    <a:lnTo>
                      <a:pt x="808" y="526"/>
                    </a:lnTo>
                    <a:lnTo>
                      <a:pt x="808" y="522"/>
                    </a:lnTo>
                    <a:lnTo>
                      <a:pt x="806" y="522"/>
                    </a:lnTo>
                    <a:lnTo>
                      <a:pt x="808" y="51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Freeform 209">
                <a:extLst>
                  <a:ext uri="{FF2B5EF4-FFF2-40B4-BE49-F238E27FC236}">
                    <a16:creationId xmlns:a16="http://schemas.microsoft.com/office/drawing/2014/main" id="{0584A4F3-A52A-58FF-5983-B8D5F0DAF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1" y="2763"/>
                <a:ext cx="419" cy="336"/>
              </a:xfrm>
              <a:custGeom>
                <a:avLst/>
                <a:gdLst>
                  <a:gd name="T0" fmla="*/ 24 w 838"/>
                  <a:gd name="T1" fmla="*/ 49 h 671"/>
                  <a:gd name="T2" fmla="*/ 5 w 838"/>
                  <a:gd name="T3" fmla="*/ 68 h 671"/>
                  <a:gd name="T4" fmla="*/ 12 w 838"/>
                  <a:gd name="T5" fmla="*/ 77 h 671"/>
                  <a:gd name="T6" fmla="*/ 10 w 838"/>
                  <a:gd name="T7" fmla="*/ 98 h 671"/>
                  <a:gd name="T8" fmla="*/ 10 w 838"/>
                  <a:gd name="T9" fmla="*/ 118 h 671"/>
                  <a:gd name="T10" fmla="*/ 24 w 838"/>
                  <a:gd name="T11" fmla="*/ 133 h 671"/>
                  <a:gd name="T12" fmla="*/ 22 w 838"/>
                  <a:gd name="T13" fmla="*/ 147 h 671"/>
                  <a:gd name="T14" fmla="*/ 37 w 838"/>
                  <a:gd name="T15" fmla="*/ 156 h 671"/>
                  <a:gd name="T16" fmla="*/ 37 w 838"/>
                  <a:gd name="T17" fmla="*/ 176 h 671"/>
                  <a:gd name="T18" fmla="*/ 30 w 838"/>
                  <a:gd name="T19" fmla="*/ 184 h 671"/>
                  <a:gd name="T20" fmla="*/ 15 w 838"/>
                  <a:gd name="T21" fmla="*/ 197 h 671"/>
                  <a:gd name="T22" fmla="*/ 14 w 838"/>
                  <a:gd name="T23" fmla="*/ 207 h 671"/>
                  <a:gd name="T24" fmla="*/ 19 w 838"/>
                  <a:gd name="T25" fmla="*/ 244 h 671"/>
                  <a:gd name="T26" fmla="*/ 31 w 838"/>
                  <a:gd name="T27" fmla="*/ 293 h 671"/>
                  <a:gd name="T28" fmla="*/ 49 w 838"/>
                  <a:gd name="T29" fmla="*/ 344 h 671"/>
                  <a:gd name="T30" fmla="*/ 68 w 838"/>
                  <a:gd name="T31" fmla="*/ 362 h 671"/>
                  <a:gd name="T32" fmla="*/ 100 w 838"/>
                  <a:gd name="T33" fmla="*/ 374 h 671"/>
                  <a:gd name="T34" fmla="*/ 135 w 838"/>
                  <a:gd name="T35" fmla="*/ 383 h 671"/>
                  <a:gd name="T36" fmla="*/ 175 w 838"/>
                  <a:gd name="T37" fmla="*/ 392 h 671"/>
                  <a:gd name="T38" fmla="*/ 172 w 838"/>
                  <a:gd name="T39" fmla="*/ 437 h 671"/>
                  <a:gd name="T40" fmla="*/ 130 w 838"/>
                  <a:gd name="T41" fmla="*/ 532 h 671"/>
                  <a:gd name="T42" fmla="*/ 126 w 838"/>
                  <a:gd name="T43" fmla="*/ 587 h 671"/>
                  <a:gd name="T44" fmla="*/ 156 w 838"/>
                  <a:gd name="T45" fmla="*/ 617 h 671"/>
                  <a:gd name="T46" fmla="*/ 216 w 838"/>
                  <a:gd name="T47" fmla="*/ 620 h 671"/>
                  <a:gd name="T48" fmla="*/ 216 w 838"/>
                  <a:gd name="T49" fmla="*/ 610 h 671"/>
                  <a:gd name="T50" fmla="*/ 232 w 838"/>
                  <a:gd name="T51" fmla="*/ 588 h 671"/>
                  <a:gd name="T52" fmla="*/ 254 w 838"/>
                  <a:gd name="T53" fmla="*/ 611 h 671"/>
                  <a:gd name="T54" fmla="*/ 283 w 838"/>
                  <a:gd name="T55" fmla="*/ 597 h 671"/>
                  <a:gd name="T56" fmla="*/ 316 w 838"/>
                  <a:gd name="T57" fmla="*/ 611 h 671"/>
                  <a:gd name="T58" fmla="*/ 351 w 838"/>
                  <a:gd name="T59" fmla="*/ 631 h 671"/>
                  <a:gd name="T60" fmla="*/ 379 w 838"/>
                  <a:gd name="T61" fmla="*/ 671 h 671"/>
                  <a:gd name="T62" fmla="*/ 432 w 838"/>
                  <a:gd name="T63" fmla="*/ 631 h 671"/>
                  <a:gd name="T64" fmla="*/ 471 w 838"/>
                  <a:gd name="T65" fmla="*/ 652 h 671"/>
                  <a:gd name="T66" fmla="*/ 504 w 838"/>
                  <a:gd name="T67" fmla="*/ 634 h 671"/>
                  <a:gd name="T68" fmla="*/ 580 w 838"/>
                  <a:gd name="T69" fmla="*/ 622 h 671"/>
                  <a:gd name="T70" fmla="*/ 609 w 838"/>
                  <a:gd name="T71" fmla="*/ 620 h 671"/>
                  <a:gd name="T72" fmla="*/ 643 w 838"/>
                  <a:gd name="T73" fmla="*/ 636 h 671"/>
                  <a:gd name="T74" fmla="*/ 646 w 838"/>
                  <a:gd name="T75" fmla="*/ 604 h 671"/>
                  <a:gd name="T76" fmla="*/ 634 w 838"/>
                  <a:gd name="T77" fmla="*/ 541 h 671"/>
                  <a:gd name="T78" fmla="*/ 694 w 838"/>
                  <a:gd name="T79" fmla="*/ 502 h 671"/>
                  <a:gd name="T80" fmla="*/ 731 w 838"/>
                  <a:gd name="T81" fmla="*/ 469 h 671"/>
                  <a:gd name="T82" fmla="*/ 720 w 838"/>
                  <a:gd name="T83" fmla="*/ 422 h 671"/>
                  <a:gd name="T84" fmla="*/ 673 w 838"/>
                  <a:gd name="T85" fmla="*/ 385 h 671"/>
                  <a:gd name="T86" fmla="*/ 632 w 838"/>
                  <a:gd name="T87" fmla="*/ 344 h 671"/>
                  <a:gd name="T88" fmla="*/ 599 w 838"/>
                  <a:gd name="T89" fmla="*/ 286 h 671"/>
                  <a:gd name="T90" fmla="*/ 599 w 838"/>
                  <a:gd name="T91" fmla="*/ 248 h 671"/>
                  <a:gd name="T92" fmla="*/ 569 w 838"/>
                  <a:gd name="T93" fmla="*/ 209 h 671"/>
                  <a:gd name="T94" fmla="*/ 585 w 838"/>
                  <a:gd name="T95" fmla="*/ 218 h 671"/>
                  <a:gd name="T96" fmla="*/ 597 w 838"/>
                  <a:gd name="T97" fmla="*/ 205 h 671"/>
                  <a:gd name="T98" fmla="*/ 616 w 838"/>
                  <a:gd name="T99" fmla="*/ 186 h 671"/>
                  <a:gd name="T100" fmla="*/ 648 w 838"/>
                  <a:gd name="T101" fmla="*/ 184 h 671"/>
                  <a:gd name="T102" fmla="*/ 683 w 838"/>
                  <a:gd name="T103" fmla="*/ 158 h 671"/>
                  <a:gd name="T104" fmla="*/ 704 w 838"/>
                  <a:gd name="T105" fmla="*/ 139 h 671"/>
                  <a:gd name="T106" fmla="*/ 741 w 838"/>
                  <a:gd name="T107" fmla="*/ 123 h 671"/>
                  <a:gd name="T108" fmla="*/ 782 w 838"/>
                  <a:gd name="T109" fmla="*/ 100 h 671"/>
                  <a:gd name="T110" fmla="*/ 780 w 838"/>
                  <a:gd name="T111" fmla="*/ 88 h 671"/>
                  <a:gd name="T112" fmla="*/ 810 w 838"/>
                  <a:gd name="T113" fmla="*/ 125 h 671"/>
                  <a:gd name="T114" fmla="*/ 829 w 838"/>
                  <a:gd name="T115" fmla="*/ 89 h 671"/>
                  <a:gd name="T116" fmla="*/ 829 w 838"/>
                  <a:gd name="T117" fmla="*/ 33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38" h="671">
                    <a:moveTo>
                      <a:pt x="24" y="33"/>
                    </a:moveTo>
                    <a:lnTo>
                      <a:pt x="19" y="37"/>
                    </a:lnTo>
                    <a:lnTo>
                      <a:pt x="21" y="40"/>
                    </a:lnTo>
                    <a:lnTo>
                      <a:pt x="19" y="40"/>
                    </a:lnTo>
                    <a:lnTo>
                      <a:pt x="19" y="47"/>
                    </a:lnTo>
                    <a:lnTo>
                      <a:pt x="21" y="49"/>
                    </a:lnTo>
                    <a:lnTo>
                      <a:pt x="26" y="46"/>
                    </a:lnTo>
                    <a:lnTo>
                      <a:pt x="28" y="47"/>
                    </a:lnTo>
                    <a:lnTo>
                      <a:pt x="26" y="47"/>
                    </a:lnTo>
                    <a:lnTo>
                      <a:pt x="24" y="49"/>
                    </a:lnTo>
                    <a:lnTo>
                      <a:pt x="28" y="51"/>
                    </a:lnTo>
                    <a:lnTo>
                      <a:pt x="26" y="53"/>
                    </a:lnTo>
                    <a:lnTo>
                      <a:pt x="21" y="54"/>
                    </a:lnTo>
                    <a:lnTo>
                      <a:pt x="19" y="56"/>
                    </a:lnTo>
                    <a:lnTo>
                      <a:pt x="17" y="56"/>
                    </a:lnTo>
                    <a:lnTo>
                      <a:pt x="14" y="60"/>
                    </a:lnTo>
                    <a:lnTo>
                      <a:pt x="12" y="61"/>
                    </a:lnTo>
                    <a:lnTo>
                      <a:pt x="8" y="63"/>
                    </a:lnTo>
                    <a:lnTo>
                      <a:pt x="7" y="68"/>
                    </a:lnTo>
                    <a:lnTo>
                      <a:pt x="5" y="68"/>
                    </a:lnTo>
                    <a:lnTo>
                      <a:pt x="3" y="63"/>
                    </a:lnTo>
                    <a:lnTo>
                      <a:pt x="1" y="65"/>
                    </a:lnTo>
                    <a:lnTo>
                      <a:pt x="0" y="65"/>
                    </a:lnTo>
                    <a:lnTo>
                      <a:pt x="0" y="72"/>
                    </a:lnTo>
                    <a:lnTo>
                      <a:pt x="1" y="74"/>
                    </a:lnTo>
                    <a:lnTo>
                      <a:pt x="1" y="75"/>
                    </a:lnTo>
                    <a:lnTo>
                      <a:pt x="0" y="77"/>
                    </a:lnTo>
                    <a:lnTo>
                      <a:pt x="1" y="77"/>
                    </a:lnTo>
                    <a:lnTo>
                      <a:pt x="3" y="77"/>
                    </a:lnTo>
                    <a:lnTo>
                      <a:pt x="12" y="77"/>
                    </a:lnTo>
                    <a:lnTo>
                      <a:pt x="10" y="81"/>
                    </a:lnTo>
                    <a:lnTo>
                      <a:pt x="12" y="86"/>
                    </a:lnTo>
                    <a:lnTo>
                      <a:pt x="14" y="86"/>
                    </a:lnTo>
                    <a:lnTo>
                      <a:pt x="15" y="88"/>
                    </a:lnTo>
                    <a:lnTo>
                      <a:pt x="17" y="88"/>
                    </a:lnTo>
                    <a:lnTo>
                      <a:pt x="15" y="91"/>
                    </a:lnTo>
                    <a:lnTo>
                      <a:pt x="17" y="93"/>
                    </a:lnTo>
                    <a:lnTo>
                      <a:pt x="15" y="98"/>
                    </a:lnTo>
                    <a:lnTo>
                      <a:pt x="14" y="96"/>
                    </a:lnTo>
                    <a:lnTo>
                      <a:pt x="10" y="98"/>
                    </a:lnTo>
                    <a:lnTo>
                      <a:pt x="10" y="102"/>
                    </a:lnTo>
                    <a:lnTo>
                      <a:pt x="8" y="105"/>
                    </a:lnTo>
                    <a:lnTo>
                      <a:pt x="7" y="103"/>
                    </a:lnTo>
                    <a:lnTo>
                      <a:pt x="5" y="105"/>
                    </a:lnTo>
                    <a:lnTo>
                      <a:pt x="10" y="111"/>
                    </a:lnTo>
                    <a:lnTo>
                      <a:pt x="8" y="111"/>
                    </a:lnTo>
                    <a:lnTo>
                      <a:pt x="8" y="112"/>
                    </a:lnTo>
                    <a:lnTo>
                      <a:pt x="10" y="114"/>
                    </a:lnTo>
                    <a:lnTo>
                      <a:pt x="10" y="119"/>
                    </a:lnTo>
                    <a:lnTo>
                      <a:pt x="10" y="118"/>
                    </a:lnTo>
                    <a:lnTo>
                      <a:pt x="14" y="119"/>
                    </a:lnTo>
                    <a:lnTo>
                      <a:pt x="17" y="118"/>
                    </a:lnTo>
                    <a:lnTo>
                      <a:pt x="19" y="125"/>
                    </a:lnTo>
                    <a:lnTo>
                      <a:pt x="21" y="126"/>
                    </a:lnTo>
                    <a:lnTo>
                      <a:pt x="21" y="128"/>
                    </a:lnTo>
                    <a:lnTo>
                      <a:pt x="22" y="130"/>
                    </a:lnTo>
                    <a:lnTo>
                      <a:pt x="22" y="132"/>
                    </a:lnTo>
                    <a:lnTo>
                      <a:pt x="21" y="132"/>
                    </a:lnTo>
                    <a:lnTo>
                      <a:pt x="22" y="133"/>
                    </a:lnTo>
                    <a:lnTo>
                      <a:pt x="24" y="133"/>
                    </a:lnTo>
                    <a:lnTo>
                      <a:pt x="28" y="135"/>
                    </a:lnTo>
                    <a:lnTo>
                      <a:pt x="30" y="133"/>
                    </a:lnTo>
                    <a:lnTo>
                      <a:pt x="30" y="135"/>
                    </a:lnTo>
                    <a:lnTo>
                      <a:pt x="28" y="137"/>
                    </a:lnTo>
                    <a:lnTo>
                      <a:pt x="28" y="140"/>
                    </a:lnTo>
                    <a:lnTo>
                      <a:pt x="26" y="140"/>
                    </a:lnTo>
                    <a:lnTo>
                      <a:pt x="24" y="142"/>
                    </a:lnTo>
                    <a:lnTo>
                      <a:pt x="21" y="144"/>
                    </a:lnTo>
                    <a:lnTo>
                      <a:pt x="21" y="147"/>
                    </a:lnTo>
                    <a:lnTo>
                      <a:pt x="22" y="147"/>
                    </a:lnTo>
                    <a:lnTo>
                      <a:pt x="22" y="149"/>
                    </a:lnTo>
                    <a:lnTo>
                      <a:pt x="21" y="149"/>
                    </a:lnTo>
                    <a:lnTo>
                      <a:pt x="22" y="151"/>
                    </a:lnTo>
                    <a:lnTo>
                      <a:pt x="24" y="154"/>
                    </a:lnTo>
                    <a:lnTo>
                      <a:pt x="28" y="153"/>
                    </a:lnTo>
                    <a:lnTo>
                      <a:pt x="28" y="154"/>
                    </a:lnTo>
                    <a:lnTo>
                      <a:pt x="30" y="154"/>
                    </a:lnTo>
                    <a:lnTo>
                      <a:pt x="31" y="154"/>
                    </a:lnTo>
                    <a:lnTo>
                      <a:pt x="33" y="154"/>
                    </a:lnTo>
                    <a:lnTo>
                      <a:pt x="37" y="156"/>
                    </a:lnTo>
                    <a:lnTo>
                      <a:pt x="35" y="158"/>
                    </a:lnTo>
                    <a:lnTo>
                      <a:pt x="35" y="160"/>
                    </a:lnTo>
                    <a:lnTo>
                      <a:pt x="35" y="161"/>
                    </a:lnTo>
                    <a:lnTo>
                      <a:pt x="38" y="161"/>
                    </a:lnTo>
                    <a:lnTo>
                      <a:pt x="38" y="165"/>
                    </a:lnTo>
                    <a:lnTo>
                      <a:pt x="37" y="167"/>
                    </a:lnTo>
                    <a:lnTo>
                      <a:pt x="37" y="170"/>
                    </a:lnTo>
                    <a:lnTo>
                      <a:pt x="37" y="172"/>
                    </a:lnTo>
                    <a:lnTo>
                      <a:pt x="35" y="174"/>
                    </a:lnTo>
                    <a:lnTo>
                      <a:pt x="37" y="176"/>
                    </a:lnTo>
                    <a:lnTo>
                      <a:pt x="37" y="177"/>
                    </a:lnTo>
                    <a:lnTo>
                      <a:pt x="40" y="179"/>
                    </a:lnTo>
                    <a:lnTo>
                      <a:pt x="40" y="181"/>
                    </a:lnTo>
                    <a:lnTo>
                      <a:pt x="40" y="183"/>
                    </a:lnTo>
                    <a:lnTo>
                      <a:pt x="37" y="183"/>
                    </a:lnTo>
                    <a:lnTo>
                      <a:pt x="37" y="184"/>
                    </a:lnTo>
                    <a:lnTo>
                      <a:pt x="35" y="184"/>
                    </a:lnTo>
                    <a:lnTo>
                      <a:pt x="33" y="183"/>
                    </a:lnTo>
                    <a:lnTo>
                      <a:pt x="30" y="183"/>
                    </a:lnTo>
                    <a:lnTo>
                      <a:pt x="30" y="184"/>
                    </a:lnTo>
                    <a:lnTo>
                      <a:pt x="28" y="186"/>
                    </a:lnTo>
                    <a:lnTo>
                      <a:pt x="28" y="188"/>
                    </a:lnTo>
                    <a:lnTo>
                      <a:pt x="30" y="188"/>
                    </a:lnTo>
                    <a:lnTo>
                      <a:pt x="28" y="190"/>
                    </a:lnTo>
                    <a:lnTo>
                      <a:pt x="24" y="191"/>
                    </a:lnTo>
                    <a:lnTo>
                      <a:pt x="21" y="191"/>
                    </a:lnTo>
                    <a:lnTo>
                      <a:pt x="19" y="195"/>
                    </a:lnTo>
                    <a:lnTo>
                      <a:pt x="17" y="195"/>
                    </a:lnTo>
                    <a:lnTo>
                      <a:pt x="17" y="197"/>
                    </a:lnTo>
                    <a:lnTo>
                      <a:pt x="15" y="197"/>
                    </a:lnTo>
                    <a:lnTo>
                      <a:pt x="17" y="197"/>
                    </a:lnTo>
                    <a:lnTo>
                      <a:pt x="17" y="198"/>
                    </a:lnTo>
                    <a:lnTo>
                      <a:pt x="19" y="200"/>
                    </a:lnTo>
                    <a:lnTo>
                      <a:pt x="17" y="202"/>
                    </a:lnTo>
                    <a:lnTo>
                      <a:pt x="19" y="204"/>
                    </a:lnTo>
                    <a:lnTo>
                      <a:pt x="15" y="204"/>
                    </a:lnTo>
                    <a:lnTo>
                      <a:pt x="15" y="205"/>
                    </a:lnTo>
                    <a:lnTo>
                      <a:pt x="14" y="204"/>
                    </a:lnTo>
                    <a:lnTo>
                      <a:pt x="14" y="205"/>
                    </a:lnTo>
                    <a:lnTo>
                      <a:pt x="14" y="207"/>
                    </a:lnTo>
                    <a:lnTo>
                      <a:pt x="12" y="207"/>
                    </a:lnTo>
                    <a:lnTo>
                      <a:pt x="14" y="209"/>
                    </a:lnTo>
                    <a:lnTo>
                      <a:pt x="14" y="207"/>
                    </a:lnTo>
                    <a:lnTo>
                      <a:pt x="14" y="209"/>
                    </a:lnTo>
                    <a:lnTo>
                      <a:pt x="12" y="211"/>
                    </a:lnTo>
                    <a:lnTo>
                      <a:pt x="10" y="216"/>
                    </a:lnTo>
                    <a:lnTo>
                      <a:pt x="10" y="225"/>
                    </a:lnTo>
                    <a:lnTo>
                      <a:pt x="14" y="234"/>
                    </a:lnTo>
                    <a:lnTo>
                      <a:pt x="15" y="235"/>
                    </a:lnTo>
                    <a:lnTo>
                      <a:pt x="19" y="244"/>
                    </a:lnTo>
                    <a:lnTo>
                      <a:pt x="24" y="251"/>
                    </a:lnTo>
                    <a:lnTo>
                      <a:pt x="26" y="256"/>
                    </a:lnTo>
                    <a:lnTo>
                      <a:pt x="30" y="255"/>
                    </a:lnTo>
                    <a:lnTo>
                      <a:pt x="33" y="260"/>
                    </a:lnTo>
                    <a:lnTo>
                      <a:pt x="37" y="262"/>
                    </a:lnTo>
                    <a:lnTo>
                      <a:pt x="42" y="262"/>
                    </a:lnTo>
                    <a:lnTo>
                      <a:pt x="45" y="263"/>
                    </a:lnTo>
                    <a:lnTo>
                      <a:pt x="42" y="274"/>
                    </a:lnTo>
                    <a:lnTo>
                      <a:pt x="35" y="284"/>
                    </a:lnTo>
                    <a:lnTo>
                      <a:pt x="31" y="293"/>
                    </a:lnTo>
                    <a:lnTo>
                      <a:pt x="28" y="295"/>
                    </a:lnTo>
                    <a:lnTo>
                      <a:pt x="28" y="302"/>
                    </a:lnTo>
                    <a:lnTo>
                      <a:pt x="24" y="306"/>
                    </a:lnTo>
                    <a:lnTo>
                      <a:pt x="26" y="314"/>
                    </a:lnTo>
                    <a:lnTo>
                      <a:pt x="30" y="313"/>
                    </a:lnTo>
                    <a:lnTo>
                      <a:pt x="37" y="318"/>
                    </a:lnTo>
                    <a:lnTo>
                      <a:pt x="42" y="323"/>
                    </a:lnTo>
                    <a:lnTo>
                      <a:pt x="45" y="337"/>
                    </a:lnTo>
                    <a:lnTo>
                      <a:pt x="47" y="339"/>
                    </a:lnTo>
                    <a:lnTo>
                      <a:pt x="49" y="344"/>
                    </a:lnTo>
                    <a:lnTo>
                      <a:pt x="52" y="346"/>
                    </a:lnTo>
                    <a:lnTo>
                      <a:pt x="52" y="349"/>
                    </a:lnTo>
                    <a:lnTo>
                      <a:pt x="54" y="349"/>
                    </a:lnTo>
                    <a:lnTo>
                      <a:pt x="54" y="353"/>
                    </a:lnTo>
                    <a:lnTo>
                      <a:pt x="58" y="357"/>
                    </a:lnTo>
                    <a:lnTo>
                      <a:pt x="58" y="360"/>
                    </a:lnTo>
                    <a:lnTo>
                      <a:pt x="59" y="364"/>
                    </a:lnTo>
                    <a:lnTo>
                      <a:pt x="63" y="364"/>
                    </a:lnTo>
                    <a:lnTo>
                      <a:pt x="66" y="365"/>
                    </a:lnTo>
                    <a:lnTo>
                      <a:pt x="68" y="362"/>
                    </a:lnTo>
                    <a:lnTo>
                      <a:pt x="70" y="364"/>
                    </a:lnTo>
                    <a:lnTo>
                      <a:pt x="73" y="364"/>
                    </a:lnTo>
                    <a:lnTo>
                      <a:pt x="77" y="364"/>
                    </a:lnTo>
                    <a:lnTo>
                      <a:pt x="84" y="367"/>
                    </a:lnTo>
                    <a:lnTo>
                      <a:pt x="86" y="372"/>
                    </a:lnTo>
                    <a:lnTo>
                      <a:pt x="88" y="372"/>
                    </a:lnTo>
                    <a:lnTo>
                      <a:pt x="91" y="369"/>
                    </a:lnTo>
                    <a:lnTo>
                      <a:pt x="93" y="371"/>
                    </a:lnTo>
                    <a:lnTo>
                      <a:pt x="98" y="371"/>
                    </a:lnTo>
                    <a:lnTo>
                      <a:pt x="100" y="374"/>
                    </a:lnTo>
                    <a:lnTo>
                      <a:pt x="105" y="372"/>
                    </a:lnTo>
                    <a:lnTo>
                      <a:pt x="110" y="374"/>
                    </a:lnTo>
                    <a:lnTo>
                      <a:pt x="114" y="371"/>
                    </a:lnTo>
                    <a:lnTo>
                      <a:pt x="117" y="371"/>
                    </a:lnTo>
                    <a:lnTo>
                      <a:pt x="126" y="369"/>
                    </a:lnTo>
                    <a:lnTo>
                      <a:pt x="128" y="372"/>
                    </a:lnTo>
                    <a:lnTo>
                      <a:pt x="131" y="371"/>
                    </a:lnTo>
                    <a:lnTo>
                      <a:pt x="131" y="376"/>
                    </a:lnTo>
                    <a:lnTo>
                      <a:pt x="131" y="379"/>
                    </a:lnTo>
                    <a:lnTo>
                      <a:pt x="135" y="383"/>
                    </a:lnTo>
                    <a:lnTo>
                      <a:pt x="146" y="386"/>
                    </a:lnTo>
                    <a:lnTo>
                      <a:pt x="149" y="386"/>
                    </a:lnTo>
                    <a:lnTo>
                      <a:pt x="151" y="386"/>
                    </a:lnTo>
                    <a:lnTo>
                      <a:pt x="156" y="388"/>
                    </a:lnTo>
                    <a:lnTo>
                      <a:pt x="161" y="385"/>
                    </a:lnTo>
                    <a:lnTo>
                      <a:pt x="167" y="388"/>
                    </a:lnTo>
                    <a:lnTo>
                      <a:pt x="168" y="386"/>
                    </a:lnTo>
                    <a:lnTo>
                      <a:pt x="172" y="390"/>
                    </a:lnTo>
                    <a:lnTo>
                      <a:pt x="174" y="390"/>
                    </a:lnTo>
                    <a:lnTo>
                      <a:pt x="175" y="392"/>
                    </a:lnTo>
                    <a:lnTo>
                      <a:pt x="191" y="399"/>
                    </a:lnTo>
                    <a:lnTo>
                      <a:pt x="198" y="400"/>
                    </a:lnTo>
                    <a:lnTo>
                      <a:pt x="200" y="400"/>
                    </a:lnTo>
                    <a:lnTo>
                      <a:pt x="196" y="402"/>
                    </a:lnTo>
                    <a:lnTo>
                      <a:pt x="195" y="404"/>
                    </a:lnTo>
                    <a:lnTo>
                      <a:pt x="198" y="406"/>
                    </a:lnTo>
                    <a:lnTo>
                      <a:pt x="193" y="409"/>
                    </a:lnTo>
                    <a:lnTo>
                      <a:pt x="184" y="430"/>
                    </a:lnTo>
                    <a:lnTo>
                      <a:pt x="174" y="436"/>
                    </a:lnTo>
                    <a:lnTo>
                      <a:pt x="172" y="437"/>
                    </a:lnTo>
                    <a:lnTo>
                      <a:pt x="170" y="444"/>
                    </a:lnTo>
                    <a:lnTo>
                      <a:pt x="165" y="450"/>
                    </a:lnTo>
                    <a:lnTo>
                      <a:pt x="158" y="451"/>
                    </a:lnTo>
                    <a:lnTo>
                      <a:pt x="154" y="467"/>
                    </a:lnTo>
                    <a:lnTo>
                      <a:pt x="149" y="485"/>
                    </a:lnTo>
                    <a:lnTo>
                      <a:pt x="147" y="501"/>
                    </a:lnTo>
                    <a:lnTo>
                      <a:pt x="142" y="504"/>
                    </a:lnTo>
                    <a:lnTo>
                      <a:pt x="142" y="508"/>
                    </a:lnTo>
                    <a:lnTo>
                      <a:pt x="140" y="515"/>
                    </a:lnTo>
                    <a:lnTo>
                      <a:pt x="130" y="532"/>
                    </a:lnTo>
                    <a:lnTo>
                      <a:pt x="128" y="539"/>
                    </a:lnTo>
                    <a:lnTo>
                      <a:pt x="128" y="545"/>
                    </a:lnTo>
                    <a:lnTo>
                      <a:pt x="133" y="550"/>
                    </a:lnTo>
                    <a:lnTo>
                      <a:pt x="133" y="555"/>
                    </a:lnTo>
                    <a:lnTo>
                      <a:pt x="131" y="560"/>
                    </a:lnTo>
                    <a:lnTo>
                      <a:pt x="130" y="564"/>
                    </a:lnTo>
                    <a:lnTo>
                      <a:pt x="128" y="567"/>
                    </a:lnTo>
                    <a:lnTo>
                      <a:pt x="128" y="573"/>
                    </a:lnTo>
                    <a:lnTo>
                      <a:pt x="124" y="578"/>
                    </a:lnTo>
                    <a:lnTo>
                      <a:pt x="126" y="587"/>
                    </a:lnTo>
                    <a:lnTo>
                      <a:pt x="124" y="588"/>
                    </a:lnTo>
                    <a:lnTo>
                      <a:pt x="123" y="595"/>
                    </a:lnTo>
                    <a:lnTo>
                      <a:pt x="121" y="601"/>
                    </a:lnTo>
                    <a:lnTo>
                      <a:pt x="126" y="613"/>
                    </a:lnTo>
                    <a:lnTo>
                      <a:pt x="133" y="618"/>
                    </a:lnTo>
                    <a:lnTo>
                      <a:pt x="137" y="620"/>
                    </a:lnTo>
                    <a:lnTo>
                      <a:pt x="144" y="618"/>
                    </a:lnTo>
                    <a:lnTo>
                      <a:pt x="147" y="618"/>
                    </a:lnTo>
                    <a:lnTo>
                      <a:pt x="149" y="615"/>
                    </a:lnTo>
                    <a:lnTo>
                      <a:pt x="156" y="617"/>
                    </a:lnTo>
                    <a:lnTo>
                      <a:pt x="156" y="620"/>
                    </a:lnTo>
                    <a:lnTo>
                      <a:pt x="158" y="624"/>
                    </a:lnTo>
                    <a:lnTo>
                      <a:pt x="170" y="622"/>
                    </a:lnTo>
                    <a:lnTo>
                      <a:pt x="175" y="620"/>
                    </a:lnTo>
                    <a:lnTo>
                      <a:pt x="186" y="615"/>
                    </a:lnTo>
                    <a:lnTo>
                      <a:pt x="196" y="617"/>
                    </a:lnTo>
                    <a:lnTo>
                      <a:pt x="198" y="620"/>
                    </a:lnTo>
                    <a:lnTo>
                      <a:pt x="203" y="622"/>
                    </a:lnTo>
                    <a:lnTo>
                      <a:pt x="214" y="622"/>
                    </a:lnTo>
                    <a:lnTo>
                      <a:pt x="216" y="620"/>
                    </a:lnTo>
                    <a:lnTo>
                      <a:pt x="214" y="617"/>
                    </a:lnTo>
                    <a:lnTo>
                      <a:pt x="223" y="613"/>
                    </a:lnTo>
                    <a:lnTo>
                      <a:pt x="223" y="617"/>
                    </a:lnTo>
                    <a:lnTo>
                      <a:pt x="225" y="618"/>
                    </a:lnTo>
                    <a:lnTo>
                      <a:pt x="228" y="617"/>
                    </a:lnTo>
                    <a:lnTo>
                      <a:pt x="230" y="611"/>
                    </a:lnTo>
                    <a:lnTo>
                      <a:pt x="228" y="606"/>
                    </a:lnTo>
                    <a:lnTo>
                      <a:pt x="223" y="606"/>
                    </a:lnTo>
                    <a:lnTo>
                      <a:pt x="219" y="608"/>
                    </a:lnTo>
                    <a:lnTo>
                      <a:pt x="216" y="610"/>
                    </a:lnTo>
                    <a:lnTo>
                      <a:pt x="211" y="606"/>
                    </a:lnTo>
                    <a:lnTo>
                      <a:pt x="211" y="602"/>
                    </a:lnTo>
                    <a:lnTo>
                      <a:pt x="216" y="597"/>
                    </a:lnTo>
                    <a:lnTo>
                      <a:pt x="214" y="595"/>
                    </a:lnTo>
                    <a:lnTo>
                      <a:pt x="218" y="592"/>
                    </a:lnTo>
                    <a:lnTo>
                      <a:pt x="221" y="590"/>
                    </a:lnTo>
                    <a:lnTo>
                      <a:pt x="226" y="590"/>
                    </a:lnTo>
                    <a:lnTo>
                      <a:pt x="225" y="587"/>
                    </a:lnTo>
                    <a:lnTo>
                      <a:pt x="230" y="587"/>
                    </a:lnTo>
                    <a:lnTo>
                      <a:pt x="232" y="588"/>
                    </a:lnTo>
                    <a:lnTo>
                      <a:pt x="233" y="592"/>
                    </a:lnTo>
                    <a:lnTo>
                      <a:pt x="235" y="588"/>
                    </a:lnTo>
                    <a:lnTo>
                      <a:pt x="242" y="595"/>
                    </a:lnTo>
                    <a:lnTo>
                      <a:pt x="239" y="597"/>
                    </a:lnTo>
                    <a:lnTo>
                      <a:pt x="240" y="604"/>
                    </a:lnTo>
                    <a:lnTo>
                      <a:pt x="246" y="606"/>
                    </a:lnTo>
                    <a:lnTo>
                      <a:pt x="246" y="604"/>
                    </a:lnTo>
                    <a:lnTo>
                      <a:pt x="251" y="602"/>
                    </a:lnTo>
                    <a:lnTo>
                      <a:pt x="253" y="608"/>
                    </a:lnTo>
                    <a:lnTo>
                      <a:pt x="254" y="611"/>
                    </a:lnTo>
                    <a:lnTo>
                      <a:pt x="258" y="610"/>
                    </a:lnTo>
                    <a:lnTo>
                      <a:pt x="260" y="604"/>
                    </a:lnTo>
                    <a:lnTo>
                      <a:pt x="265" y="601"/>
                    </a:lnTo>
                    <a:lnTo>
                      <a:pt x="267" y="601"/>
                    </a:lnTo>
                    <a:lnTo>
                      <a:pt x="277" y="604"/>
                    </a:lnTo>
                    <a:lnTo>
                      <a:pt x="283" y="608"/>
                    </a:lnTo>
                    <a:lnTo>
                      <a:pt x="283" y="606"/>
                    </a:lnTo>
                    <a:lnTo>
                      <a:pt x="286" y="606"/>
                    </a:lnTo>
                    <a:lnTo>
                      <a:pt x="286" y="602"/>
                    </a:lnTo>
                    <a:lnTo>
                      <a:pt x="283" y="597"/>
                    </a:lnTo>
                    <a:lnTo>
                      <a:pt x="272" y="592"/>
                    </a:lnTo>
                    <a:lnTo>
                      <a:pt x="270" y="590"/>
                    </a:lnTo>
                    <a:lnTo>
                      <a:pt x="274" y="590"/>
                    </a:lnTo>
                    <a:lnTo>
                      <a:pt x="288" y="595"/>
                    </a:lnTo>
                    <a:lnTo>
                      <a:pt x="288" y="597"/>
                    </a:lnTo>
                    <a:lnTo>
                      <a:pt x="295" y="604"/>
                    </a:lnTo>
                    <a:lnTo>
                      <a:pt x="300" y="608"/>
                    </a:lnTo>
                    <a:lnTo>
                      <a:pt x="305" y="608"/>
                    </a:lnTo>
                    <a:lnTo>
                      <a:pt x="312" y="610"/>
                    </a:lnTo>
                    <a:lnTo>
                      <a:pt x="316" y="611"/>
                    </a:lnTo>
                    <a:lnTo>
                      <a:pt x="319" y="618"/>
                    </a:lnTo>
                    <a:lnTo>
                      <a:pt x="321" y="622"/>
                    </a:lnTo>
                    <a:lnTo>
                      <a:pt x="325" y="622"/>
                    </a:lnTo>
                    <a:lnTo>
                      <a:pt x="328" y="625"/>
                    </a:lnTo>
                    <a:lnTo>
                      <a:pt x="337" y="629"/>
                    </a:lnTo>
                    <a:lnTo>
                      <a:pt x="341" y="624"/>
                    </a:lnTo>
                    <a:lnTo>
                      <a:pt x="344" y="620"/>
                    </a:lnTo>
                    <a:lnTo>
                      <a:pt x="348" y="622"/>
                    </a:lnTo>
                    <a:lnTo>
                      <a:pt x="346" y="627"/>
                    </a:lnTo>
                    <a:lnTo>
                      <a:pt x="351" y="631"/>
                    </a:lnTo>
                    <a:lnTo>
                      <a:pt x="363" y="629"/>
                    </a:lnTo>
                    <a:lnTo>
                      <a:pt x="363" y="639"/>
                    </a:lnTo>
                    <a:lnTo>
                      <a:pt x="369" y="639"/>
                    </a:lnTo>
                    <a:lnTo>
                      <a:pt x="374" y="646"/>
                    </a:lnTo>
                    <a:lnTo>
                      <a:pt x="372" y="650"/>
                    </a:lnTo>
                    <a:lnTo>
                      <a:pt x="374" y="657"/>
                    </a:lnTo>
                    <a:lnTo>
                      <a:pt x="381" y="653"/>
                    </a:lnTo>
                    <a:lnTo>
                      <a:pt x="388" y="655"/>
                    </a:lnTo>
                    <a:lnTo>
                      <a:pt x="386" y="666"/>
                    </a:lnTo>
                    <a:lnTo>
                      <a:pt x="379" y="671"/>
                    </a:lnTo>
                    <a:lnTo>
                      <a:pt x="386" y="671"/>
                    </a:lnTo>
                    <a:lnTo>
                      <a:pt x="397" y="666"/>
                    </a:lnTo>
                    <a:lnTo>
                      <a:pt x="413" y="646"/>
                    </a:lnTo>
                    <a:lnTo>
                      <a:pt x="407" y="638"/>
                    </a:lnTo>
                    <a:lnTo>
                      <a:pt x="409" y="627"/>
                    </a:lnTo>
                    <a:lnTo>
                      <a:pt x="413" y="625"/>
                    </a:lnTo>
                    <a:lnTo>
                      <a:pt x="413" y="632"/>
                    </a:lnTo>
                    <a:lnTo>
                      <a:pt x="421" y="634"/>
                    </a:lnTo>
                    <a:lnTo>
                      <a:pt x="423" y="629"/>
                    </a:lnTo>
                    <a:lnTo>
                      <a:pt x="432" y="631"/>
                    </a:lnTo>
                    <a:lnTo>
                      <a:pt x="439" y="636"/>
                    </a:lnTo>
                    <a:lnTo>
                      <a:pt x="439" y="638"/>
                    </a:lnTo>
                    <a:lnTo>
                      <a:pt x="450" y="634"/>
                    </a:lnTo>
                    <a:lnTo>
                      <a:pt x="453" y="638"/>
                    </a:lnTo>
                    <a:lnTo>
                      <a:pt x="451" y="639"/>
                    </a:lnTo>
                    <a:lnTo>
                      <a:pt x="451" y="641"/>
                    </a:lnTo>
                    <a:lnTo>
                      <a:pt x="455" y="641"/>
                    </a:lnTo>
                    <a:lnTo>
                      <a:pt x="460" y="648"/>
                    </a:lnTo>
                    <a:lnTo>
                      <a:pt x="460" y="652"/>
                    </a:lnTo>
                    <a:lnTo>
                      <a:pt x="471" y="652"/>
                    </a:lnTo>
                    <a:lnTo>
                      <a:pt x="476" y="646"/>
                    </a:lnTo>
                    <a:lnTo>
                      <a:pt x="481" y="645"/>
                    </a:lnTo>
                    <a:lnTo>
                      <a:pt x="485" y="646"/>
                    </a:lnTo>
                    <a:lnTo>
                      <a:pt x="481" y="652"/>
                    </a:lnTo>
                    <a:lnTo>
                      <a:pt x="486" y="652"/>
                    </a:lnTo>
                    <a:lnTo>
                      <a:pt x="493" y="645"/>
                    </a:lnTo>
                    <a:lnTo>
                      <a:pt x="500" y="645"/>
                    </a:lnTo>
                    <a:lnTo>
                      <a:pt x="500" y="641"/>
                    </a:lnTo>
                    <a:lnTo>
                      <a:pt x="502" y="638"/>
                    </a:lnTo>
                    <a:lnTo>
                      <a:pt x="504" y="634"/>
                    </a:lnTo>
                    <a:lnTo>
                      <a:pt x="518" y="632"/>
                    </a:lnTo>
                    <a:lnTo>
                      <a:pt x="518" y="627"/>
                    </a:lnTo>
                    <a:lnTo>
                      <a:pt x="523" y="624"/>
                    </a:lnTo>
                    <a:lnTo>
                      <a:pt x="527" y="624"/>
                    </a:lnTo>
                    <a:lnTo>
                      <a:pt x="537" y="622"/>
                    </a:lnTo>
                    <a:lnTo>
                      <a:pt x="544" y="625"/>
                    </a:lnTo>
                    <a:lnTo>
                      <a:pt x="548" y="620"/>
                    </a:lnTo>
                    <a:lnTo>
                      <a:pt x="558" y="618"/>
                    </a:lnTo>
                    <a:lnTo>
                      <a:pt x="566" y="618"/>
                    </a:lnTo>
                    <a:lnTo>
                      <a:pt x="580" y="622"/>
                    </a:lnTo>
                    <a:lnTo>
                      <a:pt x="580" y="615"/>
                    </a:lnTo>
                    <a:lnTo>
                      <a:pt x="578" y="606"/>
                    </a:lnTo>
                    <a:lnTo>
                      <a:pt x="585" y="601"/>
                    </a:lnTo>
                    <a:lnTo>
                      <a:pt x="583" y="608"/>
                    </a:lnTo>
                    <a:lnTo>
                      <a:pt x="585" y="610"/>
                    </a:lnTo>
                    <a:lnTo>
                      <a:pt x="592" y="608"/>
                    </a:lnTo>
                    <a:lnTo>
                      <a:pt x="597" y="610"/>
                    </a:lnTo>
                    <a:lnTo>
                      <a:pt x="602" y="608"/>
                    </a:lnTo>
                    <a:lnTo>
                      <a:pt x="604" y="613"/>
                    </a:lnTo>
                    <a:lnTo>
                      <a:pt x="609" y="620"/>
                    </a:lnTo>
                    <a:lnTo>
                      <a:pt x="613" y="618"/>
                    </a:lnTo>
                    <a:lnTo>
                      <a:pt x="616" y="618"/>
                    </a:lnTo>
                    <a:lnTo>
                      <a:pt x="620" y="613"/>
                    </a:lnTo>
                    <a:lnTo>
                      <a:pt x="627" y="613"/>
                    </a:lnTo>
                    <a:lnTo>
                      <a:pt x="632" y="615"/>
                    </a:lnTo>
                    <a:lnTo>
                      <a:pt x="632" y="618"/>
                    </a:lnTo>
                    <a:lnTo>
                      <a:pt x="639" y="625"/>
                    </a:lnTo>
                    <a:lnTo>
                      <a:pt x="636" y="629"/>
                    </a:lnTo>
                    <a:lnTo>
                      <a:pt x="638" y="634"/>
                    </a:lnTo>
                    <a:lnTo>
                      <a:pt x="643" y="636"/>
                    </a:lnTo>
                    <a:lnTo>
                      <a:pt x="655" y="643"/>
                    </a:lnTo>
                    <a:lnTo>
                      <a:pt x="659" y="645"/>
                    </a:lnTo>
                    <a:lnTo>
                      <a:pt x="664" y="641"/>
                    </a:lnTo>
                    <a:lnTo>
                      <a:pt x="664" y="627"/>
                    </a:lnTo>
                    <a:lnTo>
                      <a:pt x="667" y="618"/>
                    </a:lnTo>
                    <a:lnTo>
                      <a:pt x="664" y="608"/>
                    </a:lnTo>
                    <a:lnTo>
                      <a:pt x="659" y="604"/>
                    </a:lnTo>
                    <a:lnTo>
                      <a:pt x="655" y="606"/>
                    </a:lnTo>
                    <a:lnTo>
                      <a:pt x="648" y="606"/>
                    </a:lnTo>
                    <a:lnTo>
                      <a:pt x="646" y="604"/>
                    </a:lnTo>
                    <a:lnTo>
                      <a:pt x="650" y="601"/>
                    </a:lnTo>
                    <a:lnTo>
                      <a:pt x="650" y="597"/>
                    </a:lnTo>
                    <a:lnTo>
                      <a:pt x="657" y="585"/>
                    </a:lnTo>
                    <a:lnTo>
                      <a:pt x="648" y="567"/>
                    </a:lnTo>
                    <a:lnTo>
                      <a:pt x="645" y="566"/>
                    </a:lnTo>
                    <a:lnTo>
                      <a:pt x="643" y="559"/>
                    </a:lnTo>
                    <a:lnTo>
                      <a:pt x="638" y="553"/>
                    </a:lnTo>
                    <a:lnTo>
                      <a:pt x="634" y="548"/>
                    </a:lnTo>
                    <a:lnTo>
                      <a:pt x="634" y="543"/>
                    </a:lnTo>
                    <a:lnTo>
                      <a:pt x="634" y="541"/>
                    </a:lnTo>
                    <a:lnTo>
                      <a:pt x="638" y="541"/>
                    </a:lnTo>
                    <a:lnTo>
                      <a:pt x="643" y="536"/>
                    </a:lnTo>
                    <a:lnTo>
                      <a:pt x="645" y="530"/>
                    </a:lnTo>
                    <a:lnTo>
                      <a:pt x="652" y="530"/>
                    </a:lnTo>
                    <a:lnTo>
                      <a:pt x="655" y="527"/>
                    </a:lnTo>
                    <a:lnTo>
                      <a:pt x="660" y="520"/>
                    </a:lnTo>
                    <a:lnTo>
                      <a:pt x="676" y="515"/>
                    </a:lnTo>
                    <a:lnTo>
                      <a:pt x="680" y="516"/>
                    </a:lnTo>
                    <a:lnTo>
                      <a:pt x="687" y="511"/>
                    </a:lnTo>
                    <a:lnTo>
                      <a:pt x="694" y="502"/>
                    </a:lnTo>
                    <a:lnTo>
                      <a:pt x="697" y="494"/>
                    </a:lnTo>
                    <a:lnTo>
                      <a:pt x="701" y="481"/>
                    </a:lnTo>
                    <a:lnTo>
                      <a:pt x="699" y="472"/>
                    </a:lnTo>
                    <a:lnTo>
                      <a:pt x="699" y="471"/>
                    </a:lnTo>
                    <a:lnTo>
                      <a:pt x="704" y="471"/>
                    </a:lnTo>
                    <a:lnTo>
                      <a:pt x="706" y="465"/>
                    </a:lnTo>
                    <a:lnTo>
                      <a:pt x="711" y="471"/>
                    </a:lnTo>
                    <a:lnTo>
                      <a:pt x="715" y="471"/>
                    </a:lnTo>
                    <a:lnTo>
                      <a:pt x="725" y="478"/>
                    </a:lnTo>
                    <a:lnTo>
                      <a:pt x="731" y="469"/>
                    </a:lnTo>
                    <a:lnTo>
                      <a:pt x="732" y="471"/>
                    </a:lnTo>
                    <a:lnTo>
                      <a:pt x="736" y="465"/>
                    </a:lnTo>
                    <a:lnTo>
                      <a:pt x="738" y="450"/>
                    </a:lnTo>
                    <a:lnTo>
                      <a:pt x="732" y="446"/>
                    </a:lnTo>
                    <a:lnTo>
                      <a:pt x="738" y="439"/>
                    </a:lnTo>
                    <a:lnTo>
                      <a:pt x="732" y="436"/>
                    </a:lnTo>
                    <a:lnTo>
                      <a:pt x="732" y="432"/>
                    </a:lnTo>
                    <a:lnTo>
                      <a:pt x="731" y="429"/>
                    </a:lnTo>
                    <a:lnTo>
                      <a:pt x="727" y="422"/>
                    </a:lnTo>
                    <a:lnTo>
                      <a:pt x="720" y="422"/>
                    </a:lnTo>
                    <a:lnTo>
                      <a:pt x="715" y="414"/>
                    </a:lnTo>
                    <a:lnTo>
                      <a:pt x="706" y="407"/>
                    </a:lnTo>
                    <a:lnTo>
                      <a:pt x="703" y="413"/>
                    </a:lnTo>
                    <a:lnTo>
                      <a:pt x="696" y="407"/>
                    </a:lnTo>
                    <a:lnTo>
                      <a:pt x="694" y="404"/>
                    </a:lnTo>
                    <a:lnTo>
                      <a:pt x="694" y="397"/>
                    </a:lnTo>
                    <a:lnTo>
                      <a:pt x="687" y="388"/>
                    </a:lnTo>
                    <a:lnTo>
                      <a:pt x="681" y="385"/>
                    </a:lnTo>
                    <a:lnTo>
                      <a:pt x="676" y="386"/>
                    </a:lnTo>
                    <a:lnTo>
                      <a:pt x="673" y="385"/>
                    </a:lnTo>
                    <a:lnTo>
                      <a:pt x="673" y="379"/>
                    </a:lnTo>
                    <a:lnTo>
                      <a:pt x="666" y="374"/>
                    </a:lnTo>
                    <a:lnTo>
                      <a:pt x="667" y="372"/>
                    </a:lnTo>
                    <a:lnTo>
                      <a:pt x="659" y="364"/>
                    </a:lnTo>
                    <a:lnTo>
                      <a:pt x="659" y="358"/>
                    </a:lnTo>
                    <a:lnTo>
                      <a:pt x="650" y="351"/>
                    </a:lnTo>
                    <a:lnTo>
                      <a:pt x="645" y="349"/>
                    </a:lnTo>
                    <a:lnTo>
                      <a:pt x="645" y="353"/>
                    </a:lnTo>
                    <a:lnTo>
                      <a:pt x="634" y="351"/>
                    </a:lnTo>
                    <a:lnTo>
                      <a:pt x="632" y="344"/>
                    </a:lnTo>
                    <a:lnTo>
                      <a:pt x="623" y="337"/>
                    </a:lnTo>
                    <a:lnTo>
                      <a:pt x="622" y="328"/>
                    </a:lnTo>
                    <a:lnTo>
                      <a:pt x="622" y="323"/>
                    </a:lnTo>
                    <a:lnTo>
                      <a:pt x="618" y="323"/>
                    </a:lnTo>
                    <a:lnTo>
                      <a:pt x="618" y="320"/>
                    </a:lnTo>
                    <a:lnTo>
                      <a:pt x="615" y="309"/>
                    </a:lnTo>
                    <a:lnTo>
                      <a:pt x="609" y="307"/>
                    </a:lnTo>
                    <a:lnTo>
                      <a:pt x="609" y="297"/>
                    </a:lnTo>
                    <a:lnTo>
                      <a:pt x="604" y="293"/>
                    </a:lnTo>
                    <a:lnTo>
                      <a:pt x="599" y="286"/>
                    </a:lnTo>
                    <a:lnTo>
                      <a:pt x="604" y="281"/>
                    </a:lnTo>
                    <a:lnTo>
                      <a:pt x="604" y="274"/>
                    </a:lnTo>
                    <a:lnTo>
                      <a:pt x="609" y="272"/>
                    </a:lnTo>
                    <a:lnTo>
                      <a:pt x="613" y="267"/>
                    </a:lnTo>
                    <a:lnTo>
                      <a:pt x="611" y="262"/>
                    </a:lnTo>
                    <a:lnTo>
                      <a:pt x="606" y="260"/>
                    </a:lnTo>
                    <a:lnTo>
                      <a:pt x="606" y="256"/>
                    </a:lnTo>
                    <a:lnTo>
                      <a:pt x="608" y="255"/>
                    </a:lnTo>
                    <a:lnTo>
                      <a:pt x="606" y="253"/>
                    </a:lnTo>
                    <a:lnTo>
                      <a:pt x="599" y="248"/>
                    </a:lnTo>
                    <a:lnTo>
                      <a:pt x="592" y="242"/>
                    </a:lnTo>
                    <a:lnTo>
                      <a:pt x="587" y="239"/>
                    </a:lnTo>
                    <a:lnTo>
                      <a:pt x="585" y="235"/>
                    </a:lnTo>
                    <a:lnTo>
                      <a:pt x="580" y="232"/>
                    </a:lnTo>
                    <a:lnTo>
                      <a:pt x="580" y="226"/>
                    </a:lnTo>
                    <a:lnTo>
                      <a:pt x="581" y="223"/>
                    </a:lnTo>
                    <a:lnTo>
                      <a:pt x="578" y="216"/>
                    </a:lnTo>
                    <a:lnTo>
                      <a:pt x="576" y="212"/>
                    </a:lnTo>
                    <a:lnTo>
                      <a:pt x="571" y="212"/>
                    </a:lnTo>
                    <a:lnTo>
                      <a:pt x="569" y="209"/>
                    </a:lnTo>
                    <a:lnTo>
                      <a:pt x="574" y="207"/>
                    </a:lnTo>
                    <a:lnTo>
                      <a:pt x="571" y="200"/>
                    </a:lnTo>
                    <a:lnTo>
                      <a:pt x="574" y="202"/>
                    </a:lnTo>
                    <a:lnTo>
                      <a:pt x="576" y="200"/>
                    </a:lnTo>
                    <a:lnTo>
                      <a:pt x="578" y="200"/>
                    </a:lnTo>
                    <a:lnTo>
                      <a:pt x="580" y="204"/>
                    </a:lnTo>
                    <a:lnTo>
                      <a:pt x="580" y="207"/>
                    </a:lnTo>
                    <a:lnTo>
                      <a:pt x="585" y="207"/>
                    </a:lnTo>
                    <a:lnTo>
                      <a:pt x="585" y="212"/>
                    </a:lnTo>
                    <a:lnTo>
                      <a:pt x="585" y="218"/>
                    </a:lnTo>
                    <a:lnTo>
                      <a:pt x="587" y="219"/>
                    </a:lnTo>
                    <a:lnTo>
                      <a:pt x="588" y="221"/>
                    </a:lnTo>
                    <a:lnTo>
                      <a:pt x="590" y="223"/>
                    </a:lnTo>
                    <a:lnTo>
                      <a:pt x="592" y="219"/>
                    </a:lnTo>
                    <a:lnTo>
                      <a:pt x="590" y="214"/>
                    </a:lnTo>
                    <a:lnTo>
                      <a:pt x="590" y="212"/>
                    </a:lnTo>
                    <a:lnTo>
                      <a:pt x="592" y="212"/>
                    </a:lnTo>
                    <a:lnTo>
                      <a:pt x="594" y="209"/>
                    </a:lnTo>
                    <a:lnTo>
                      <a:pt x="594" y="207"/>
                    </a:lnTo>
                    <a:lnTo>
                      <a:pt x="597" y="205"/>
                    </a:lnTo>
                    <a:lnTo>
                      <a:pt x="597" y="200"/>
                    </a:lnTo>
                    <a:lnTo>
                      <a:pt x="601" y="200"/>
                    </a:lnTo>
                    <a:lnTo>
                      <a:pt x="602" y="198"/>
                    </a:lnTo>
                    <a:lnTo>
                      <a:pt x="602" y="195"/>
                    </a:lnTo>
                    <a:lnTo>
                      <a:pt x="606" y="195"/>
                    </a:lnTo>
                    <a:lnTo>
                      <a:pt x="606" y="191"/>
                    </a:lnTo>
                    <a:lnTo>
                      <a:pt x="608" y="190"/>
                    </a:lnTo>
                    <a:lnTo>
                      <a:pt x="609" y="188"/>
                    </a:lnTo>
                    <a:lnTo>
                      <a:pt x="615" y="186"/>
                    </a:lnTo>
                    <a:lnTo>
                      <a:pt x="616" y="186"/>
                    </a:lnTo>
                    <a:lnTo>
                      <a:pt x="620" y="186"/>
                    </a:lnTo>
                    <a:lnTo>
                      <a:pt x="622" y="186"/>
                    </a:lnTo>
                    <a:lnTo>
                      <a:pt x="625" y="188"/>
                    </a:lnTo>
                    <a:lnTo>
                      <a:pt x="629" y="183"/>
                    </a:lnTo>
                    <a:lnTo>
                      <a:pt x="632" y="181"/>
                    </a:lnTo>
                    <a:lnTo>
                      <a:pt x="636" y="181"/>
                    </a:lnTo>
                    <a:lnTo>
                      <a:pt x="638" y="177"/>
                    </a:lnTo>
                    <a:lnTo>
                      <a:pt x="639" y="183"/>
                    </a:lnTo>
                    <a:lnTo>
                      <a:pt x="643" y="184"/>
                    </a:lnTo>
                    <a:lnTo>
                      <a:pt x="648" y="184"/>
                    </a:lnTo>
                    <a:lnTo>
                      <a:pt x="652" y="183"/>
                    </a:lnTo>
                    <a:lnTo>
                      <a:pt x="657" y="172"/>
                    </a:lnTo>
                    <a:lnTo>
                      <a:pt x="657" y="170"/>
                    </a:lnTo>
                    <a:lnTo>
                      <a:pt x="660" y="170"/>
                    </a:lnTo>
                    <a:lnTo>
                      <a:pt x="662" y="169"/>
                    </a:lnTo>
                    <a:lnTo>
                      <a:pt x="662" y="170"/>
                    </a:lnTo>
                    <a:lnTo>
                      <a:pt x="666" y="170"/>
                    </a:lnTo>
                    <a:lnTo>
                      <a:pt x="674" y="165"/>
                    </a:lnTo>
                    <a:lnTo>
                      <a:pt x="678" y="156"/>
                    </a:lnTo>
                    <a:lnTo>
                      <a:pt x="683" y="158"/>
                    </a:lnTo>
                    <a:lnTo>
                      <a:pt x="685" y="154"/>
                    </a:lnTo>
                    <a:lnTo>
                      <a:pt x="687" y="151"/>
                    </a:lnTo>
                    <a:lnTo>
                      <a:pt x="696" y="156"/>
                    </a:lnTo>
                    <a:lnTo>
                      <a:pt x="699" y="154"/>
                    </a:lnTo>
                    <a:lnTo>
                      <a:pt x="699" y="153"/>
                    </a:lnTo>
                    <a:lnTo>
                      <a:pt x="701" y="154"/>
                    </a:lnTo>
                    <a:lnTo>
                      <a:pt x="701" y="151"/>
                    </a:lnTo>
                    <a:lnTo>
                      <a:pt x="703" y="147"/>
                    </a:lnTo>
                    <a:lnTo>
                      <a:pt x="703" y="140"/>
                    </a:lnTo>
                    <a:lnTo>
                      <a:pt x="704" y="139"/>
                    </a:lnTo>
                    <a:lnTo>
                      <a:pt x="713" y="135"/>
                    </a:lnTo>
                    <a:lnTo>
                      <a:pt x="715" y="135"/>
                    </a:lnTo>
                    <a:lnTo>
                      <a:pt x="718" y="135"/>
                    </a:lnTo>
                    <a:lnTo>
                      <a:pt x="720" y="135"/>
                    </a:lnTo>
                    <a:lnTo>
                      <a:pt x="729" y="135"/>
                    </a:lnTo>
                    <a:lnTo>
                      <a:pt x="731" y="133"/>
                    </a:lnTo>
                    <a:lnTo>
                      <a:pt x="732" y="133"/>
                    </a:lnTo>
                    <a:lnTo>
                      <a:pt x="736" y="130"/>
                    </a:lnTo>
                    <a:lnTo>
                      <a:pt x="741" y="126"/>
                    </a:lnTo>
                    <a:lnTo>
                      <a:pt x="741" y="123"/>
                    </a:lnTo>
                    <a:lnTo>
                      <a:pt x="745" y="119"/>
                    </a:lnTo>
                    <a:lnTo>
                      <a:pt x="747" y="121"/>
                    </a:lnTo>
                    <a:lnTo>
                      <a:pt x="750" y="118"/>
                    </a:lnTo>
                    <a:lnTo>
                      <a:pt x="754" y="118"/>
                    </a:lnTo>
                    <a:lnTo>
                      <a:pt x="762" y="116"/>
                    </a:lnTo>
                    <a:lnTo>
                      <a:pt x="766" y="111"/>
                    </a:lnTo>
                    <a:lnTo>
                      <a:pt x="771" y="109"/>
                    </a:lnTo>
                    <a:lnTo>
                      <a:pt x="778" y="107"/>
                    </a:lnTo>
                    <a:lnTo>
                      <a:pt x="782" y="103"/>
                    </a:lnTo>
                    <a:lnTo>
                      <a:pt x="782" y="100"/>
                    </a:lnTo>
                    <a:lnTo>
                      <a:pt x="776" y="98"/>
                    </a:lnTo>
                    <a:lnTo>
                      <a:pt x="773" y="96"/>
                    </a:lnTo>
                    <a:lnTo>
                      <a:pt x="771" y="96"/>
                    </a:lnTo>
                    <a:lnTo>
                      <a:pt x="773" y="95"/>
                    </a:lnTo>
                    <a:lnTo>
                      <a:pt x="768" y="93"/>
                    </a:lnTo>
                    <a:lnTo>
                      <a:pt x="768" y="91"/>
                    </a:lnTo>
                    <a:lnTo>
                      <a:pt x="769" y="86"/>
                    </a:lnTo>
                    <a:lnTo>
                      <a:pt x="773" y="82"/>
                    </a:lnTo>
                    <a:lnTo>
                      <a:pt x="775" y="84"/>
                    </a:lnTo>
                    <a:lnTo>
                      <a:pt x="780" y="88"/>
                    </a:lnTo>
                    <a:lnTo>
                      <a:pt x="792" y="88"/>
                    </a:lnTo>
                    <a:lnTo>
                      <a:pt x="794" y="89"/>
                    </a:lnTo>
                    <a:lnTo>
                      <a:pt x="799" y="91"/>
                    </a:lnTo>
                    <a:lnTo>
                      <a:pt x="799" y="95"/>
                    </a:lnTo>
                    <a:lnTo>
                      <a:pt x="797" y="98"/>
                    </a:lnTo>
                    <a:lnTo>
                      <a:pt x="796" y="102"/>
                    </a:lnTo>
                    <a:lnTo>
                      <a:pt x="805" y="102"/>
                    </a:lnTo>
                    <a:lnTo>
                      <a:pt x="801" y="109"/>
                    </a:lnTo>
                    <a:lnTo>
                      <a:pt x="801" y="112"/>
                    </a:lnTo>
                    <a:lnTo>
                      <a:pt x="810" y="125"/>
                    </a:lnTo>
                    <a:lnTo>
                      <a:pt x="813" y="125"/>
                    </a:lnTo>
                    <a:lnTo>
                      <a:pt x="815" y="121"/>
                    </a:lnTo>
                    <a:lnTo>
                      <a:pt x="819" y="118"/>
                    </a:lnTo>
                    <a:lnTo>
                      <a:pt x="819" y="114"/>
                    </a:lnTo>
                    <a:lnTo>
                      <a:pt x="819" y="112"/>
                    </a:lnTo>
                    <a:lnTo>
                      <a:pt x="820" y="112"/>
                    </a:lnTo>
                    <a:lnTo>
                      <a:pt x="819" y="112"/>
                    </a:lnTo>
                    <a:lnTo>
                      <a:pt x="824" y="105"/>
                    </a:lnTo>
                    <a:lnTo>
                      <a:pt x="829" y="93"/>
                    </a:lnTo>
                    <a:lnTo>
                      <a:pt x="829" y="89"/>
                    </a:lnTo>
                    <a:lnTo>
                      <a:pt x="831" y="82"/>
                    </a:lnTo>
                    <a:lnTo>
                      <a:pt x="833" y="75"/>
                    </a:lnTo>
                    <a:lnTo>
                      <a:pt x="833" y="68"/>
                    </a:lnTo>
                    <a:lnTo>
                      <a:pt x="834" y="68"/>
                    </a:lnTo>
                    <a:lnTo>
                      <a:pt x="834" y="65"/>
                    </a:lnTo>
                    <a:lnTo>
                      <a:pt x="838" y="51"/>
                    </a:lnTo>
                    <a:lnTo>
                      <a:pt x="838" y="46"/>
                    </a:lnTo>
                    <a:lnTo>
                      <a:pt x="838" y="44"/>
                    </a:lnTo>
                    <a:lnTo>
                      <a:pt x="831" y="37"/>
                    </a:lnTo>
                    <a:lnTo>
                      <a:pt x="829" y="33"/>
                    </a:lnTo>
                    <a:lnTo>
                      <a:pt x="833" y="31"/>
                    </a:lnTo>
                    <a:lnTo>
                      <a:pt x="831" y="28"/>
                    </a:lnTo>
                    <a:lnTo>
                      <a:pt x="829" y="17"/>
                    </a:lnTo>
                    <a:lnTo>
                      <a:pt x="819" y="12"/>
                    </a:lnTo>
                    <a:lnTo>
                      <a:pt x="812" y="7"/>
                    </a:lnTo>
                    <a:lnTo>
                      <a:pt x="808" y="9"/>
                    </a:lnTo>
                    <a:lnTo>
                      <a:pt x="808" y="5"/>
                    </a:lnTo>
                    <a:lnTo>
                      <a:pt x="806" y="5"/>
                    </a:lnTo>
                    <a:lnTo>
                      <a:pt x="808" y="0"/>
                    </a:lnTo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Freeform 210">
                <a:extLst>
                  <a:ext uri="{FF2B5EF4-FFF2-40B4-BE49-F238E27FC236}">
                    <a16:creationId xmlns:a16="http://schemas.microsoft.com/office/drawing/2014/main" id="{799A45DB-AD57-EE75-F177-F34901522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8" y="2505"/>
                <a:ext cx="356" cy="275"/>
              </a:xfrm>
              <a:custGeom>
                <a:avLst/>
                <a:gdLst>
                  <a:gd name="T0" fmla="*/ 710 w 711"/>
                  <a:gd name="T1" fmla="*/ 155 h 550"/>
                  <a:gd name="T2" fmla="*/ 696 w 711"/>
                  <a:gd name="T3" fmla="*/ 118 h 550"/>
                  <a:gd name="T4" fmla="*/ 671 w 711"/>
                  <a:gd name="T5" fmla="*/ 132 h 550"/>
                  <a:gd name="T6" fmla="*/ 662 w 711"/>
                  <a:gd name="T7" fmla="*/ 114 h 550"/>
                  <a:gd name="T8" fmla="*/ 639 w 711"/>
                  <a:gd name="T9" fmla="*/ 107 h 550"/>
                  <a:gd name="T10" fmla="*/ 636 w 711"/>
                  <a:gd name="T11" fmla="*/ 95 h 550"/>
                  <a:gd name="T12" fmla="*/ 627 w 711"/>
                  <a:gd name="T13" fmla="*/ 81 h 550"/>
                  <a:gd name="T14" fmla="*/ 609 w 711"/>
                  <a:gd name="T15" fmla="*/ 90 h 550"/>
                  <a:gd name="T16" fmla="*/ 595 w 711"/>
                  <a:gd name="T17" fmla="*/ 90 h 550"/>
                  <a:gd name="T18" fmla="*/ 581 w 711"/>
                  <a:gd name="T19" fmla="*/ 104 h 550"/>
                  <a:gd name="T20" fmla="*/ 594 w 711"/>
                  <a:gd name="T21" fmla="*/ 86 h 550"/>
                  <a:gd name="T22" fmla="*/ 608 w 711"/>
                  <a:gd name="T23" fmla="*/ 78 h 550"/>
                  <a:gd name="T24" fmla="*/ 624 w 711"/>
                  <a:gd name="T25" fmla="*/ 76 h 550"/>
                  <a:gd name="T26" fmla="*/ 571 w 711"/>
                  <a:gd name="T27" fmla="*/ 104 h 550"/>
                  <a:gd name="T28" fmla="*/ 553 w 711"/>
                  <a:gd name="T29" fmla="*/ 123 h 550"/>
                  <a:gd name="T30" fmla="*/ 553 w 711"/>
                  <a:gd name="T31" fmla="*/ 118 h 550"/>
                  <a:gd name="T32" fmla="*/ 513 w 711"/>
                  <a:gd name="T33" fmla="*/ 130 h 550"/>
                  <a:gd name="T34" fmla="*/ 506 w 711"/>
                  <a:gd name="T35" fmla="*/ 148 h 550"/>
                  <a:gd name="T36" fmla="*/ 495 w 711"/>
                  <a:gd name="T37" fmla="*/ 160 h 550"/>
                  <a:gd name="T38" fmla="*/ 476 w 711"/>
                  <a:gd name="T39" fmla="*/ 144 h 550"/>
                  <a:gd name="T40" fmla="*/ 455 w 711"/>
                  <a:gd name="T41" fmla="*/ 162 h 550"/>
                  <a:gd name="T42" fmla="*/ 444 w 711"/>
                  <a:gd name="T43" fmla="*/ 160 h 550"/>
                  <a:gd name="T44" fmla="*/ 444 w 711"/>
                  <a:gd name="T45" fmla="*/ 130 h 550"/>
                  <a:gd name="T46" fmla="*/ 472 w 711"/>
                  <a:gd name="T47" fmla="*/ 83 h 550"/>
                  <a:gd name="T48" fmla="*/ 462 w 711"/>
                  <a:gd name="T49" fmla="*/ 74 h 550"/>
                  <a:gd name="T50" fmla="*/ 457 w 711"/>
                  <a:gd name="T51" fmla="*/ 85 h 550"/>
                  <a:gd name="T52" fmla="*/ 395 w 711"/>
                  <a:gd name="T53" fmla="*/ 81 h 550"/>
                  <a:gd name="T54" fmla="*/ 388 w 711"/>
                  <a:gd name="T55" fmla="*/ 78 h 550"/>
                  <a:gd name="T56" fmla="*/ 365 w 711"/>
                  <a:gd name="T57" fmla="*/ 71 h 550"/>
                  <a:gd name="T58" fmla="*/ 374 w 711"/>
                  <a:gd name="T59" fmla="*/ 27 h 550"/>
                  <a:gd name="T60" fmla="*/ 342 w 711"/>
                  <a:gd name="T61" fmla="*/ 7 h 550"/>
                  <a:gd name="T62" fmla="*/ 290 w 711"/>
                  <a:gd name="T63" fmla="*/ 6 h 550"/>
                  <a:gd name="T64" fmla="*/ 263 w 711"/>
                  <a:gd name="T65" fmla="*/ 20 h 550"/>
                  <a:gd name="T66" fmla="*/ 279 w 711"/>
                  <a:gd name="T67" fmla="*/ 48 h 550"/>
                  <a:gd name="T68" fmla="*/ 263 w 711"/>
                  <a:gd name="T69" fmla="*/ 79 h 550"/>
                  <a:gd name="T70" fmla="*/ 258 w 711"/>
                  <a:gd name="T71" fmla="*/ 99 h 550"/>
                  <a:gd name="T72" fmla="*/ 274 w 711"/>
                  <a:gd name="T73" fmla="*/ 123 h 550"/>
                  <a:gd name="T74" fmla="*/ 277 w 711"/>
                  <a:gd name="T75" fmla="*/ 143 h 550"/>
                  <a:gd name="T76" fmla="*/ 321 w 711"/>
                  <a:gd name="T77" fmla="*/ 179 h 550"/>
                  <a:gd name="T78" fmla="*/ 349 w 711"/>
                  <a:gd name="T79" fmla="*/ 213 h 550"/>
                  <a:gd name="T80" fmla="*/ 321 w 711"/>
                  <a:gd name="T81" fmla="*/ 188 h 550"/>
                  <a:gd name="T82" fmla="*/ 276 w 711"/>
                  <a:gd name="T83" fmla="*/ 169 h 550"/>
                  <a:gd name="T84" fmla="*/ 242 w 711"/>
                  <a:gd name="T85" fmla="*/ 202 h 550"/>
                  <a:gd name="T86" fmla="*/ 216 w 711"/>
                  <a:gd name="T87" fmla="*/ 213 h 550"/>
                  <a:gd name="T88" fmla="*/ 202 w 711"/>
                  <a:gd name="T89" fmla="*/ 222 h 550"/>
                  <a:gd name="T90" fmla="*/ 202 w 711"/>
                  <a:gd name="T91" fmla="*/ 185 h 550"/>
                  <a:gd name="T92" fmla="*/ 126 w 711"/>
                  <a:gd name="T93" fmla="*/ 192 h 550"/>
                  <a:gd name="T94" fmla="*/ 117 w 711"/>
                  <a:gd name="T95" fmla="*/ 237 h 550"/>
                  <a:gd name="T96" fmla="*/ 123 w 711"/>
                  <a:gd name="T97" fmla="*/ 260 h 550"/>
                  <a:gd name="T98" fmla="*/ 121 w 711"/>
                  <a:gd name="T99" fmla="*/ 288 h 550"/>
                  <a:gd name="T100" fmla="*/ 79 w 711"/>
                  <a:gd name="T101" fmla="*/ 341 h 550"/>
                  <a:gd name="T102" fmla="*/ 74 w 711"/>
                  <a:gd name="T103" fmla="*/ 366 h 550"/>
                  <a:gd name="T104" fmla="*/ 105 w 711"/>
                  <a:gd name="T105" fmla="*/ 387 h 550"/>
                  <a:gd name="T106" fmla="*/ 84 w 711"/>
                  <a:gd name="T107" fmla="*/ 424 h 550"/>
                  <a:gd name="T108" fmla="*/ 77 w 711"/>
                  <a:gd name="T109" fmla="*/ 452 h 550"/>
                  <a:gd name="T110" fmla="*/ 47 w 711"/>
                  <a:gd name="T111" fmla="*/ 462 h 550"/>
                  <a:gd name="T112" fmla="*/ 28 w 711"/>
                  <a:gd name="T113" fmla="*/ 459 h 550"/>
                  <a:gd name="T114" fmla="*/ 1 w 711"/>
                  <a:gd name="T115" fmla="*/ 462 h 550"/>
                  <a:gd name="T116" fmla="*/ 17 w 711"/>
                  <a:gd name="T117" fmla="*/ 506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11" h="550">
                    <a:moveTo>
                      <a:pt x="711" y="176"/>
                    </a:moveTo>
                    <a:lnTo>
                      <a:pt x="710" y="172"/>
                    </a:lnTo>
                    <a:lnTo>
                      <a:pt x="708" y="172"/>
                    </a:lnTo>
                    <a:lnTo>
                      <a:pt x="704" y="169"/>
                    </a:lnTo>
                    <a:lnTo>
                      <a:pt x="703" y="167"/>
                    </a:lnTo>
                    <a:lnTo>
                      <a:pt x="704" y="165"/>
                    </a:lnTo>
                    <a:lnTo>
                      <a:pt x="704" y="162"/>
                    </a:lnTo>
                    <a:lnTo>
                      <a:pt x="710" y="158"/>
                    </a:lnTo>
                    <a:lnTo>
                      <a:pt x="711" y="157"/>
                    </a:lnTo>
                    <a:lnTo>
                      <a:pt x="710" y="155"/>
                    </a:lnTo>
                    <a:lnTo>
                      <a:pt x="708" y="153"/>
                    </a:lnTo>
                    <a:lnTo>
                      <a:pt x="704" y="148"/>
                    </a:lnTo>
                    <a:lnTo>
                      <a:pt x="697" y="144"/>
                    </a:lnTo>
                    <a:lnTo>
                      <a:pt x="699" y="139"/>
                    </a:lnTo>
                    <a:lnTo>
                      <a:pt x="703" y="134"/>
                    </a:lnTo>
                    <a:lnTo>
                      <a:pt x="703" y="130"/>
                    </a:lnTo>
                    <a:lnTo>
                      <a:pt x="696" y="123"/>
                    </a:lnTo>
                    <a:lnTo>
                      <a:pt x="694" y="123"/>
                    </a:lnTo>
                    <a:lnTo>
                      <a:pt x="694" y="120"/>
                    </a:lnTo>
                    <a:lnTo>
                      <a:pt x="696" y="118"/>
                    </a:lnTo>
                    <a:lnTo>
                      <a:pt x="694" y="120"/>
                    </a:lnTo>
                    <a:lnTo>
                      <a:pt x="694" y="118"/>
                    </a:lnTo>
                    <a:lnTo>
                      <a:pt x="689" y="123"/>
                    </a:lnTo>
                    <a:lnTo>
                      <a:pt x="683" y="125"/>
                    </a:lnTo>
                    <a:lnTo>
                      <a:pt x="676" y="125"/>
                    </a:lnTo>
                    <a:lnTo>
                      <a:pt x="673" y="127"/>
                    </a:lnTo>
                    <a:lnTo>
                      <a:pt x="675" y="130"/>
                    </a:lnTo>
                    <a:lnTo>
                      <a:pt x="675" y="132"/>
                    </a:lnTo>
                    <a:lnTo>
                      <a:pt x="673" y="136"/>
                    </a:lnTo>
                    <a:lnTo>
                      <a:pt x="671" y="132"/>
                    </a:lnTo>
                    <a:lnTo>
                      <a:pt x="671" y="130"/>
                    </a:lnTo>
                    <a:lnTo>
                      <a:pt x="669" y="123"/>
                    </a:lnTo>
                    <a:lnTo>
                      <a:pt x="669" y="125"/>
                    </a:lnTo>
                    <a:lnTo>
                      <a:pt x="669" y="120"/>
                    </a:lnTo>
                    <a:lnTo>
                      <a:pt x="667" y="118"/>
                    </a:lnTo>
                    <a:lnTo>
                      <a:pt x="666" y="120"/>
                    </a:lnTo>
                    <a:lnTo>
                      <a:pt x="664" y="120"/>
                    </a:lnTo>
                    <a:lnTo>
                      <a:pt x="664" y="118"/>
                    </a:lnTo>
                    <a:lnTo>
                      <a:pt x="662" y="116"/>
                    </a:lnTo>
                    <a:lnTo>
                      <a:pt x="662" y="114"/>
                    </a:lnTo>
                    <a:lnTo>
                      <a:pt x="660" y="113"/>
                    </a:lnTo>
                    <a:lnTo>
                      <a:pt x="657" y="107"/>
                    </a:lnTo>
                    <a:lnTo>
                      <a:pt x="655" y="106"/>
                    </a:lnTo>
                    <a:lnTo>
                      <a:pt x="653" y="107"/>
                    </a:lnTo>
                    <a:lnTo>
                      <a:pt x="650" y="107"/>
                    </a:lnTo>
                    <a:lnTo>
                      <a:pt x="650" y="106"/>
                    </a:lnTo>
                    <a:lnTo>
                      <a:pt x="648" y="106"/>
                    </a:lnTo>
                    <a:lnTo>
                      <a:pt x="648" y="104"/>
                    </a:lnTo>
                    <a:lnTo>
                      <a:pt x="645" y="107"/>
                    </a:lnTo>
                    <a:lnTo>
                      <a:pt x="639" y="107"/>
                    </a:lnTo>
                    <a:lnTo>
                      <a:pt x="639" y="106"/>
                    </a:lnTo>
                    <a:lnTo>
                      <a:pt x="638" y="107"/>
                    </a:lnTo>
                    <a:lnTo>
                      <a:pt x="638" y="106"/>
                    </a:lnTo>
                    <a:lnTo>
                      <a:pt x="636" y="106"/>
                    </a:lnTo>
                    <a:lnTo>
                      <a:pt x="634" y="102"/>
                    </a:lnTo>
                    <a:lnTo>
                      <a:pt x="632" y="102"/>
                    </a:lnTo>
                    <a:lnTo>
                      <a:pt x="634" y="100"/>
                    </a:lnTo>
                    <a:lnTo>
                      <a:pt x="636" y="100"/>
                    </a:lnTo>
                    <a:lnTo>
                      <a:pt x="636" y="99"/>
                    </a:lnTo>
                    <a:lnTo>
                      <a:pt x="636" y="95"/>
                    </a:lnTo>
                    <a:lnTo>
                      <a:pt x="638" y="93"/>
                    </a:lnTo>
                    <a:lnTo>
                      <a:pt x="639" y="90"/>
                    </a:lnTo>
                    <a:lnTo>
                      <a:pt x="638" y="88"/>
                    </a:lnTo>
                    <a:lnTo>
                      <a:pt x="636" y="88"/>
                    </a:lnTo>
                    <a:lnTo>
                      <a:pt x="634" y="85"/>
                    </a:lnTo>
                    <a:lnTo>
                      <a:pt x="634" y="79"/>
                    </a:lnTo>
                    <a:lnTo>
                      <a:pt x="632" y="78"/>
                    </a:lnTo>
                    <a:lnTo>
                      <a:pt x="631" y="79"/>
                    </a:lnTo>
                    <a:lnTo>
                      <a:pt x="627" y="79"/>
                    </a:lnTo>
                    <a:lnTo>
                      <a:pt x="627" y="81"/>
                    </a:lnTo>
                    <a:lnTo>
                      <a:pt x="624" y="81"/>
                    </a:lnTo>
                    <a:lnTo>
                      <a:pt x="622" y="85"/>
                    </a:lnTo>
                    <a:lnTo>
                      <a:pt x="622" y="90"/>
                    </a:lnTo>
                    <a:lnTo>
                      <a:pt x="618" y="95"/>
                    </a:lnTo>
                    <a:lnTo>
                      <a:pt x="617" y="95"/>
                    </a:lnTo>
                    <a:lnTo>
                      <a:pt x="615" y="90"/>
                    </a:lnTo>
                    <a:lnTo>
                      <a:pt x="613" y="86"/>
                    </a:lnTo>
                    <a:lnTo>
                      <a:pt x="613" y="90"/>
                    </a:lnTo>
                    <a:lnTo>
                      <a:pt x="611" y="88"/>
                    </a:lnTo>
                    <a:lnTo>
                      <a:pt x="609" y="90"/>
                    </a:lnTo>
                    <a:lnTo>
                      <a:pt x="608" y="86"/>
                    </a:lnTo>
                    <a:lnTo>
                      <a:pt x="608" y="88"/>
                    </a:lnTo>
                    <a:lnTo>
                      <a:pt x="606" y="92"/>
                    </a:lnTo>
                    <a:lnTo>
                      <a:pt x="606" y="86"/>
                    </a:lnTo>
                    <a:lnTo>
                      <a:pt x="602" y="86"/>
                    </a:lnTo>
                    <a:lnTo>
                      <a:pt x="601" y="90"/>
                    </a:lnTo>
                    <a:lnTo>
                      <a:pt x="597" y="90"/>
                    </a:lnTo>
                    <a:lnTo>
                      <a:pt x="595" y="88"/>
                    </a:lnTo>
                    <a:lnTo>
                      <a:pt x="594" y="88"/>
                    </a:lnTo>
                    <a:lnTo>
                      <a:pt x="595" y="90"/>
                    </a:lnTo>
                    <a:lnTo>
                      <a:pt x="594" y="93"/>
                    </a:lnTo>
                    <a:lnTo>
                      <a:pt x="590" y="92"/>
                    </a:lnTo>
                    <a:lnTo>
                      <a:pt x="588" y="95"/>
                    </a:lnTo>
                    <a:lnTo>
                      <a:pt x="590" y="99"/>
                    </a:lnTo>
                    <a:lnTo>
                      <a:pt x="585" y="99"/>
                    </a:lnTo>
                    <a:lnTo>
                      <a:pt x="583" y="102"/>
                    </a:lnTo>
                    <a:lnTo>
                      <a:pt x="587" y="104"/>
                    </a:lnTo>
                    <a:lnTo>
                      <a:pt x="587" y="106"/>
                    </a:lnTo>
                    <a:lnTo>
                      <a:pt x="583" y="106"/>
                    </a:lnTo>
                    <a:lnTo>
                      <a:pt x="581" y="104"/>
                    </a:lnTo>
                    <a:lnTo>
                      <a:pt x="580" y="104"/>
                    </a:lnTo>
                    <a:lnTo>
                      <a:pt x="578" y="99"/>
                    </a:lnTo>
                    <a:lnTo>
                      <a:pt x="580" y="97"/>
                    </a:lnTo>
                    <a:lnTo>
                      <a:pt x="580" y="93"/>
                    </a:lnTo>
                    <a:lnTo>
                      <a:pt x="581" y="93"/>
                    </a:lnTo>
                    <a:lnTo>
                      <a:pt x="583" y="88"/>
                    </a:lnTo>
                    <a:lnTo>
                      <a:pt x="585" y="86"/>
                    </a:lnTo>
                    <a:lnTo>
                      <a:pt x="587" y="83"/>
                    </a:lnTo>
                    <a:lnTo>
                      <a:pt x="592" y="88"/>
                    </a:lnTo>
                    <a:lnTo>
                      <a:pt x="594" y="86"/>
                    </a:lnTo>
                    <a:lnTo>
                      <a:pt x="599" y="85"/>
                    </a:lnTo>
                    <a:lnTo>
                      <a:pt x="597" y="83"/>
                    </a:lnTo>
                    <a:lnTo>
                      <a:pt x="601" y="81"/>
                    </a:lnTo>
                    <a:lnTo>
                      <a:pt x="601" y="78"/>
                    </a:lnTo>
                    <a:lnTo>
                      <a:pt x="599" y="76"/>
                    </a:lnTo>
                    <a:lnTo>
                      <a:pt x="602" y="78"/>
                    </a:lnTo>
                    <a:lnTo>
                      <a:pt x="604" y="81"/>
                    </a:lnTo>
                    <a:lnTo>
                      <a:pt x="606" y="79"/>
                    </a:lnTo>
                    <a:lnTo>
                      <a:pt x="608" y="79"/>
                    </a:lnTo>
                    <a:lnTo>
                      <a:pt x="608" y="78"/>
                    </a:lnTo>
                    <a:lnTo>
                      <a:pt x="609" y="81"/>
                    </a:lnTo>
                    <a:lnTo>
                      <a:pt x="613" y="81"/>
                    </a:lnTo>
                    <a:lnTo>
                      <a:pt x="615" y="83"/>
                    </a:lnTo>
                    <a:lnTo>
                      <a:pt x="615" y="81"/>
                    </a:lnTo>
                    <a:lnTo>
                      <a:pt x="618" y="79"/>
                    </a:lnTo>
                    <a:lnTo>
                      <a:pt x="620" y="81"/>
                    </a:lnTo>
                    <a:lnTo>
                      <a:pt x="624" y="79"/>
                    </a:lnTo>
                    <a:lnTo>
                      <a:pt x="625" y="76"/>
                    </a:lnTo>
                    <a:lnTo>
                      <a:pt x="624" y="78"/>
                    </a:lnTo>
                    <a:lnTo>
                      <a:pt x="624" y="76"/>
                    </a:lnTo>
                    <a:lnTo>
                      <a:pt x="611" y="78"/>
                    </a:lnTo>
                    <a:lnTo>
                      <a:pt x="601" y="74"/>
                    </a:lnTo>
                    <a:lnTo>
                      <a:pt x="592" y="74"/>
                    </a:lnTo>
                    <a:lnTo>
                      <a:pt x="592" y="71"/>
                    </a:lnTo>
                    <a:lnTo>
                      <a:pt x="590" y="71"/>
                    </a:lnTo>
                    <a:lnTo>
                      <a:pt x="585" y="83"/>
                    </a:lnTo>
                    <a:lnTo>
                      <a:pt x="583" y="86"/>
                    </a:lnTo>
                    <a:lnTo>
                      <a:pt x="576" y="99"/>
                    </a:lnTo>
                    <a:lnTo>
                      <a:pt x="573" y="102"/>
                    </a:lnTo>
                    <a:lnTo>
                      <a:pt x="571" y="104"/>
                    </a:lnTo>
                    <a:lnTo>
                      <a:pt x="566" y="107"/>
                    </a:lnTo>
                    <a:lnTo>
                      <a:pt x="564" y="109"/>
                    </a:lnTo>
                    <a:lnTo>
                      <a:pt x="560" y="113"/>
                    </a:lnTo>
                    <a:lnTo>
                      <a:pt x="560" y="114"/>
                    </a:lnTo>
                    <a:lnTo>
                      <a:pt x="557" y="118"/>
                    </a:lnTo>
                    <a:lnTo>
                      <a:pt x="555" y="118"/>
                    </a:lnTo>
                    <a:lnTo>
                      <a:pt x="557" y="120"/>
                    </a:lnTo>
                    <a:lnTo>
                      <a:pt x="559" y="118"/>
                    </a:lnTo>
                    <a:lnTo>
                      <a:pt x="559" y="121"/>
                    </a:lnTo>
                    <a:lnTo>
                      <a:pt x="553" y="123"/>
                    </a:lnTo>
                    <a:lnTo>
                      <a:pt x="555" y="130"/>
                    </a:lnTo>
                    <a:lnTo>
                      <a:pt x="559" y="130"/>
                    </a:lnTo>
                    <a:lnTo>
                      <a:pt x="559" y="132"/>
                    </a:lnTo>
                    <a:lnTo>
                      <a:pt x="555" y="132"/>
                    </a:lnTo>
                    <a:lnTo>
                      <a:pt x="553" y="130"/>
                    </a:lnTo>
                    <a:lnTo>
                      <a:pt x="553" y="127"/>
                    </a:lnTo>
                    <a:lnTo>
                      <a:pt x="553" y="125"/>
                    </a:lnTo>
                    <a:lnTo>
                      <a:pt x="553" y="123"/>
                    </a:lnTo>
                    <a:lnTo>
                      <a:pt x="553" y="120"/>
                    </a:lnTo>
                    <a:lnTo>
                      <a:pt x="553" y="118"/>
                    </a:lnTo>
                    <a:lnTo>
                      <a:pt x="548" y="118"/>
                    </a:lnTo>
                    <a:lnTo>
                      <a:pt x="537" y="123"/>
                    </a:lnTo>
                    <a:lnTo>
                      <a:pt x="529" y="123"/>
                    </a:lnTo>
                    <a:lnTo>
                      <a:pt x="525" y="123"/>
                    </a:lnTo>
                    <a:lnTo>
                      <a:pt x="520" y="121"/>
                    </a:lnTo>
                    <a:lnTo>
                      <a:pt x="513" y="129"/>
                    </a:lnTo>
                    <a:lnTo>
                      <a:pt x="508" y="132"/>
                    </a:lnTo>
                    <a:lnTo>
                      <a:pt x="506" y="134"/>
                    </a:lnTo>
                    <a:lnTo>
                      <a:pt x="508" y="137"/>
                    </a:lnTo>
                    <a:lnTo>
                      <a:pt x="513" y="130"/>
                    </a:lnTo>
                    <a:lnTo>
                      <a:pt x="515" y="132"/>
                    </a:lnTo>
                    <a:lnTo>
                      <a:pt x="515" y="136"/>
                    </a:lnTo>
                    <a:lnTo>
                      <a:pt x="511" y="137"/>
                    </a:lnTo>
                    <a:lnTo>
                      <a:pt x="511" y="139"/>
                    </a:lnTo>
                    <a:lnTo>
                      <a:pt x="509" y="143"/>
                    </a:lnTo>
                    <a:lnTo>
                      <a:pt x="508" y="143"/>
                    </a:lnTo>
                    <a:lnTo>
                      <a:pt x="506" y="141"/>
                    </a:lnTo>
                    <a:lnTo>
                      <a:pt x="506" y="144"/>
                    </a:lnTo>
                    <a:lnTo>
                      <a:pt x="508" y="144"/>
                    </a:lnTo>
                    <a:lnTo>
                      <a:pt x="506" y="148"/>
                    </a:lnTo>
                    <a:lnTo>
                      <a:pt x="506" y="150"/>
                    </a:lnTo>
                    <a:lnTo>
                      <a:pt x="504" y="151"/>
                    </a:lnTo>
                    <a:lnTo>
                      <a:pt x="506" y="151"/>
                    </a:lnTo>
                    <a:lnTo>
                      <a:pt x="504" y="153"/>
                    </a:lnTo>
                    <a:lnTo>
                      <a:pt x="504" y="158"/>
                    </a:lnTo>
                    <a:lnTo>
                      <a:pt x="502" y="160"/>
                    </a:lnTo>
                    <a:lnTo>
                      <a:pt x="501" y="164"/>
                    </a:lnTo>
                    <a:lnTo>
                      <a:pt x="499" y="164"/>
                    </a:lnTo>
                    <a:lnTo>
                      <a:pt x="497" y="162"/>
                    </a:lnTo>
                    <a:lnTo>
                      <a:pt x="495" y="160"/>
                    </a:lnTo>
                    <a:lnTo>
                      <a:pt x="495" y="158"/>
                    </a:lnTo>
                    <a:lnTo>
                      <a:pt x="492" y="157"/>
                    </a:lnTo>
                    <a:lnTo>
                      <a:pt x="490" y="151"/>
                    </a:lnTo>
                    <a:lnTo>
                      <a:pt x="486" y="155"/>
                    </a:lnTo>
                    <a:lnTo>
                      <a:pt x="485" y="155"/>
                    </a:lnTo>
                    <a:lnTo>
                      <a:pt x="483" y="155"/>
                    </a:lnTo>
                    <a:lnTo>
                      <a:pt x="481" y="153"/>
                    </a:lnTo>
                    <a:lnTo>
                      <a:pt x="481" y="148"/>
                    </a:lnTo>
                    <a:lnTo>
                      <a:pt x="478" y="148"/>
                    </a:lnTo>
                    <a:lnTo>
                      <a:pt x="476" y="144"/>
                    </a:lnTo>
                    <a:lnTo>
                      <a:pt x="472" y="144"/>
                    </a:lnTo>
                    <a:lnTo>
                      <a:pt x="467" y="144"/>
                    </a:lnTo>
                    <a:lnTo>
                      <a:pt x="460" y="148"/>
                    </a:lnTo>
                    <a:lnTo>
                      <a:pt x="457" y="148"/>
                    </a:lnTo>
                    <a:lnTo>
                      <a:pt x="455" y="150"/>
                    </a:lnTo>
                    <a:lnTo>
                      <a:pt x="451" y="151"/>
                    </a:lnTo>
                    <a:lnTo>
                      <a:pt x="451" y="155"/>
                    </a:lnTo>
                    <a:lnTo>
                      <a:pt x="458" y="158"/>
                    </a:lnTo>
                    <a:lnTo>
                      <a:pt x="457" y="160"/>
                    </a:lnTo>
                    <a:lnTo>
                      <a:pt x="455" y="162"/>
                    </a:lnTo>
                    <a:lnTo>
                      <a:pt x="453" y="162"/>
                    </a:lnTo>
                    <a:lnTo>
                      <a:pt x="451" y="158"/>
                    </a:lnTo>
                    <a:lnTo>
                      <a:pt x="450" y="162"/>
                    </a:lnTo>
                    <a:lnTo>
                      <a:pt x="446" y="165"/>
                    </a:lnTo>
                    <a:lnTo>
                      <a:pt x="441" y="172"/>
                    </a:lnTo>
                    <a:lnTo>
                      <a:pt x="441" y="169"/>
                    </a:lnTo>
                    <a:lnTo>
                      <a:pt x="446" y="162"/>
                    </a:lnTo>
                    <a:lnTo>
                      <a:pt x="441" y="162"/>
                    </a:lnTo>
                    <a:lnTo>
                      <a:pt x="441" y="160"/>
                    </a:lnTo>
                    <a:lnTo>
                      <a:pt x="444" y="160"/>
                    </a:lnTo>
                    <a:lnTo>
                      <a:pt x="446" y="158"/>
                    </a:lnTo>
                    <a:lnTo>
                      <a:pt x="450" y="150"/>
                    </a:lnTo>
                    <a:lnTo>
                      <a:pt x="450" y="146"/>
                    </a:lnTo>
                    <a:lnTo>
                      <a:pt x="448" y="146"/>
                    </a:lnTo>
                    <a:lnTo>
                      <a:pt x="444" y="146"/>
                    </a:lnTo>
                    <a:lnTo>
                      <a:pt x="443" y="146"/>
                    </a:lnTo>
                    <a:lnTo>
                      <a:pt x="439" y="141"/>
                    </a:lnTo>
                    <a:lnTo>
                      <a:pt x="439" y="137"/>
                    </a:lnTo>
                    <a:lnTo>
                      <a:pt x="443" y="134"/>
                    </a:lnTo>
                    <a:lnTo>
                      <a:pt x="444" y="130"/>
                    </a:lnTo>
                    <a:lnTo>
                      <a:pt x="444" y="132"/>
                    </a:lnTo>
                    <a:lnTo>
                      <a:pt x="450" y="134"/>
                    </a:lnTo>
                    <a:lnTo>
                      <a:pt x="457" y="123"/>
                    </a:lnTo>
                    <a:lnTo>
                      <a:pt x="467" y="118"/>
                    </a:lnTo>
                    <a:lnTo>
                      <a:pt x="467" y="116"/>
                    </a:lnTo>
                    <a:lnTo>
                      <a:pt x="469" y="116"/>
                    </a:lnTo>
                    <a:lnTo>
                      <a:pt x="469" y="100"/>
                    </a:lnTo>
                    <a:lnTo>
                      <a:pt x="467" y="92"/>
                    </a:lnTo>
                    <a:lnTo>
                      <a:pt x="472" y="86"/>
                    </a:lnTo>
                    <a:lnTo>
                      <a:pt x="472" y="83"/>
                    </a:lnTo>
                    <a:lnTo>
                      <a:pt x="476" y="83"/>
                    </a:lnTo>
                    <a:lnTo>
                      <a:pt x="476" y="81"/>
                    </a:lnTo>
                    <a:lnTo>
                      <a:pt x="479" y="81"/>
                    </a:lnTo>
                    <a:lnTo>
                      <a:pt x="488" y="83"/>
                    </a:lnTo>
                    <a:lnTo>
                      <a:pt x="481" y="69"/>
                    </a:lnTo>
                    <a:lnTo>
                      <a:pt x="472" y="65"/>
                    </a:lnTo>
                    <a:lnTo>
                      <a:pt x="467" y="64"/>
                    </a:lnTo>
                    <a:lnTo>
                      <a:pt x="462" y="67"/>
                    </a:lnTo>
                    <a:lnTo>
                      <a:pt x="460" y="71"/>
                    </a:lnTo>
                    <a:lnTo>
                      <a:pt x="462" y="74"/>
                    </a:lnTo>
                    <a:lnTo>
                      <a:pt x="462" y="76"/>
                    </a:lnTo>
                    <a:lnTo>
                      <a:pt x="464" y="76"/>
                    </a:lnTo>
                    <a:lnTo>
                      <a:pt x="467" y="76"/>
                    </a:lnTo>
                    <a:lnTo>
                      <a:pt x="469" y="78"/>
                    </a:lnTo>
                    <a:lnTo>
                      <a:pt x="469" y="81"/>
                    </a:lnTo>
                    <a:lnTo>
                      <a:pt x="471" y="83"/>
                    </a:lnTo>
                    <a:lnTo>
                      <a:pt x="469" y="85"/>
                    </a:lnTo>
                    <a:lnTo>
                      <a:pt x="467" y="88"/>
                    </a:lnTo>
                    <a:lnTo>
                      <a:pt x="462" y="88"/>
                    </a:lnTo>
                    <a:lnTo>
                      <a:pt x="457" y="85"/>
                    </a:lnTo>
                    <a:lnTo>
                      <a:pt x="444" y="95"/>
                    </a:lnTo>
                    <a:lnTo>
                      <a:pt x="436" y="97"/>
                    </a:lnTo>
                    <a:lnTo>
                      <a:pt x="432" y="97"/>
                    </a:lnTo>
                    <a:lnTo>
                      <a:pt x="427" y="88"/>
                    </a:lnTo>
                    <a:lnTo>
                      <a:pt x="411" y="81"/>
                    </a:lnTo>
                    <a:lnTo>
                      <a:pt x="406" y="78"/>
                    </a:lnTo>
                    <a:lnTo>
                      <a:pt x="400" y="76"/>
                    </a:lnTo>
                    <a:lnTo>
                      <a:pt x="399" y="76"/>
                    </a:lnTo>
                    <a:lnTo>
                      <a:pt x="399" y="79"/>
                    </a:lnTo>
                    <a:lnTo>
                      <a:pt x="395" y="81"/>
                    </a:lnTo>
                    <a:lnTo>
                      <a:pt x="390" y="90"/>
                    </a:lnTo>
                    <a:lnTo>
                      <a:pt x="390" y="92"/>
                    </a:lnTo>
                    <a:lnTo>
                      <a:pt x="390" y="95"/>
                    </a:lnTo>
                    <a:lnTo>
                      <a:pt x="386" y="95"/>
                    </a:lnTo>
                    <a:lnTo>
                      <a:pt x="386" y="90"/>
                    </a:lnTo>
                    <a:lnTo>
                      <a:pt x="388" y="86"/>
                    </a:lnTo>
                    <a:lnTo>
                      <a:pt x="390" y="85"/>
                    </a:lnTo>
                    <a:lnTo>
                      <a:pt x="390" y="83"/>
                    </a:lnTo>
                    <a:lnTo>
                      <a:pt x="388" y="79"/>
                    </a:lnTo>
                    <a:lnTo>
                      <a:pt x="388" y="78"/>
                    </a:lnTo>
                    <a:lnTo>
                      <a:pt x="392" y="76"/>
                    </a:lnTo>
                    <a:lnTo>
                      <a:pt x="390" y="74"/>
                    </a:lnTo>
                    <a:lnTo>
                      <a:pt x="388" y="72"/>
                    </a:lnTo>
                    <a:lnTo>
                      <a:pt x="385" y="71"/>
                    </a:lnTo>
                    <a:lnTo>
                      <a:pt x="371" y="72"/>
                    </a:lnTo>
                    <a:lnTo>
                      <a:pt x="367" y="74"/>
                    </a:lnTo>
                    <a:lnTo>
                      <a:pt x="363" y="74"/>
                    </a:lnTo>
                    <a:lnTo>
                      <a:pt x="362" y="72"/>
                    </a:lnTo>
                    <a:lnTo>
                      <a:pt x="362" y="71"/>
                    </a:lnTo>
                    <a:lnTo>
                      <a:pt x="365" y="71"/>
                    </a:lnTo>
                    <a:lnTo>
                      <a:pt x="372" y="67"/>
                    </a:lnTo>
                    <a:lnTo>
                      <a:pt x="376" y="64"/>
                    </a:lnTo>
                    <a:lnTo>
                      <a:pt x="378" y="60"/>
                    </a:lnTo>
                    <a:lnTo>
                      <a:pt x="378" y="46"/>
                    </a:lnTo>
                    <a:lnTo>
                      <a:pt x="379" y="42"/>
                    </a:lnTo>
                    <a:lnTo>
                      <a:pt x="372" y="39"/>
                    </a:lnTo>
                    <a:lnTo>
                      <a:pt x="374" y="37"/>
                    </a:lnTo>
                    <a:lnTo>
                      <a:pt x="379" y="37"/>
                    </a:lnTo>
                    <a:lnTo>
                      <a:pt x="374" y="32"/>
                    </a:lnTo>
                    <a:lnTo>
                      <a:pt x="374" y="27"/>
                    </a:lnTo>
                    <a:lnTo>
                      <a:pt x="372" y="23"/>
                    </a:lnTo>
                    <a:lnTo>
                      <a:pt x="369" y="20"/>
                    </a:lnTo>
                    <a:lnTo>
                      <a:pt x="367" y="25"/>
                    </a:lnTo>
                    <a:lnTo>
                      <a:pt x="365" y="27"/>
                    </a:lnTo>
                    <a:lnTo>
                      <a:pt x="362" y="25"/>
                    </a:lnTo>
                    <a:lnTo>
                      <a:pt x="362" y="18"/>
                    </a:lnTo>
                    <a:lnTo>
                      <a:pt x="351" y="13"/>
                    </a:lnTo>
                    <a:lnTo>
                      <a:pt x="344" y="13"/>
                    </a:lnTo>
                    <a:lnTo>
                      <a:pt x="344" y="7"/>
                    </a:lnTo>
                    <a:lnTo>
                      <a:pt x="342" y="7"/>
                    </a:lnTo>
                    <a:lnTo>
                      <a:pt x="332" y="14"/>
                    </a:lnTo>
                    <a:lnTo>
                      <a:pt x="328" y="16"/>
                    </a:lnTo>
                    <a:lnTo>
                      <a:pt x="323" y="13"/>
                    </a:lnTo>
                    <a:lnTo>
                      <a:pt x="318" y="18"/>
                    </a:lnTo>
                    <a:lnTo>
                      <a:pt x="311" y="16"/>
                    </a:lnTo>
                    <a:lnTo>
                      <a:pt x="311" y="11"/>
                    </a:lnTo>
                    <a:lnTo>
                      <a:pt x="305" y="7"/>
                    </a:lnTo>
                    <a:lnTo>
                      <a:pt x="302" y="9"/>
                    </a:lnTo>
                    <a:lnTo>
                      <a:pt x="293" y="9"/>
                    </a:lnTo>
                    <a:lnTo>
                      <a:pt x="290" y="6"/>
                    </a:lnTo>
                    <a:lnTo>
                      <a:pt x="284" y="4"/>
                    </a:lnTo>
                    <a:lnTo>
                      <a:pt x="281" y="4"/>
                    </a:lnTo>
                    <a:lnTo>
                      <a:pt x="277" y="6"/>
                    </a:lnTo>
                    <a:lnTo>
                      <a:pt x="276" y="2"/>
                    </a:lnTo>
                    <a:lnTo>
                      <a:pt x="270" y="4"/>
                    </a:lnTo>
                    <a:lnTo>
                      <a:pt x="265" y="4"/>
                    </a:lnTo>
                    <a:lnTo>
                      <a:pt x="263" y="0"/>
                    </a:lnTo>
                    <a:lnTo>
                      <a:pt x="260" y="6"/>
                    </a:lnTo>
                    <a:lnTo>
                      <a:pt x="260" y="18"/>
                    </a:lnTo>
                    <a:lnTo>
                      <a:pt x="263" y="20"/>
                    </a:lnTo>
                    <a:lnTo>
                      <a:pt x="265" y="21"/>
                    </a:lnTo>
                    <a:lnTo>
                      <a:pt x="267" y="28"/>
                    </a:lnTo>
                    <a:lnTo>
                      <a:pt x="265" y="30"/>
                    </a:lnTo>
                    <a:lnTo>
                      <a:pt x="265" y="32"/>
                    </a:lnTo>
                    <a:lnTo>
                      <a:pt x="269" y="32"/>
                    </a:lnTo>
                    <a:lnTo>
                      <a:pt x="272" y="41"/>
                    </a:lnTo>
                    <a:lnTo>
                      <a:pt x="277" y="42"/>
                    </a:lnTo>
                    <a:lnTo>
                      <a:pt x="276" y="48"/>
                    </a:lnTo>
                    <a:lnTo>
                      <a:pt x="274" y="49"/>
                    </a:lnTo>
                    <a:lnTo>
                      <a:pt x="279" y="48"/>
                    </a:lnTo>
                    <a:lnTo>
                      <a:pt x="284" y="58"/>
                    </a:lnTo>
                    <a:lnTo>
                      <a:pt x="286" y="60"/>
                    </a:lnTo>
                    <a:lnTo>
                      <a:pt x="290" y="69"/>
                    </a:lnTo>
                    <a:lnTo>
                      <a:pt x="288" y="74"/>
                    </a:lnTo>
                    <a:lnTo>
                      <a:pt x="286" y="74"/>
                    </a:lnTo>
                    <a:lnTo>
                      <a:pt x="284" y="74"/>
                    </a:lnTo>
                    <a:lnTo>
                      <a:pt x="283" y="78"/>
                    </a:lnTo>
                    <a:lnTo>
                      <a:pt x="279" y="78"/>
                    </a:lnTo>
                    <a:lnTo>
                      <a:pt x="274" y="78"/>
                    </a:lnTo>
                    <a:lnTo>
                      <a:pt x="263" y="79"/>
                    </a:lnTo>
                    <a:lnTo>
                      <a:pt x="262" y="78"/>
                    </a:lnTo>
                    <a:lnTo>
                      <a:pt x="256" y="85"/>
                    </a:lnTo>
                    <a:lnTo>
                      <a:pt x="258" y="85"/>
                    </a:lnTo>
                    <a:lnTo>
                      <a:pt x="260" y="85"/>
                    </a:lnTo>
                    <a:lnTo>
                      <a:pt x="260" y="81"/>
                    </a:lnTo>
                    <a:lnTo>
                      <a:pt x="262" y="85"/>
                    </a:lnTo>
                    <a:lnTo>
                      <a:pt x="258" y="90"/>
                    </a:lnTo>
                    <a:lnTo>
                      <a:pt x="255" y="88"/>
                    </a:lnTo>
                    <a:lnTo>
                      <a:pt x="253" y="93"/>
                    </a:lnTo>
                    <a:lnTo>
                      <a:pt x="258" y="99"/>
                    </a:lnTo>
                    <a:lnTo>
                      <a:pt x="260" y="102"/>
                    </a:lnTo>
                    <a:lnTo>
                      <a:pt x="262" y="99"/>
                    </a:lnTo>
                    <a:lnTo>
                      <a:pt x="265" y="97"/>
                    </a:lnTo>
                    <a:lnTo>
                      <a:pt x="269" y="99"/>
                    </a:lnTo>
                    <a:lnTo>
                      <a:pt x="274" y="99"/>
                    </a:lnTo>
                    <a:lnTo>
                      <a:pt x="276" y="102"/>
                    </a:lnTo>
                    <a:lnTo>
                      <a:pt x="274" y="107"/>
                    </a:lnTo>
                    <a:lnTo>
                      <a:pt x="270" y="114"/>
                    </a:lnTo>
                    <a:lnTo>
                      <a:pt x="272" y="120"/>
                    </a:lnTo>
                    <a:lnTo>
                      <a:pt x="274" y="123"/>
                    </a:lnTo>
                    <a:lnTo>
                      <a:pt x="277" y="123"/>
                    </a:lnTo>
                    <a:lnTo>
                      <a:pt x="284" y="123"/>
                    </a:lnTo>
                    <a:lnTo>
                      <a:pt x="286" y="129"/>
                    </a:lnTo>
                    <a:lnTo>
                      <a:pt x="288" y="132"/>
                    </a:lnTo>
                    <a:lnTo>
                      <a:pt x="286" y="136"/>
                    </a:lnTo>
                    <a:lnTo>
                      <a:pt x="284" y="137"/>
                    </a:lnTo>
                    <a:lnTo>
                      <a:pt x="279" y="136"/>
                    </a:lnTo>
                    <a:lnTo>
                      <a:pt x="274" y="136"/>
                    </a:lnTo>
                    <a:lnTo>
                      <a:pt x="274" y="137"/>
                    </a:lnTo>
                    <a:lnTo>
                      <a:pt x="277" y="143"/>
                    </a:lnTo>
                    <a:lnTo>
                      <a:pt x="279" y="155"/>
                    </a:lnTo>
                    <a:lnTo>
                      <a:pt x="284" y="158"/>
                    </a:lnTo>
                    <a:lnTo>
                      <a:pt x="288" y="157"/>
                    </a:lnTo>
                    <a:lnTo>
                      <a:pt x="293" y="160"/>
                    </a:lnTo>
                    <a:lnTo>
                      <a:pt x="304" y="160"/>
                    </a:lnTo>
                    <a:lnTo>
                      <a:pt x="309" y="162"/>
                    </a:lnTo>
                    <a:lnTo>
                      <a:pt x="314" y="167"/>
                    </a:lnTo>
                    <a:lnTo>
                      <a:pt x="316" y="169"/>
                    </a:lnTo>
                    <a:lnTo>
                      <a:pt x="320" y="172"/>
                    </a:lnTo>
                    <a:lnTo>
                      <a:pt x="321" y="179"/>
                    </a:lnTo>
                    <a:lnTo>
                      <a:pt x="323" y="181"/>
                    </a:lnTo>
                    <a:lnTo>
                      <a:pt x="321" y="183"/>
                    </a:lnTo>
                    <a:lnTo>
                      <a:pt x="323" y="187"/>
                    </a:lnTo>
                    <a:lnTo>
                      <a:pt x="330" y="190"/>
                    </a:lnTo>
                    <a:lnTo>
                      <a:pt x="332" y="195"/>
                    </a:lnTo>
                    <a:lnTo>
                      <a:pt x="334" y="201"/>
                    </a:lnTo>
                    <a:lnTo>
                      <a:pt x="335" y="204"/>
                    </a:lnTo>
                    <a:lnTo>
                      <a:pt x="335" y="206"/>
                    </a:lnTo>
                    <a:lnTo>
                      <a:pt x="346" y="213"/>
                    </a:lnTo>
                    <a:lnTo>
                      <a:pt x="349" y="213"/>
                    </a:lnTo>
                    <a:lnTo>
                      <a:pt x="356" y="215"/>
                    </a:lnTo>
                    <a:lnTo>
                      <a:pt x="358" y="216"/>
                    </a:lnTo>
                    <a:lnTo>
                      <a:pt x="355" y="218"/>
                    </a:lnTo>
                    <a:lnTo>
                      <a:pt x="351" y="216"/>
                    </a:lnTo>
                    <a:lnTo>
                      <a:pt x="348" y="218"/>
                    </a:lnTo>
                    <a:lnTo>
                      <a:pt x="337" y="211"/>
                    </a:lnTo>
                    <a:lnTo>
                      <a:pt x="330" y="204"/>
                    </a:lnTo>
                    <a:lnTo>
                      <a:pt x="328" y="199"/>
                    </a:lnTo>
                    <a:lnTo>
                      <a:pt x="325" y="194"/>
                    </a:lnTo>
                    <a:lnTo>
                      <a:pt x="321" y="188"/>
                    </a:lnTo>
                    <a:lnTo>
                      <a:pt x="316" y="179"/>
                    </a:lnTo>
                    <a:lnTo>
                      <a:pt x="314" y="176"/>
                    </a:lnTo>
                    <a:lnTo>
                      <a:pt x="313" y="169"/>
                    </a:lnTo>
                    <a:lnTo>
                      <a:pt x="309" y="165"/>
                    </a:lnTo>
                    <a:lnTo>
                      <a:pt x="302" y="167"/>
                    </a:lnTo>
                    <a:lnTo>
                      <a:pt x="295" y="165"/>
                    </a:lnTo>
                    <a:lnTo>
                      <a:pt x="290" y="164"/>
                    </a:lnTo>
                    <a:lnTo>
                      <a:pt x="286" y="167"/>
                    </a:lnTo>
                    <a:lnTo>
                      <a:pt x="283" y="167"/>
                    </a:lnTo>
                    <a:lnTo>
                      <a:pt x="276" y="169"/>
                    </a:lnTo>
                    <a:lnTo>
                      <a:pt x="267" y="169"/>
                    </a:lnTo>
                    <a:lnTo>
                      <a:pt x="258" y="158"/>
                    </a:lnTo>
                    <a:lnTo>
                      <a:pt x="256" y="158"/>
                    </a:lnTo>
                    <a:lnTo>
                      <a:pt x="251" y="160"/>
                    </a:lnTo>
                    <a:lnTo>
                      <a:pt x="249" y="164"/>
                    </a:lnTo>
                    <a:lnTo>
                      <a:pt x="244" y="181"/>
                    </a:lnTo>
                    <a:lnTo>
                      <a:pt x="240" y="188"/>
                    </a:lnTo>
                    <a:lnTo>
                      <a:pt x="239" y="192"/>
                    </a:lnTo>
                    <a:lnTo>
                      <a:pt x="240" y="197"/>
                    </a:lnTo>
                    <a:lnTo>
                      <a:pt x="242" y="202"/>
                    </a:lnTo>
                    <a:lnTo>
                      <a:pt x="244" y="208"/>
                    </a:lnTo>
                    <a:lnTo>
                      <a:pt x="244" y="209"/>
                    </a:lnTo>
                    <a:lnTo>
                      <a:pt x="246" y="216"/>
                    </a:lnTo>
                    <a:lnTo>
                      <a:pt x="244" y="216"/>
                    </a:lnTo>
                    <a:lnTo>
                      <a:pt x="244" y="213"/>
                    </a:lnTo>
                    <a:lnTo>
                      <a:pt x="230" y="204"/>
                    </a:lnTo>
                    <a:lnTo>
                      <a:pt x="226" y="201"/>
                    </a:lnTo>
                    <a:lnTo>
                      <a:pt x="225" y="201"/>
                    </a:lnTo>
                    <a:lnTo>
                      <a:pt x="219" y="204"/>
                    </a:lnTo>
                    <a:lnTo>
                      <a:pt x="216" y="213"/>
                    </a:lnTo>
                    <a:lnTo>
                      <a:pt x="218" y="215"/>
                    </a:lnTo>
                    <a:lnTo>
                      <a:pt x="223" y="213"/>
                    </a:lnTo>
                    <a:lnTo>
                      <a:pt x="225" y="216"/>
                    </a:lnTo>
                    <a:lnTo>
                      <a:pt x="225" y="222"/>
                    </a:lnTo>
                    <a:lnTo>
                      <a:pt x="223" y="229"/>
                    </a:lnTo>
                    <a:lnTo>
                      <a:pt x="218" y="234"/>
                    </a:lnTo>
                    <a:lnTo>
                      <a:pt x="214" y="232"/>
                    </a:lnTo>
                    <a:lnTo>
                      <a:pt x="209" y="223"/>
                    </a:lnTo>
                    <a:lnTo>
                      <a:pt x="205" y="227"/>
                    </a:lnTo>
                    <a:lnTo>
                      <a:pt x="202" y="222"/>
                    </a:lnTo>
                    <a:lnTo>
                      <a:pt x="202" y="215"/>
                    </a:lnTo>
                    <a:lnTo>
                      <a:pt x="207" y="216"/>
                    </a:lnTo>
                    <a:lnTo>
                      <a:pt x="212" y="213"/>
                    </a:lnTo>
                    <a:lnTo>
                      <a:pt x="212" y="211"/>
                    </a:lnTo>
                    <a:lnTo>
                      <a:pt x="212" y="209"/>
                    </a:lnTo>
                    <a:lnTo>
                      <a:pt x="211" y="206"/>
                    </a:lnTo>
                    <a:lnTo>
                      <a:pt x="205" y="194"/>
                    </a:lnTo>
                    <a:lnTo>
                      <a:pt x="202" y="194"/>
                    </a:lnTo>
                    <a:lnTo>
                      <a:pt x="200" y="187"/>
                    </a:lnTo>
                    <a:lnTo>
                      <a:pt x="202" y="185"/>
                    </a:lnTo>
                    <a:lnTo>
                      <a:pt x="191" y="181"/>
                    </a:lnTo>
                    <a:lnTo>
                      <a:pt x="182" y="181"/>
                    </a:lnTo>
                    <a:lnTo>
                      <a:pt x="177" y="183"/>
                    </a:lnTo>
                    <a:lnTo>
                      <a:pt x="172" y="183"/>
                    </a:lnTo>
                    <a:lnTo>
                      <a:pt x="158" y="188"/>
                    </a:lnTo>
                    <a:lnTo>
                      <a:pt x="154" y="188"/>
                    </a:lnTo>
                    <a:lnTo>
                      <a:pt x="151" y="187"/>
                    </a:lnTo>
                    <a:lnTo>
                      <a:pt x="142" y="185"/>
                    </a:lnTo>
                    <a:lnTo>
                      <a:pt x="132" y="187"/>
                    </a:lnTo>
                    <a:lnTo>
                      <a:pt x="126" y="192"/>
                    </a:lnTo>
                    <a:lnTo>
                      <a:pt x="117" y="202"/>
                    </a:lnTo>
                    <a:lnTo>
                      <a:pt x="119" y="206"/>
                    </a:lnTo>
                    <a:lnTo>
                      <a:pt x="123" y="208"/>
                    </a:lnTo>
                    <a:lnTo>
                      <a:pt x="119" y="211"/>
                    </a:lnTo>
                    <a:lnTo>
                      <a:pt x="116" y="209"/>
                    </a:lnTo>
                    <a:lnTo>
                      <a:pt x="114" y="211"/>
                    </a:lnTo>
                    <a:lnTo>
                      <a:pt x="109" y="232"/>
                    </a:lnTo>
                    <a:lnTo>
                      <a:pt x="109" y="236"/>
                    </a:lnTo>
                    <a:lnTo>
                      <a:pt x="109" y="237"/>
                    </a:lnTo>
                    <a:lnTo>
                      <a:pt x="117" y="237"/>
                    </a:lnTo>
                    <a:lnTo>
                      <a:pt x="124" y="239"/>
                    </a:lnTo>
                    <a:lnTo>
                      <a:pt x="135" y="241"/>
                    </a:lnTo>
                    <a:lnTo>
                      <a:pt x="137" y="243"/>
                    </a:lnTo>
                    <a:lnTo>
                      <a:pt x="130" y="241"/>
                    </a:lnTo>
                    <a:lnTo>
                      <a:pt x="128" y="244"/>
                    </a:lnTo>
                    <a:lnTo>
                      <a:pt x="128" y="250"/>
                    </a:lnTo>
                    <a:lnTo>
                      <a:pt x="123" y="250"/>
                    </a:lnTo>
                    <a:lnTo>
                      <a:pt x="124" y="257"/>
                    </a:lnTo>
                    <a:lnTo>
                      <a:pt x="124" y="259"/>
                    </a:lnTo>
                    <a:lnTo>
                      <a:pt x="123" y="260"/>
                    </a:lnTo>
                    <a:lnTo>
                      <a:pt x="124" y="262"/>
                    </a:lnTo>
                    <a:lnTo>
                      <a:pt x="123" y="262"/>
                    </a:lnTo>
                    <a:lnTo>
                      <a:pt x="121" y="264"/>
                    </a:lnTo>
                    <a:lnTo>
                      <a:pt x="121" y="266"/>
                    </a:lnTo>
                    <a:lnTo>
                      <a:pt x="121" y="267"/>
                    </a:lnTo>
                    <a:lnTo>
                      <a:pt x="121" y="269"/>
                    </a:lnTo>
                    <a:lnTo>
                      <a:pt x="123" y="271"/>
                    </a:lnTo>
                    <a:lnTo>
                      <a:pt x="121" y="276"/>
                    </a:lnTo>
                    <a:lnTo>
                      <a:pt x="123" y="288"/>
                    </a:lnTo>
                    <a:lnTo>
                      <a:pt x="121" y="288"/>
                    </a:lnTo>
                    <a:lnTo>
                      <a:pt x="119" y="297"/>
                    </a:lnTo>
                    <a:lnTo>
                      <a:pt x="110" y="311"/>
                    </a:lnTo>
                    <a:lnTo>
                      <a:pt x="110" y="313"/>
                    </a:lnTo>
                    <a:lnTo>
                      <a:pt x="109" y="317"/>
                    </a:lnTo>
                    <a:lnTo>
                      <a:pt x="107" y="341"/>
                    </a:lnTo>
                    <a:lnTo>
                      <a:pt x="105" y="345"/>
                    </a:lnTo>
                    <a:lnTo>
                      <a:pt x="100" y="343"/>
                    </a:lnTo>
                    <a:lnTo>
                      <a:pt x="95" y="343"/>
                    </a:lnTo>
                    <a:lnTo>
                      <a:pt x="91" y="341"/>
                    </a:lnTo>
                    <a:lnTo>
                      <a:pt x="79" y="341"/>
                    </a:lnTo>
                    <a:lnTo>
                      <a:pt x="75" y="345"/>
                    </a:lnTo>
                    <a:lnTo>
                      <a:pt x="75" y="346"/>
                    </a:lnTo>
                    <a:lnTo>
                      <a:pt x="75" y="350"/>
                    </a:lnTo>
                    <a:lnTo>
                      <a:pt x="79" y="353"/>
                    </a:lnTo>
                    <a:lnTo>
                      <a:pt x="79" y="355"/>
                    </a:lnTo>
                    <a:lnTo>
                      <a:pt x="77" y="353"/>
                    </a:lnTo>
                    <a:lnTo>
                      <a:pt x="75" y="355"/>
                    </a:lnTo>
                    <a:lnTo>
                      <a:pt x="74" y="355"/>
                    </a:lnTo>
                    <a:lnTo>
                      <a:pt x="75" y="360"/>
                    </a:lnTo>
                    <a:lnTo>
                      <a:pt x="74" y="366"/>
                    </a:lnTo>
                    <a:lnTo>
                      <a:pt x="79" y="369"/>
                    </a:lnTo>
                    <a:lnTo>
                      <a:pt x="86" y="369"/>
                    </a:lnTo>
                    <a:lnTo>
                      <a:pt x="95" y="373"/>
                    </a:lnTo>
                    <a:lnTo>
                      <a:pt x="96" y="373"/>
                    </a:lnTo>
                    <a:lnTo>
                      <a:pt x="98" y="367"/>
                    </a:lnTo>
                    <a:lnTo>
                      <a:pt x="100" y="369"/>
                    </a:lnTo>
                    <a:lnTo>
                      <a:pt x="100" y="375"/>
                    </a:lnTo>
                    <a:lnTo>
                      <a:pt x="102" y="380"/>
                    </a:lnTo>
                    <a:lnTo>
                      <a:pt x="105" y="380"/>
                    </a:lnTo>
                    <a:lnTo>
                      <a:pt x="105" y="387"/>
                    </a:lnTo>
                    <a:lnTo>
                      <a:pt x="102" y="397"/>
                    </a:lnTo>
                    <a:lnTo>
                      <a:pt x="102" y="399"/>
                    </a:lnTo>
                    <a:lnTo>
                      <a:pt x="103" y="404"/>
                    </a:lnTo>
                    <a:lnTo>
                      <a:pt x="100" y="408"/>
                    </a:lnTo>
                    <a:lnTo>
                      <a:pt x="98" y="408"/>
                    </a:lnTo>
                    <a:lnTo>
                      <a:pt x="93" y="415"/>
                    </a:lnTo>
                    <a:lnTo>
                      <a:pt x="91" y="415"/>
                    </a:lnTo>
                    <a:lnTo>
                      <a:pt x="88" y="418"/>
                    </a:lnTo>
                    <a:lnTo>
                      <a:pt x="86" y="422"/>
                    </a:lnTo>
                    <a:lnTo>
                      <a:pt x="84" y="424"/>
                    </a:lnTo>
                    <a:lnTo>
                      <a:pt x="75" y="424"/>
                    </a:lnTo>
                    <a:lnTo>
                      <a:pt x="75" y="427"/>
                    </a:lnTo>
                    <a:lnTo>
                      <a:pt x="74" y="431"/>
                    </a:lnTo>
                    <a:lnTo>
                      <a:pt x="70" y="431"/>
                    </a:lnTo>
                    <a:lnTo>
                      <a:pt x="68" y="434"/>
                    </a:lnTo>
                    <a:lnTo>
                      <a:pt x="72" y="436"/>
                    </a:lnTo>
                    <a:lnTo>
                      <a:pt x="81" y="443"/>
                    </a:lnTo>
                    <a:lnTo>
                      <a:pt x="81" y="448"/>
                    </a:lnTo>
                    <a:lnTo>
                      <a:pt x="79" y="448"/>
                    </a:lnTo>
                    <a:lnTo>
                      <a:pt x="77" y="452"/>
                    </a:lnTo>
                    <a:lnTo>
                      <a:pt x="75" y="455"/>
                    </a:lnTo>
                    <a:lnTo>
                      <a:pt x="70" y="457"/>
                    </a:lnTo>
                    <a:lnTo>
                      <a:pt x="68" y="455"/>
                    </a:lnTo>
                    <a:lnTo>
                      <a:pt x="66" y="454"/>
                    </a:lnTo>
                    <a:lnTo>
                      <a:pt x="63" y="457"/>
                    </a:lnTo>
                    <a:lnTo>
                      <a:pt x="58" y="457"/>
                    </a:lnTo>
                    <a:lnTo>
                      <a:pt x="56" y="459"/>
                    </a:lnTo>
                    <a:lnTo>
                      <a:pt x="54" y="459"/>
                    </a:lnTo>
                    <a:lnTo>
                      <a:pt x="51" y="461"/>
                    </a:lnTo>
                    <a:lnTo>
                      <a:pt x="47" y="462"/>
                    </a:lnTo>
                    <a:lnTo>
                      <a:pt x="45" y="461"/>
                    </a:lnTo>
                    <a:lnTo>
                      <a:pt x="44" y="461"/>
                    </a:lnTo>
                    <a:lnTo>
                      <a:pt x="40" y="459"/>
                    </a:lnTo>
                    <a:lnTo>
                      <a:pt x="42" y="466"/>
                    </a:lnTo>
                    <a:lnTo>
                      <a:pt x="38" y="464"/>
                    </a:lnTo>
                    <a:lnTo>
                      <a:pt x="37" y="462"/>
                    </a:lnTo>
                    <a:lnTo>
                      <a:pt x="33" y="461"/>
                    </a:lnTo>
                    <a:lnTo>
                      <a:pt x="31" y="459"/>
                    </a:lnTo>
                    <a:lnTo>
                      <a:pt x="30" y="459"/>
                    </a:lnTo>
                    <a:lnTo>
                      <a:pt x="28" y="459"/>
                    </a:lnTo>
                    <a:lnTo>
                      <a:pt x="24" y="457"/>
                    </a:lnTo>
                    <a:lnTo>
                      <a:pt x="19" y="452"/>
                    </a:lnTo>
                    <a:lnTo>
                      <a:pt x="16" y="454"/>
                    </a:lnTo>
                    <a:lnTo>
                      <a:pt x="19" y="459"/>
                    </a:lnTo>
                    <a:lnTo>
                      <a:pt x="21" y="462"/>
                    </a:lnTo>
                    <a:lnTo>
                      <a:pt x="14" y="461"/>
                    </a:lnTo>
                    <a:lnTo>
                      <a:pt x="10" y="459"/>
                    </a:lnTo>
                    <a:lnTo>
                      <a:pt x="8" y="461"/>
                    </a:lnTo>
                    <a:lnTo>
                      <a:pt x="5" y="462"/>
                    </a:lnTo>
                    <a:lnTo>
                      <a:pt x="1" y="462"/>
                    </a:lnTo>
                    <a:lnTo>
                      <a:pt x="0" y="466"/>
                    </a:lnTo>
                    <a:lnTo>
                      <a:pt x="1" y="468"/>
                    </a:lnTo>
                    <a:lnTo>
                      <a:pt x="1" y="475"/>
                    </a:lnTo>
                    <a:lnTo>
                      <a:pt x="0" y="476"/>
                    </a:lnTo>
                    <a:lnTo>
                      <a:pt x="3" y="476"/>
                    </a:lnTo>
                    <a:lnTo>
                      <a:pt x="7" y="480"/>
                    </a:lnTo>
                    <a:lnTo>
                      <a:pt x="7" y="487"/>
                    </a:lnTo>
                    <a:lnTo>
                      <a:pt x="14" y="490"/>
                    </a:lnTo>
                    <a:lnTo>
                      <a:pt x="10" y="499"/>
                    </a:lnTo>
                    <a:lnTo>
                      <a:pt x="17" y="506"/>
                    </a:lnTo>
                    <a:lnTo>
                      <a:pt x="19" y="510"/>
                    </a:lnTo>
                    <a:lnTo>
                      <a:pt x="21" y="512"/>
                    </a:lnTo>
                    <a:lnTo>
                      <a:pt x="21" y="520"/>
                    </a:lnTo>
                    <a:lnTo>
                      <a:pt x="19" y="529"/>
                    </a:lnTo>
                    <a:lnTo>
                      <a:pt x="21" y="531"/>
                    </a:lnTo>
                    <a:lnTo>
                      <a:pt x="21" y="534"/>
                    </a:lnTo>
                    <a:lnTo>
                      <a:pt x="21" y="538"/>
                    </a:lnTo>
                    <a:lnTo>
                      <a:pt x="14" y="541"/>
                    </a:lnTo>
                    <a:lnTo>
                      <a:pt x="10" y="550"/>
                    </a:lnTo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Freeform 212">
                <a:extLst>
                  <a:ext uri="{FF2B5EF4-FFF2-40B4-BE49-F238E27FC236}">
                    <a16:creationId xmlns:a16="http://schemas.microsoft.com/office/drawing/2014/main" id="{6C513333-7D80-271C-D107-088EBD2C6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9" y="2524"/>
                <a:ext cx="28" cy="37"/>
              </a:xfrm>
              <a:custGeom>
                <a:avLst/>
                <a:gdLst>
                  <a:gd name="T0" fmla="*/ 2 w 54"/>
                  <a:gd name="T1" fmla="*/ 58 h 74"/>
                  <a:gd name="T2" fmla="*/ 3 w 54"/>
                  <a:gd name="T3" fmla="*/ 60 h 74"/>
                  <a:gd name="T4" fmla="*/ 3 w 54"/>
                  <a:gd name="T5" fmla="*/ 63 h 74"/>
                  <a:gd name="T6" fmla="*/ 7 w 54"/>
                  <a:gd name="T7" fmla="*/ 63 h 74"/>
                  <a:gd name="T8" fmla="*/ 16 w 54"/>
                  <a:gd name="T9" fmla="*/ 68 h 74"/>
                  <a:gd name="T10" fmla="*/ 24 w 54"/>
                  <a:gd name="T11" fmla="*/ 70 h 74"/>
                  <a:gd name="T12" fmla="*/ 28 w 54"/>
                  <a:gd name="T13" fmla="*/ 56 h 74"/>
                  <a:gd name="T14" fmla="*/ 33 w 54"/>
                  <a:gd name="T15" fmla="*/ 53 h 74"/>
                  <a:gd name="T16" fmla="*/ 42 w 54"/>
                  <a:gd name="T17" fmla="*/ 54 h 74"/>
                  <a:gd name="T18" fmla="*/ 49 w 54"/>
                  <a:gd name="T19" fmla="*/ 53 h 74"/>
                  <a:gd name="T20" fmla="*/ 53 w 54"/>
                  <a:gd name="T21" fmla="*/ 58 h 74"/>
                  <a:gd name="T22" fmla="*/ 54 w 54"/>
                  <a:gd name="T23" fmla="*/ 53 h 74"/>
                  <a:gd name="T24" fmla="*/ 51 w 54"/>
                  <a:gd name="T25" fmla="*/ 47 h 74"/>
                  <a:gd name="T26" fmla="*/ 42 w 54"/>
                  <a:gd name="T27" fmla="*/ 44 h 74"/>
                  <a:gd name="T28" fmla="*/ 39 w 54"/>
                  <a:gd name="T29" fmla="*/ 33 h 74"/>
                  <a:gd name="T30" fmla="*/ 47 w 54"/>
                  <a:gd name="T31" fmla="*/ 19 h 74"/>
                  <a:gd name="T32" fmla="*/ 26 w 54"/>
                  <a:gd name="T33" fmla="*/ 17 h 74"/>
                  <a:gd name="T34" fmla="*/ 21 w 54"/>
                  <a:gd name="T35" fmla="*/ 7 h 74"/>
                  <a:gd name="T36" fmla="*/ 26 w 54"/>
                  <a:gd name="T37" fmla="*/ 2 h 74"/>
                  <a:gd name="T38" fmla="*/ 19 w 54"/>
                  <a:gd name="T39" fmla="*/ 2 h 74"/>
                  <a:gd name="T40" fmla="*/ 14 w 54"/>
                  <a:gd name="T41" fmla="*/ 3 h 74"/>
                  <a:gd name="T42" fmla="*/ 7 w 54"/>
                  <a:gd name="T43" fmla="*/ 9 h 74"/>
                  <a:gd name="T44" fmla="*/ 5 w 54"/>
                  <a:gd name="T45" fmla="*/ 14 h 74"/>
                  <a:gd name="T46" fmla="*/ 9 w 54"/>
                  <a:gd name="T47" fmla="*/ 14 h 74"/>
                  <a:gd name="T48" fmla="*/ 12 w 54"/>
                  <a:gd name="T49" fmla="*/ 7 h 74"/>
                  <a:gd name="T50" fmla="*/ 16 w 54"/>
                  <a:gd name="T51" fmla="*/ 16 h 74"/>
                  <a:gd name="T52" fmla="*/ 23 w 54"/>
                  <a:gd name="T53" fmla="*/ 17 h 74"/>
                  <a:gd name="T54" fmla="*/ 28 w 54"/>
                  <a:gd name="T55" fmla="*/ 19 h 74"/>
                  <a:gd name="T56" fmla="*/ 32 w 54"/>
                  <a:gd name="T57" fmla="*/ 21 h 74"/>
                  <a:gd name="T58" fmla="*/ 30 w 54"/>
                  <a:gd name="T59" fmla="*/ 30 h 74"/>
                  <a:gd name="T60" fmla="*/ 26 w 54"/>
                  <a:gd name="T61" fmla="*/ 30 h 74"/>
                  <a:gd name="T62" fmla="*/ 23 w 54"/>
                  <a:gd name="T63" fmla="*/ 25 h 74"/>
                  <a:gd name="T64" fmla="*/ 19 w 54"/>
                  <a:gd name="T65" fmla="*/ 16 h 74"/>
                  <a:gd name="T66" fmla="*/ 16 w 54"/>
                  <a:gd name="T67" fmla="*/ 21 h 74"/>
                  <a:gd name="T68" fmla="*/ 9 w 54"/>
                  <a:gd name="T69" fmla="*/ 21 h 74"/>
                  <a:gd name="T70" fmla="*/ 2 w 54"/>
                  <a:gd name="T71" fmla="*/ 25 h 74"/>
                  <a:gd name="T72" fmla="*/ 7 w 54"/>
                  <a:gd name="T73" fmla="*/ 26 h 74"/>
                  <a:gd name="T74" fmla="*/ 12 w 54"/>
                  <a:gd name="T75" fmla="*/ 33 h 74"/>
                  <a:gd name="T76" fmla="*/ 3 w 54"/>
                  <a:gd name="T77" fmla="*/ 37 h 74"/>
                  <a:gd name="T78" fmla="*/ 5 w 54"/>
                  <a:gd name="T79" fmla="*/ 40 h 74"/>
                  <a:gd name="T80" fmla="*/ 12 w 54"/>
                  <a:gd name="T81" fmla="*/ 44 h 74"/>
                  <a:gd name="T82" fmla="*/ 12 w 54"/>
                  <a:gd name="T83" fmla="*/ 47 h 74"/>
                  <a:gd name="T84" fmla="*/ 2 w 54"/>
                  <a:gd name="T85" fmla="*/ 4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4" h="74">
                    <a:moveTo>
                      <a:pt x="0" y="53"/>
                    </a:moveTo>
                    <a:lnTo>
                      <a:pt x="2" y="58"/>
                    </a:lnTo>
                    <a:lnTo>
                      <a:pt x="5" y="60"/>
                    </a:lnTo>
                    <a:lnTo>
                      <a:pt x="3" y="60"/>
                    </a:lnTo>
                    <a:lnTo>
                      <a:pt x="2" y="63"/>
                    </a:lnTo>
                    <a:lnTo>
                      <a:pt x="3" y="63"/>
                    </a:lnTo>
                    <a:lnTo>
                      <a:pt x="7" y="61"/>
                    </a:lnTo>
                    <a:lnTo>
                      <a:pt x="7" y="63"/>
                    </a:lnTo>
                    <a:lnTo>
                      <a:pt x="17" y="67"/>
                    </a:lnTo>
                    <a:lnTo>
                      <a:pt x="16" y="68"/>
                    </a:lnTo>
                    <a:lnTo>
                      <a:pt x="23" y="74"/>
                    </a:lnTo>
                    <a:lnTo>
                      <a:pt x="24" y="70"/>
                    </a:lnTo>
                    <a:lnTo>
                      <a:pt x="24" y="58"/>
                    </a:lnTo>
                    <a:lnTo>
                      <a:pt x="28" y="56"/>
                    </a:lnTo>
                    <a:lnTo>
                      <a:pt x="28" y="54"/>
                    </a:lnTo>
                    <a:lnTo>
                      <a:pt x="33" y="53"/>
                    </a:lnTo>
                    <a:lnTo>
                      <a:pt x="39" y="54"/>
                    </a:lnTo>
                    <a:lnTo>
                      <a:pt x="42" y="54"/>
                    </a:lnTo>
                    <a:lnTo>
                      <a:pt x="49" y="58"/>
                    </a:lnTo>
                    <a:lnTo>
                      <a:pt x="49" y="53"/>
                    </a:lnTo>
                    <a:lnTo>
                      <a:pt x="51" y="53"/>
                    </a:lnTo>
                    <a:lnTo>
                      <a:pt x="53" y="58"/>
                    </a:lnTo>
                    <a:lnTo>
                      <a:pt x="53" y="54"/>
                    </a:lnTo>
                    <a:lnTo>
                      <a:pt x="54" y="53"/>
                    </a:lnTo>
                    <a:lnTo>
                      <a:pt x="53" y="51"/>
                    </a:lnTo>
                    <a:lnTo>
                      <a:pt x="51" y="47"/>
                    </a:lnTo>
                    <a:lnTo>
                      <a:pt x="47" y="47"/>
                    </a:lnTo>
                    <a:lnTo>
                      <a:pt x="42" y="44"/>
                    </a:lnTo>
                    <a:lnTo>
                      <a:pt x="39" y="37"/>
                    </a:lnTo>
                    <a:lnTo>
                      <a:pt x="39" y="33"/>
                    </a:lnTo>
                    <a:lnTo>
                      <a:pt x="44" y="30"/>
                    </a:lnTo>
                    <a:lnTo>
                      <a:pt x="47" y="19"/>
                    </a:lnTo>
                    <a:lnTo>
                      <a:pt x="44" y="17"/>
                    </a:lnTo>
                    <a:lnTo>
                      <a:pt x="26" y="17"/>
                    </a:lnTo>
                    <a:lnTo>
                      <a:pt x="23" y="12"/>
                    </a:lnTo>
                    <a:lnTo>
                      <a:pt x="21" y="7"/>
                    </a:lnTo>
                    <a:lnTo>
                      <a:pt x="24" y="5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9" y="7"/>
                    </a:lnTo>
                    <a:lnTo>
                      <a:pt x="7" y="9"/>
                    </a:lnTo>
                    <a:lnTo>
                      <a:pt x="7" y="12"/>
                    </a:lnTo>
                    <a:lnTo>
                      <a:pt x="5" y="14"/>
                    </a:lnTo>
                    <a:lnTo>
                      <a:pt x="3" y="17"/>
                    </a:lnTo>
                    <a:lnTo>
                      <a:pt x="9" y="14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10" y="19"/>
                    </a:lnTo>
                    <a:lnTo>
                      <a:pt x="16" y="16"/>
                    </a:lnTo>
                    <a:lnTo>
                      <a:pt x="19" y="10"/>
                    </a:lnTo>
                    <a:lnTo>
                      <a:pt x="23" y="17"/>
                    </a:lnTo>
                    <a:lnTo>
                      <a:pt x="24" y="19"/>
                    </a:lnTo>
                    <a:lnTo>
                      <a:pt x="28" y="19"/>
                    </a:lnTo>
                    <a:lnTo>
                      <a:pt x="32" y="17"/>
                    </a:lnTo>
                    <a:lnTo>
                      <a:pt x="32" y="21"/>
                    </a:lnTo>
                    <a:lnTo>
                      <a:pt x="32" y="28"/>
                    </a:lnTo>
                    <a:lnTo>
                      <a:pt x="30" y="30"/>
                    </a:lnTo>
                    <a:lnTo>
                      <a:pt x="26" y="32"/>
                    </a:lnTo>
                    <a:lnTo>
                      <a:pt x="26" y="30"/>
                    </a:lnTo>
                    <a:lnTo>
                      <a:pt x="23" y="28"/>
                    </a:lnTo>
                    <a:lnTo>
                      <a:pt x="23" y="25"/>
                    </a:lnTo>
                    <a:lnTo>
                      <a:pt x="17" y="25"/>
                    </a:lnTo>
                    <a:lnTo>
                      <a:pt x="19" y="16"/>
                    </a:lnTo>
                    <a:lnTo>
                      <a:pt x="17" y="19"/>
                    </a:lnTo>
                    <a:lnTo>
                      <a:pt x="16" y="21"/>
                    </a:lnTo>
                    <a:lnTo>
                      <a:pt x="14" y="23"/>
                    </a:lnTo>
                    <a:lnTo>
                      <a:pt x="9" y="21"/>
                    </a:lnTo>
                    <a:lnTo>
                      <a:pt x="2" y="21"/>
                    </a:lnTo>
                    <a:lnTo>
                      <a:pt x="2" y="25"/>
                    </a:lnTo>
                    <a:lnTo>
                      <a:pt x="5" y="28"/>
                    </a:lnTo>
                    <a:lnTo>
                      <a:pt x="7" y="26"/>
                    </a:lnTo>
                    <a:lnTo>
                      <a:pt x="10" y="28"/>
                    </a:lnTo>
                    <a:lnTo>
                      <a:pt x="12" y="33"/>
                    </a:lnTo>
                    <a:lnTo>
                      <a:pt x="9" y="35"/>
                    </a:lnTo>
                    <a:lnTo>
                      <a:pt x="3" y="37"/>
                    </a:lnTo>
                    <a:lnTo>
                      <a:pt x="3" y="40"/>
                    </a:lnTo>
                    <a:lnTo>
                      <a:pt x="5" y="40"/>
                    </a:lnTo>
                    <a:lnTo>
                      <a:pt x="7" y="39"/>
                    </a:lnTo>
                    <a:lnTo>
                      <a:pt x="12" y="44"/>
                    </a:lnTo>
                    <a:lnTo>
                      <a:pt x="10" y="44"/>
                    </a:lnTo>
                    <a:lnTo>
                      <a:pt x="12" y="47"/>
                    </a:lnTo>
                    <a:lnTo>
                      <a:pt x="10" y="49"/>
                    </a:lnTo>
                    <a:lnTo>
                      <a:pt x="2" y="49"/>
                    </a:lnTo>
                    <a:lnTo>
                      <a:pt x="0" y="5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Freeform 213">
                <a:extLst>
                  <a:ext uri="{FF2B5EF4-FFF2-40B4-BE49-F238E27FC236}">
                    <a16:creationId xmlns:a16="http://schemas.microsoft.com/office/drawing/2014/main" id="{F49B167A-3395-4DC7-838E-EA0862DD7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7" y="2563"/>
                <a:ext cx="20" cy="27"/>
              </a:xfrm>
              <a:custGeom>
                <a:avLst/>
                <a:gdLst>
                  <a:gd name="T0" fmla="*/ 0 w 41"/>
                  <a:gd name="T1" fmla="*/ 2 h 53"/>
                  <a:gd name="T2" fmla="*/ 4 w 41"/>
                  <a:gd name="T3" fmla="*/ 0 h 53"/>
                  <a:gd name="T4" fmla="*/ 9 w 41"/>
                  <a:gd name="T5" fmla="*/ 9 h 53"/>
                  <a:gd name="T6" fmla="*/ 13 w 41"/>
                  <a:gd name="T7" fmla="*/ 12 h 53"/>
                  <a:gd name="T8" fmla="*/ 21 w 41"/>
                  <a:gd name="T9" fmla="*/ 16 h 53"/>
                  <a:gd name="T10" fmla="*/ 23 w 41"/>
                  <a:gd name="T11" fmla="*/ 18 h 53"/>
                  <a:gd name="T12" fmla="*/ 32 w 41"/>
                  <a:gd name="T13" fmla="*/ 28 h 53"/>
                  <a:gd name="T14" fmla="*/ 34 w 41"/>
                  <a:gd name="T15" fmla="*/ 32 h 53"/>
                  <a:gd name="T16" fmla="*/ 41 w 41"/>
                  <a:gd name="T17" fmla="*/ 37 h 53"/>
                  <a:gd name="T18" fmla="*/ 37 w 41"/>
                  <a:gd name="T19" fmla="*/ 39 h 53"/>
                  <a:gd name="T20" fmla="*/ 36 w 41"/>
                  <a:gd name="T21" fmla="*/ 44 h 53"/>
                  <a:gd name="T22" fmla="*/ 28 w 41"/>
                  <a:gd name="T23" fmla="*/ 46 h 53"/>
                  <a:gd name="T24" fmla="*/ 25 w 41"/>
                  <a:gd name="T25" fmla="*/ 46 h 53"/>
                  <a:gd name="T26" fmla="*/ 20 w 41"/>
                  <a:gd name="T27" fmla="*/ 47 h 53"/>
                  <a:gd name="T28" fmla="*/ 18 w 41"/>
                  <a:gd name="T29" fmla="*/ 49 h 53"/>
                  <a:gd name="T30" fmla="*/ 16 w 41"/>
                  <a:gd name="T31" fmla="*/ 51 h 53"/>
                  <a:gd name="T32" fmla="*/ 16 w 41"/>
                  <a:gd name="T33" fmla="*/ 47 h 53"/>
                  <a:gd name="T34" fmla="*/ 14 w 41"/>
                  <a:gd name="T35" fmla="*/ 51 h 53"/>
                  <a:gd name="T36" fmla="*/ 11 w 41"/>
                  <a:gd name="T37" fmla="*/ 53 h 53"/>
                  <a:gd name="T38" fmla="*/ 11 w 41"/>
                  <a:gd name="T39" fmla="*/ 51 h 53"/>
                  <a:gd name="T40" fmla="*/ 7 w 41"/>
                  <a:gd name="T41" fmla="*/ 47 h 53"/>
                  <a:gd name="T42" fmla="*/ 9 w 41"/>
                  <a:gd name="T43" fmla="*/ 46 h 53"/>
                  <a:gd name="T44" fmla="*/ 14 w 41"/>
                  <a:gd name="T45" fmla="*/ 46 h 53"/>
                  <a:gd name="T46" fmla="*/ 16 w 41"/>
                  <a:gd name="T47" fmla="*/ 42 h 53"/>
                  <a:gd name="T48" fmla="*/ 18 w 41"/>
                  <a:gd name="T49" fmla="*/ 40 h 53"/>
                  <a:gd name="T50" fmla="*/ 16 w 41"/>
                  <a:gd name="T51" fmla="*/ 37 h 53"/>
                  <a:gd name="T52" fmla="*/ 14 w 41"/>
                  <a:gd name="T53" fmla="*/ 32 h 53"/>
                  <a:gd name="T54" fmla="*/ 14 w 41"/>
                  <a:gd name="T55" fmla="*/ 28 h 53"/>
                  <a:gd name="T56" fmla="*/ 18 w 41"/>
                  <a:gd name="T57" fmla="*/ 28 h 53"/>
                  <a:gd name="T58" fmla="*/ 18 w 41"/>
                  <a:gd name="T59" fmla="*/ 33 h 53"/>
                  <a:gd name="T60" fmla="*/ 18 w 41"/>
                  <a:gd name="T61" fmla="*/ 37 h 53"/>
                  <a:gd name="T62" fmla="*/ 20 w 41"/>
                  <a:gd name="T63" fmla="*/ 37 h 53"/>
                  <a:gd name="T64" fmla="*/ 20 w 41"/>
                  <a:gd name="T65" fmla="*/ 33 h 53"/>
                  <a:gd name="T66" fmla="*/ 23 w 41"/>
                  <a:gd name="T67" fmla="*/ 32 h 53"/>
                  <a:gd name="T68" fmla="*/ 25 w 41"/>
                  <a:gd name="T69" fmla="*/ 35 h 53"/>
                  <a:gd name="T70" fmla="*/ 27 w 41"/>
                  <a:gd name="T71" fmla="*/ 30 h 53"/>
                  <a:gd name="T72" fmla="*/ 27 w 41"/>
                  <a:gd name="T73" fmla="*/ 26 h 53"/>
                  <a:gd name="T74" fmla="*/ 23 w 41"/>
                  <a:gd name="T75" fmla="*/ 23 h 53"/>
                  <a:gd name="T76" fmla="*/ 23 w 41"/>
                  <a:gd name="T77" fmla="*/ 25 h 53"/>
                  <a:gd name="T78" fmla="*/ 23 w 41"/>
                  <a:gd name="T79" fmla="*/ 21 h 53"/>
                  <a:gd name="T80" fmla="*/ 20 w 41"/>
                  <a:gd name="T81" fmla="*/ 18 h 53"/>
                  <a:gd name="T82" fmla="*/ 16 w 41"/>
                  <a:gd name="T83" fmla="*/ 18 h 53"/>
                  <a:gd name="T84" fmla="*/ 14 w 41"/>
                  <a:gd name="T85" fmla="*/ 16 h 53"/>
                  <a:gd name="T86" fmla="*/ 14 w 41"/>
                  <a:gd name="T87" fmla="*/ 21 h 53"/>
                  <a:gd name="T88" fmla="*/ 13 w 41"/>
                  <a:gd name="T89" fmla="*/ 25 h 53"/>
                  <a:gd name="T90" fmla="*/ 9 w 41"/>
                  <a:gd name="T91" fmla="*/ 26 h 53"/>
                  <a:gd name="T92" fmla="*/ 13 w 41"/>
                  <a:gd name="T93" fmla="*/ 18 h 53"/>
                  <a:gd name="T94" fmla="*/ 11 w 41"/>
                  <a:gd name="T95" fmla="*/ 16 h 53"/>
                  <a:gd name="T96" fmla="*/ 4 w 41"/>
                  <a:gd name="T97" fmla="*/ 25 h 53"/>
                  <a:gd name="T98" fmla="*/ 2 w 41"/>
                  <a:gd name="T99" fmla="*/ 25 h 53"/>
                  <a:gd name="T100" fmla="*/ 6 w 41"/>
                  <a:gd name="T101" fmla="*/ 16 h 53"/>
                  <a:gd name="T102" fmla="*/ 7 w 41"/>
                  <a:gd name="T103" fmla="*/ 12 h 53"/>
                  <a:gd name="T104" fmla="*/ 0 w 41"/>
                  <a:gd name="T105" fmla="*/ 3 h 53"/>
                  <a:gd name="T106" fmla="*/ 0 w 41"/>
                  <a:gd name="T107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1" h="53">
                    <a:moveTo>
                      <a:pt x="0" y="2"/>
                    </a:moveTo>
                    <a:lnTo>
                      <a:pt x="4" y="0"/>
                    </a:lnTo>
                    <a:lnTo>
                      <a:pt x="9" y="9"/>
                    </a:lnTo>
                    <a:lnTo>
                      <a:pt x="13" y="12"/>
                    </a:lnTo>
                    <a:lnTo>
                      <a:pt x="21" y="16"/>
                    </a:lnTo>
                    <a:lnTo>
                      <a:pt x="23" y="18"/>
                    </a:lnTo>
                    <a:lnTo>
                      <a:pt x="32" y="28"/>
                    </a:lnTo>
                    <a:lnTo>
                      <a:pt x="34" y="32"/>
                    </a:lnTo>
                    <a:lnTo>
                      <a:pt x="41" y="37"/>
                    </a:lnTo>
                    <a:lnTo>
                      <a:pt x="37" y="39"/>
                    </a:lnTo>
                    <a:lnTo>
                      <a:pt x="36" y="44"/>
                    </a:lnTo>
                    <a:lnTo>
                      <a:pt x="28" y="46"/>
                    </a:lnTo>
                    <a:lnTo>
                      <a:pt x="25" y="46"/>
                    </a:lnTo>
                    <a:lnTo>
                      <a:pt x="20" y="47"/>
                    </a:lnTo>
                    <a:lnTo>
                      <a:pt x="18" y="49"/>
                    </a:lnTo>
                    <a:lnTo>
                      <a:pt x="16" y="51"/>
                    </a:lnTo>
                    <a:lnTo>
                      <a:pt x="16" y="47"/>
                    </a:lnTo>
                    <a:lnTo>
                      <a:pt x="14" y="51"/>
                    </a:lnTo>
                    <a:lnTo>
                      <a:pt x="11" y="53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9" y="46"/>
                    </a:lnTo>
                    <a:lnTo>
                      <a:pt x="14" y="46"/>
                    </a:lnTo>
                    <a:lnTo>
                      <a:pt x="16" y="42"/>
                    </a:lnTo>
                    <a:lnTo>
                      <a:pt x="18" y="40"/>
                    </a:lnTo>
                    <a:lnTo>
                      <a:pt x="16" y="37"/>
                    </a:lnTo>
                    <a:lnTo>
                      <a:pt x="14" y="32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18" y="33"/>
                    </a:lnTo>
                    <a:lnTo>
                      <a:pt x="18" y="37"/>
                    </a:lnTo>
                    <a:lnTo>
                      <a:pt x="20" y="37"/>
                    </a:lnTo>
                    <a:lnTo>
                      <a:pt x="20" y="33"/>
                    </a:lnTo>
                    <a:lnTo>
                      <a:pt x="23" y="32"/>
                    </a:lnTo>
                    <a:lnTo>
                      <a:pt x="25" y="35"/>
                    </a:lnTo>
                    <a:lnTo>
                      <a:pt x="27" y="30"/>
                    </a:lnTo>
                    <a:lnTo>
                      <a:pt x="27" y="26"/>
                    </a:lnTo>
                    <a:lnTo>
                      <a:pt x="23" y="23"/>
                    </a:lnTo>
                    <a:lnTo>
                      <a:pt x="23" y="25"/>
                    </a:lnTo>
                    <a:lnTo>
                      <a:pt x="23" y="21"/>
                    </a:lnTo>
                    <a:lnTo>
                      <a:pt x="20" y="18"/>
                    </a:lnTo>
                    <a:lnTo>
                      <a:pt x="16" y="18"/>
                    </a:lnTo>
                    <a:lnTo>
                      <a:pt x="14" y="16"/>
                    </a:lnTo>
                    <a:lnTo>
                      <a:pt x="14" y="21"/>
                    </a:lnTo>
                    <a:lnTo>
                      <a:pt x="13" y="25"/>
                    </a:lnTo>
                    <a:lnTo>
                      <a:pt x="9" y="26"/>
                    </a:lnTo>
                    <a:lnTo>
                      <a:pt x="13" y="18"/>
                    </a:lnTo>
                    <a:lnTo>
                      <a:pt x="11" y="1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6" y="16"/>
                    </a:lnTo>
                    <a:lnTo>
                      <a:pt x="7" y="12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Freeform 214">
                <a:extLst>
                  <a:ext uri="{FF2B5EF4-FFF2-40B4-BE49-F238E27FC236}">
                    <a16:creationId xmlns:a16="http://schemas.microsoft.com/office/drawing/2014/main" id="{FA044D2A-BF19-ECFA-0FB4-DE382641B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3" y="2494"/>
                <a:ext cx="10" cy="23"/>
              </a:xfrm>
              <a:custGeom>
                <a:avLst/>
                <a:gdLst>
                  <a:gd name="T0" fmla="*/ 0 w 19"/>
                  <a:gd name="T1" fmla="*/ 46 h 46"/>
                  <a:gd name="T2" fmla="*/ 3 w 19"/>
                  <a:gd name="T3" fmla="*/ 18 h 46"/>
                  <a:gd name="T4" fmla="*/ 12 w 19"/>
                  <a:gd name="T5" fmla="*/ 0 h 46"/>
                  <a:gd name="T6" fmla="*/ 14 w 19"/>
                  <a:gd name="T7" fmla="*/ 0 h 46"/>
                  <a:gd name="T8" fmla="*/ 17 w 19"/>
                  <a:gd name="T9" fmla="*/ 0 h 46"/>
                  <a:gd name="T10" fmla="*/ 17 w 19"/>
                  <a:gd name="T11" fmla="*/ 2 h 46"/>
                  <a:gd name="T12" fmla="*/ 12 w 19"/>
                  <a:gd name="T13" fmla="*/ 7 h 46"/>
                  <a:gd name="T14" fmla="*/ 12 w 19"/>
                  <a:gd name="T15" fmla="*/ 23 h 46"/>
                  <a:gd name="T16" fmla="*/ 14 w 19"/>
                  <a:gd name="T17" fmla="*/ 25 h 46"/>
                  <a:gd name="T18" fmla="*/ 17 w 19"/>
                  <a:gd name="T19" fmla="*/ 25 h 46"/>
                  <a:gd name="T20" fmla="*/ 19 w 19"/>
                  <a:gd name="T21" fmla="*/ 27 h 46"/>
                  <a:gd name="T22" fmla="*/ 17 w 19"/>
                  <a:gd name="T23" fmla="*/ 28 h 46"/>
                  <a:gd name="T24" fmla="*/ 14 w 19"/>
                  <a:gd name="T25" fmla="*/ 30 h 46"/>
                  <a:gd name="T26" fmla="*/ 12 w 19"/>
                  <a:gd name="T27" fmla="*/ 30 h 46"/>
                  <a:gd name="T28" fmla="*/ 9 w 19"/>
                  <a:gd name="T29" fmla="*/ 25 h 46"/>
                  <a:gd name="T30" fmla="*/ 7 w 19"/>
                  <a:gd name="T31" fmla="*/ 25 h 46"/>
                  <a:gd name="T32" fmla="*/ 7 w 19"/>
                  <a:gd name="T33" fmla="*/ 30 h 46"/>
                  <a:gd name="T34" fmla="*/ 3 w 19"/>
                  <a:gd name="T35" fmla="*/ 30 h 46"/>
                  <a:gd name="T36" fmla="*/ 2 w 19"/>
                  <a:gd name="T37" fmla="*/ 46 h 46"/>
                  <a:gd name="T38" fmla="*/ 0 w 19"/>
                  <a:gd name="T3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" h="46">
                    <a:moveTo>
                      <a:pt x="0" y="46"/>
                    </a:moveTo>
                    <a:lnTo>
                      <a:pt x="3" y="18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2" y="7"/>
                    </a:lnTo>
                    <a:lnTo>
                      <a:pt x="12" y="23"/>
                    </a:lnTo>
                    <a:lnTo>
                      <a:pt x="14" y="25"/>
                    </a:lnTo>
                    <a:lnTo>
                      <a:pt x="17" y="25"/>
                    </a:lnTo>
                    <a:lnTo>
                      <a:pt x="19" y="27"/>
                    </a:lnTo>
                    <a:lnTo>
                      <a:pt x="17" y="28"/>
                    </a:lnTo>
                    <a:lnTo>
                      <a:pt x="14" y="30"/>
                    </a:lnTo>
                    <a:lnTo>
                      <a:pt x="12" y="30"/>
                    </a:lnTo>
                    <a:lnTo>
                      <a:pt x="9" y="25"/>
                    </a:lnTo>
                    <a:lnTo>
                      <a:pt x="7" y="25"/>
                    </a:lnTo>
                    <a:lnTo>
                      <a:pt x="7" y="30"/>
                    </a:lnTo>
                    <a:lnTo>
                      <a:pt x="3" y="30"/>
                    </a:lnTo>
                    <a:lnTo>
                      <a:pt x="2" y="46"/>
                    </a:lnTo>
                    <a:lnTo>
                      <a:pt x="0" y="4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Freeform 215">
                <a:extLst>
                  <a:ext uri="{FF2B5EF4-FFF2-40B4-BE49-F238E27FC236}">
                    <a16:creationId xmlns:a16="http://schemas.microsoft.com/office/drawing/2014/main" id="{FB405743-1CA0-443C-EBB0-7064E9193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" y="2516"/>
                <a:ext cx="9" cy="6"/>
              </a:xfrm>
              <a:custGeom>
                <a:avLst/>
                <a:gdLst>
                  <a:gd name="T0" fmla="*/ 0 w 18"/>
                  <a:gd name="T1" fmla="*/ 9 h 12"/>
                  <a:gd name="T2" fmla="*/ 7 w 18"/>
                  <a:gd name="T3" fmla="*/ 12 h 12"/>
                  <a:gd name="T4" fmla="*/ 9 w 18"/>
                  <a:gd name="T5" fmla="*/ 12 h 12"/>
                  <a:gd name="T6" fmla="*/ 15 w 18"/>
                  <a:gd name="T7" fmla="*/ 12 h 12"/>
                  <a:gd name="T8" fmla="*/ 16 w 18"/>
                  <a:gd name="T9" fmla="*/ 9 h 12"/>
                  <a:gd name="T10" fmla="*/ 18 w 18"/>
                  <a:gd name="T11" fmla="*/ 7 h 12"/>
                  <a:gd name="T12" fmla="*/ 16 w 18"/>
                  <a:gd name="T13" fmla="*/ 5 h 12"/>
                  <a:gd name="T14" fmla="*/ 18 w 18"/>
                  <a:gd name="T15" fmla="*/ 4 h 12"/>
                  <a:gd name="T16" fmla="*/ 15 w 18"/>
                  <a:gd name="T17" fmla="*/ 2 h 12"/>
                  <a:gd name="T18" fmla="*/ 13 w 18"/>
                  <a:gd name="T19" fmla="*/ 0 h 12"/>
                  <a:gd name="T20" fmla="*/ 11 w 18"/>
                  <a:gd name="T21" fmla="*/ 2 h 12"/>
                  <a:gd name="T22" fmla="*/ 9 w 18"/>
                  <a:gd name="T23" fmla="*/ 2 h 12"/>
                  <a:gd name="T24" fmla="*/ 4 w 18"/>
                  <a:gd name="T25" fmla="*/ 2 h 12"/>
                  <a:gd name="T26" fmla="*/ 0 w 18"/>
                  <a:gd name="T27" fmla="*/ 5 h 12"/>
                  <a:gd name="T28" fmla="*/ 0 w 18"/>
                  <a:gd name="T2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2">
                    <a:moveTo>
                      <a:pt x="0" y="9"/>
                    </a:moveTo>
                    <a:lnTo>
                      <a:pt x="7" y="12"/>
                    </a:lnTo>
                    <a:lnTo>
                      <a:pt x="9" y="12"/>
                    </a:lnTo>
                    <a:lnTo>
                      <a:pt x="15" y="12"/>
                    </a:lnTo>
                    <a:lnTo>
                      <a:pt x="16" y="9"/>
                    </a:lnTo>
                    <a:lnTo>
                      <a:pt x="18" y="7"/>
                    </a:lnTo>
                    <a:lnTo>
                      <a:pt x="16" y="5"/>
                    </a:lnTo>
                    <a:lnTo>
                      <a:pt x="18" y="4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Freeform 216">
                <a:extLst>
                  <a:ext uri="{FF2B5EF4-FFF2-40B4-BE49-F238E27FC236}">
                    <a16:creationId xmlns:a16="http://schemas.microsoft.com/office/drawing/2014/main" id="{6824473F-1D3B-96EA-1FEC-5ABEB692D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4" y="2534"/>
                <a:ext cx="6" cy="6"/>
              </a:xfrm>
              <a:custGeom>
                <a:avLst/>
                <a:gdLst>
                  <a:gd name="T0" fmla="*/ 0 w 12"/>
                  <a:gd name="T1" fmla="*/ 4 h 11"/>
                  <a:gd name="T2" fmla="*/ 7 w 12"/>
                  <a:gd name="T3" fmla="*/ 0 h 11"/>
                  <a:gd name="T4" fmla="*/ 12 w 12"/>
                  <a:gd name="T5" fmla="*/ 2 h 11"/>
                  <a:gd name="T6" fmla="*/ 12 w 12"/>
                  <a:gd name="T7" fmla="*/ 4 h 11"/>
                  <a:gd name="T8" fmla="*/ 12 w 12"/>
                  <a:gd name="T9" fmla="*/ 5 h 11"/>
                  <a:gd name="T10" fmla="*/ 12 w 12"/>
                  <a:gd name="T11" fmla="*/ 7 h 11"/>
                  <a:gd name="T12" fmla="*/ 11 w 12"/>
                  <a:gd name="T13" fmla="*/ 11 h 11"/>
                  <a:gd name="T14" fmla="*/ 9 w 12"/>
                  <a:gd name="T15" fmla="*/ 11 h 11"/>
                  <a:gd name="T16" fmla="*/ 4 w 12"/>
                  <a:gd name="T17" fmla="*/ 11 h 11"/>
                  <a:gd name="T18" fmla="*/ 0 w 12"/>
                  <a:gd name="T19" fmla="*/ 7 h 11"/>
                  <a:gd name="T20" fmla="*/ 2 w 12"/>
                  <a:gd name="T21" fmla="*/ 5 h 11"/>
                  <a:gd name="T22" fmla="*/ 0 w 12"/>
                  <a:gd name="T2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11">
                    <a:moveTo>
                      <a:pt x="0" y="4"/>
                    </a:moveTo>
                    <a:lnTo>
                      <a:pt x="7" y="0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11" y="11"/>
                    </a:lnTo>
                    <a:lnTo>
                      <a:pt x="9" y="11"/>
                    </a:lnTo>
                    <a:lnTo>
                      <a:pt x="4" y="11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Freeform 217">
                <a:extLst>
                  <a:ext uri="{FF2B5EF4-FFF2-40B4-BE49-F238E27FC236}">
                    <a16:creationId xmlns:a16="http://schemas.microsoft.com/office/drawing/2014/main" id="{9FF9E458-FB84-85E9-0D01-3E121953F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2576"/>
                <a:ext cx="6" cy="6"/>
              </a:xfrm>
              <a:custGeom>
                <a:avLst/>
                <a:gdLst>
                  <a:gd name="T0" fmla="*/ 0 w 12"/>
                  <a:gd name="T1" fmla="*/ 3 h 12"/>
                  <a:gd name="T2" fmla="*/ 3 w 12"/>
                  <a:gd name="T3" fmla="*/ 10 h 12"/>
                  <a:gd name="T4" fmla="*/ 5 w 12"/>
                  <a:gd name="T5" fmla="*/ 10 h 12"/>
                  <a:gd name="T6" fmla="*/ 5 w 12"/>
                  <a:gd name="T7" fmla="*/ 8 h 12"/>
                  <a:gd name="T8" fmla="*/ 7 w 12"/>
                  <a:gd name="T9" fmla="*/ 5 h 12"/>
                  <a:gd name="T10" fmla="*/ 9 w 12"/>
                  <a:gd name="T11" fmla="*/ 12 h 12"/>
                  <a:gd name="T12" fmla="*/ 10 w 12"/>
                  <a:gd name="T13" fmla="*/ 8 h 12"/>
                  <a:gd name="T14" fmla="*/ 10 w 12"/>
                  <a:gd name="T15" fmla="*/ 1 h 12"/>
                  <a:gd name="T16" fmla="*/ 12 w 12"/>
                  <a:gd name="T17" fmla="*/ 3 h 12"/>
                  <a:gd name="T18" fmla="*/ 12 w 12"/>
                  <a:gd name="T19" fmla="*/ 0 h 12"/>
                  <a:gd name="T20" fmla="*/ 10 w 12"/>
                  <a:gd name="T21" fmla="*/ 0 h 12"/>
                  <a:gd name="T22" fmla="*/ 3 w 12"/>
                  <a:gd name="T23" fmla="*/ 3 h 12"/>
                  <a:gd name="T24" fmla="*/ 2 w 12"/>
                  <a:gd name="T25" fmla="*/ 3 h 12"/>
                  <a:gd name="T26" fmla="*/ 0 w 12"/>
                  <a:gd name="T2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2">
                    <a:moveTo>
                      <a:pt x="0" y="3"/>
                    </a:moveTo>
                    <a:lnTo>
                      <a:pt x="3" y="10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7" y="5"/>
                    </a:lnTo>
                    <a:lnTo>
                      <a:pt x="9" y="12"/>
                    </a:lnTo>
                    <a:lnTo>
                      <a:pt x="10" y="8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Freeform 218">
                <a:extLst>
                  <a:ext uri="{FF2B5EF4-FFF2-40B4-BE49-F238E27FC236}">
                    <a16:creationId xmlns:a16="http://schemas.microsoft.com/office/drawing/2014/main" id="{AFEA97AF-9308-EB62-E4F4-C469C525D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3" y="2520"/>
                <a:ext cx="4" cy="8"/>
              </a:xfrm>
              <a:custGeom>
                <a:avLst/>
                <a:gdLst>
                  <a:gd name="T0" fmla="*/ 0 w 9"/>
                  <a:gd name="T1" fmla="*/ 4 h 18"/>
                  <a:gd name="T2" fmla="*/ 3 w 9"/>
                  <a:gd name="T3" fmla="*/ 4 h 18"/>
                  <a:gd name="T4" fmla="*/ 5 w 9"/>
                  <a:gd name="T5" fmla="*/ 0 h 18"/>
                  <a:gd name="T6" fmla="*/ 7 w 9"/>
                  <a:gd name="T7" fmla="*/ 0 h 18"/>
                  <a:gd name="T8" fmla="*/ 5 w 9"/>
                  <a:gd name="T9" fmla="*/ 4 h 18"/>
                  <a:gd name="T10" fmla="*/ 7 w 9"/>
                  <a:gd name="T11" fmla="*/ 11 h 18"/>
                  <a:gd name="T12" fmla="*/ 9 w 9"/>
                  <a:gd name="T13" fmla="*/ 11 h 18"/>
                  <a:gd name="T14" fmla="*/ 9 w 9"/>
                  <a:gd name="T15" fmla="*/ 12 h 18"/>
                  <a:gd name="T16" fmla="*/ 9 w 9"/>
                  <a:gd name="T17" fmla="*/ 14 h 18"/>
                  <a:gd name="T18" fmla="*/ 9 w 9"/>
                  <a:gd name="T19" fmla="*/ 16 h 18"/>
                  <a:gd name="T20" fmla="*/ 5 w 9"/>
                  <a:gd name="T21" fmla="*/ 16 h 18"/>
                  <a:gd name="T22" fmla="*/ 3 w 9"/>
                  <a:gd name="T23" fmla="*/ 18 h 18"/>
                  <a:gd name="T24" fmla="*/ 2 w 9"/>
                  <a:gd name="T25" fmla="*/ 11 h 18"/>
                  <a:gd name="T26" fmla="*/ 0 w 9"/>
                  <a:gd name="T27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18">
                    <a:moveTo>
                      <a:pt x="0" y="4"/>
                    </a:moveTo>
                    <a:lnTo>
                      <a:pt x="3" y="4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5" y="4"/>
                    </a:lnTo>
                    <a:lnTo>
                      <a:pt x="7" y="11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9" y="16"/>
                    </a:lnTo>
                    <a:lnTo>
                      <a:pt x="5" y="16"/>
                    </a:lnTo>
                    <a:lnTo>
                      <a:pt x="3" y="18"/>
                    </a:lnTo>
                    <a:lnTo>
                      <a:pt x="2" y="11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Freeform 219">
                <a:extLst>
                  <a:ext uri="{FF2B5EF4-FFF2-40B4-BE49-F238E27FC236}">
                    <a16:creationId xmlns:a16="http://schemas.microsoft.com/office/drawing/2014/main" id="{A661290D-959F-B975-8851-6C0860489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5" y="2533"/>
                <a:ext cx="6" cy="3"/>
              </a:xfrm>
              <a:custGeom>
                <a:avLst/>
                <a:gdLst>
                  <a:gd name="T0" fmla="*/ 0 w 10"/>
                  <a:gd name="T1" fmla="*/ 4 h 8"/>
                  <a:gd name="T2" fmla="*/ 0 w 10"/>
                  <a:gd name="T3" fmla="*/ 0 h 8"/>
                  <a:gd name="T4" fmla="*/ 3 w 10"/>
                  <a:gd name="T5" fmla="*/ 0 h 8"/>
                  <a:gd name="T6" fmla="*/ 5 w 10"/>
                  <a:gd name="T7" fmla="*/ 0 h 8"/>
                  <a:gd name="T8" fmla="*/ 7 w 10"/>
                  <a:gd name="T9" fmla="*/ 0 h 8"/>
                  <a:gd name="T10" fmla="*/ 10 w 10"/>
                  <a:gd name="T11" fmla="*/ 0 h 8"/>
                  <a:gd name="T12" fmla="*/ 8 w 10"/>
                  <a:gd name="T13" fmla="*/ 4 h 8"/>
                  <a:gd name="T14" fmla="*/ 7 w 10"/>
                  <a:gd name="T15" fmla="*/ 8 h 8"/>
                  <a:gd name="T16" fmla="*/ 1 w 10"/>
                  <a:gd name="T17" fmla="*/ 8 h 8"/>
                  <a:gd name="T18" fmla="*/ 0 w 10"/>
                  <a:gd name="T1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8">
                    <a:moveTo>
                      <a:pt x="0" y="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8" y="4"/>
                    </a:lnTo>
                    <a:lnTo>
                      <a:pt x="7" y="8"/>
                    </a:lnTo>
                    <a:lnTo>
                      <a:pt x="1" y="8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Freeform 220">
                <a:extLst>
                  <a:ext uri="{FF2B5EF4-FFF2-40B4-BE49-F238E27FC236}">
                    <a16:creationId xmlns:a16="http://schemas.microsoft.com/office/drawing/2014/main" id="{A6802A58-50AC-8697-6D89-0C531F02B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9" y="2594"/>
                <a:ext cx="10" cy="2"/>
              </a:xfrm>
              <a:custGeom>
                <a:avLst/>
                <a:gdLst>
                  <a:gd name="T0" fmla="*/ 0 w 19"/>
                  <a:gd name="T1" fmla="*/ 2 h 4"/>
                  <a:gd name="T2" fmla="*/ 5 w 19"/>
                  <a:gd name="T3" fmla="*/ 0 h 4"/>
                  <a:gd name="T4" fmla="*/ 17 w 19"/>
                  <a:gd name="T5" fmla="*/ 0 h 4"/>
                  <a:gd name="T6" fmla="*/ 19 w 19"/>
                  <a:gd name="T7" fmla="*/ 0 h 4"/>
                  <a:gd name="T8" fmla="*/ 14 w 19"/>
                  <a:gd name="T9" fmla="*/ 2 h 4"/>
                  <a:gd name="T10" fmla="*/ 10 w 19"/>
                  <a:gd name="T11" fmla="*/ 4 h 4"/>
                  <a:gd name="T12" fmla="*/ 3 w 19"/>
                  <a:gd name="T13" fmla="*/ 4 h 4"/>
                  <a:gd name="T14" fmla="*/ 0 w 19"/>
                  <a:gd name="T15" fmla="*/ 4 h 4"/>
                  <a:gd name="T16" fmla="*/ 0 w 19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4">
                    <a:moveTo>
                      <a:pt x="0" y="2"/>
                    </a:moveTo>
                    <a:lnTo>
                      <a:pt x="5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14" y="2"/>
                    </a:lnTo>
                    <a:lnTo>
                      <a:pt x="10" y="4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Freeform 221">
                <a:extLst>
                  <a:ext uri="{FF2B5EF4-FFF2-40B4-BE49-F238E27FC236}">
                    <a16:creationId xmlns:a16="http://schemas.microsoft.com/office/drawing/2014/main" id="{F4CA8499-2ECC-4967-E2D2-56C70A0B8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9" y="2600"/>
                <a:ext cx="6" cy="5"/>
              </a:xfrm>
              <a:custGeom>
                <a:avLst/>
                <a:gdLst>
                  <a:gd name="T0" fmla="*/ 0 w 13"/>
                  <a:gd name="T1" fmla="*/ 3 h 9"/>
                  <a:gd name="T2" fmla="*/ 6 w 13"/>
                  <a:gd name="T3" fmla="*/ 0 h 9"/>
                  <a:gd name="T4" fmla="*/ 13 w 13"/>
                  <a:gd name="T5" fmla="*/ 3 h 9"/>
                  <a:gd name="T6" fmla="*/ 9 w 13"/>
                  <a:gd name="T7" fmla="*/ 3 h 9"/>
                  <a:gd name="T8" fmla="*/ 6 w 13"/>
                  <a:gd name="T9" fmla="*/ 3 h 9"/>
                  <a:gd name="T10" fmla="*/ 6 w 13"/>
                  <a:gd name="T11" fmla="*/ 7 h 9"/>
                  <a:gd name="T12" fmla="*/ 9 w 13"/>
                  <a:gd name="T13" fmla="*/ 9 h 9"/>
                  <a:gd name="T14" fmla="*/ 4 w 13"/>
                  <a:gd name="T15" fmla="*/ 9 h 9"/>
                  <a:gd name="T16" fmla="*/ 2 w 13"/>
                  <a:gd name="T17" fmla="*/ 7 h 9"/>
                  <a:gd name="T18" fmla="*/ 0 w 13"/>
                  <a:gd name="T19" fmla="*/ 5 h 9"/>
                  <a:gd name="T20" fmla="*/ 0 w 13"/>
                  <a:gd name="T2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9">
                    <a:moveTo>
                      <a:pt x="0" y="3"/>
                    </a:moveTo>
                    <a:lnTo>
                      <a:pt x="6" y="0"/>
                    </a:lnTo>
                    <a:lnTo>
                      <a:pt x="13" y="3"/>
                    </a:lnTo>
                    <a:lnTo>
                      <a:pt x="9" y="3"/>
                    </a:lnTo>
                    <a:lnTo>
                      <a:pt x="6" y="3"/>
                    </a:lnTo>
                    <a:lnTo>
                      <a:pt x="6" y="7"/>
                    </a:lnTo>
                    <a:lnTo>
                      <a:pt x="9" y="9"/>
                    </a:lnTo>
                    <a:lnTo>
                      <a:pt x="4" y="9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Freeform 222">
                <a:extLst>
                  <a:ext uri="{FF2B5EF4-FFF2-40B4-BE49-F238E27FC236}">
                    <a16:creationId xmlns:a16="http://schemas.microsoft.com/office/drawing/2014/main" id="{F244814D-E349-007B-3839-BAA7EE955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7" y="2531"/>
                <a:ext cx="3" cy="11"/>
              </a:xfrm>
              <a:custGeom>
                <a:avLst/>
                <a:gdLst>
                  <a:gd name="T0" fmla="*/ 0 w 7"/>
                  <a:gd name="T1" fmla="*/ 21 h 23"/>
                  <a:gd name="T2" fmla="*/ 1 w 7"/>
                  <a:gd name="T3" fmla="*/ 23 h 23"/>
                  <a:gd name="T4" fmla="*/ 1 w 7"/>
                  <a:gd name="T5" fmla="*/ 16 h 23"/>
                  <a:gd name="T6" fmla="*/ 3 w 7"/>
                  <a:gd name="T7" fmla="*/ 11 h 23"/>
                  <a:gd name="T8" fmla="*/ 3 w 7"/>
                  <a:gd name="T9" fmla="*/ 3 h 23"/>
                  <a:gd name="T10" fmla="*/ 7 w 7"/>
                  <a:gd name="T11" fmla="*/ 2 h 23"/>
                  <a:gd name="T12" fmla="*/ 5 w 7"/>
                  <a:gd name="T13" fmla="*/ 0 h 23"/>
                  <a:gd name="T14" fmla="*/ 1 w 7"/>
                  <a:gd name="T15" fmla="*/ 2 h 23"/>
                  <a:gd name="T16" fmla="*/ 0 w 7"/>
                  <a:gd name="T17" fmla="*/ 2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23">
                    <a:moveTo>
                      <a:pt x="0" y="21"/>
                    </a:moveTo>
                    <a:lnTo>
                      <a:pt x="1" y="23"/>
                    </a:lnTo>
                    <a:lnTo>
                      <a:pt x="1" y="16"/>
                    </a:lnTo>
                    <a:lnTo>
                      <a:pt x="3" y="11"/>
                    </a:lnTo>
                    <a:lnTo>
                      <a:pt x="3" y="3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Freeform 223">
                <a:extLst>
                  <a:ext uri="{FF2B5EF4-FFF2-40B4-BE49-F238E27FC236}">
                    <a16:creationId xmlns:a16="http://schemas.microsoft.com/office/drawing/2014/main" id="{6F158B80-F9E8-DB50-A3B0-00DB10BD6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4" y="2592"/>
                <a:ext cx="7" cy="2"/>
              </a:xfrm>
              <a:custGeom>
                <a:avLst/>
                <a:gdLst>
                  <a:gd name="T0" fmla="*/ 0 w 14"/>
                  <a:gd name="T1" fmla="*/ 4 h 5"/>
                  <a:gd name="T2" fmla="*/ 0 w 14"/>
                  <a:gd name="T3" fmla="*/ 5 h 5"/>
                  <a:gd name="T4" fmla="*/ 1 w 14"/>
                  <a:gd name="T5" fmla="*/ 5 h 5"/>
                  <a:gd name="T6" fmla="*/ 3 w 14"/>
                  <a:gd name="T7" fmla="*/ 4 h 5"/>
                  <a:gd name="T8" fmla="*/ 10 w 14"/>
                  <a:gd name="T9" fmla="*/ 2 h 5"/>
                  <a:gd name="T10" fmla="*/ 14 w 14"/>
                  <a:gd name="T11" fmla="*/ 4 h 5"/>
                  <a:gd name="T12" fmla="*/ 14 w 14"/>
                  <a:gd name="T13" fmla="*/ 2 h 5"/>
                  <a:gd name="T14" fmla="*/ 12 w 14"/>
                  <a:gd name="T15" fmla="*/ 0 h 5"/>
                  <a:gd name="T16" fmla="*/ 1 w 14"/>
                  <a:gd name="T17" fmla="*/ 0 h 5"/>
                  <a:gd name="T18" fmla="*/ 0 w 14"/>
                  <a:gd name="T1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5">
                    <a:moveTo>
                      <a:pt x="0" y="4"/>
                    </a:moveTo>
                    <a:lnTo>
                      <a:pt x="0" y="5"/>
                    </a:lnTo>
                    <a:lnTo>
                      <a:pt x="1" y="5"/>
                    </a:lnTo>
                    <a:lnTo>
                      <a:pt x="3" y="4"/>
                    </a:lnTo>
                    <a:lnTo>
                      <a:pt x="10" y="2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Freeform 224">
                <a:extLst>
                  <a:ext uri="{FF2B5EF4-FFF2-40B4-BE49-F238E27FC236}">
                    <a16:creationId xmlns:a16="http://schemas.microsoft.com/office/drawing/2014/main" id="{81CE7E75-F814-BB39-8F34-82A467C81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9" y="2539"/>
                <a:ext cx="4" cy="3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3 h 7"/>
                  <a:gd name="T4" fmla="*/ 7 w 7"/>
                  <a:gd name="T5" fmla="*/ 2 h 7"/>
                  <a:gd name="T6" fmla="*/ 5 w 7"/>
                  <a:gd name="T7" fmla="*/ 0 h 7"/>
                  <a:gd name="T8" fmla="*/ 2 w 7"/>
                  <a:gd name="T9" fmla="*/ 2 h 7"/>
                  <a:gd name="T10" fmla="*/ 0 w 7"/>
                  <a:gd name="T11" fmla="*/ 5 h 7"/>
                  <a:gd name="T12" fmla="*/ 0 w 7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Freeform 225">
                <a:extLst>
                  <a:ext uri="{FF2B5EF4-FFF2-40B4-BE49-F238E27FC236}">
                    <a16:creationId xmlns:a16="http://schemas.microsoft.com/office/drawing/2014/main" id="{18BF4C52-FF7A-9A67-5399-31DF79F28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90"/>
                <a:ext cx="6" cy="2"/>
              </a:xfrm>
              <a:custGeom>
                <a:avLst/>
                <a:gdLst>
                  <a:gd name="T0" fmla="*/ 0 w 12"/>
                  <a:gd name="T1" fmla="*/ 3 h 5"/>
                  <a:gd name="T2" fmla="*/ 2 w 12"/>
                  <a:gd name="T3" fmla="*/ 5 h 5"/>
                  <a:gd name="T4" fmla="*/ 4 w 12"/>
                  <a:gd name="T5" fmla="*/ 3 h 5"/>
                  <a:gd name="T6" fmla="*/ 9 w 12"/>
                  <a:gd name="T7" fmla="*/ 3 h 5"/>
                  <a:gd name="T8" fmla="*/ 12 w 12"/>
                  <a:gd name="T9" fmla="*/ 1 h 5"/>
                  <a:gd name="T10" fmla="*/ 9 w 12"/>
                  <a:gd name="T11" fmla="*/ 1 h 5"/>
                  <a:gd name="T12" fmla="*/ 2 w 12"/>
                  <a:gd name="T13" fmla="*/ 0 h 5"/>
                  <a:gd name="T14" fmla="*/ 0 w 12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5">
                    <a:moveTo>
                      <a:pt x="0" y="3"/>
                    </a:moveTo>
                    <a:lnTo>
                      <a:pt x="2" y="5"/>
                    </a:lnTo>
                    <a:lnTo>
                      <a:pt x="4" y="3"/>
                    </a:lnTo>
                    <a:lnTo>
                      <a:pt x="9" y="3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Freeform 226">
                <a:extLst>
                  <a:ext uri="{FF2B5EF4-FFF2-40B4-BE49-F238E27FC236}">
                    <a16:creationId xmlns:a16="http://schemas.microsoft.com/office/drawing/2014/main" id="{22523B6C-CB48-9A32-61BA-10ABF282C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8" y="2596"/>
                <a:ext cx="10" cy="2"/>
              </a:xfrm>
              <a:custGeom>
                <a:avLst/>
                <a:gdLst>
                  <a:gd name="T0" fmla="*/ 0 w 19"/>
                  <a:gd name="T1" fmla="*/ 2 h 4"/>
                  <a:gd name="T2" fmla="*/ 2 w 19"/>
                  <a:gd name="T3" fmla="*/ 4 h 4"/>
                  <a:gd name="T4" fmla="*/ 7 w 19"/>
                  <a:gd name="T5" fmla="*/ 2 h 4"/>
                  <a:gd name="T6" fmla="*/ 19 w 19"/>
                  <a:gd name="T7" fmla="*/ 2 h 4"/>
                  <a:gd name="T8" fmla="*/ 16 w 19"/>
                  <a:gd name="T9" fmla="*/ 0 h 4"/>
                  <a:gd name="T10" fmla="*/ 9 w 19"/>
                  <a:gd name="T11" fmla="*/ 0 h 4"/>
                  <a:gd name="T12" fmla="*/ 0 w 19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4">
                    <a:moveTo>
                      <a:pt x="0" y="2"/>
                    </a:moveTo>
                    <a:lnTo>
                      <a:pt x="2" y="4"/>
                    </a:lnTo>
                    <a:lnTo>
                      <a:pt x="7" y="2"/>
                    </a:lnTo>
                    <a:lnTo>
                      <a:pt x="19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Freeform 227">
                <a:extLst>
                  <a:ext uri="{FF2B5EF4-FFF2-40B4-BE49-F238E27FC236}">
                    <a16:creationId xmlns:a16="http://schemas.microsoft.com/office/drawing/2014/main" id="{F582D6AB-16F4-6243-898C-DB745D706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" y="2589"/>
                <a:ext cx="6" cy="2"/>
              </a:xfrm>
              <a:custGeom>
                <a:avLst/>
                <a:gdLst>
                  <a:gd name="T0" fmla="*/ 0 w 13"/>
                  <a:gd name="T1" fmla="*/ 2 h 3"/>
                  <a:gd name="T2" fmla="*/ 4 w 13"/>
                  <a:gd name="T3" fmla="*/ 0 h 3"/>
                  <a:gd name="T4" fmla="*/ 11 w 13"/>
                  <a:gd name="T5" fmla="*/ 2 h 3"/>
                  <a:gd name="T6" fmla="*/ 13 w 13"/>
                  <a:gd name="T7" fmla="*/ 3 h 3"/>
                  <a:gd name="T8" fmla="*/ 11 w 13"/>
                  <a:gd name="T9" fmla="*/ 3 h 3"/>
                  <a:gd name="T10" fmla="*/ 5 w 13"/>
                  <a:gd name="T11" fmla="*/ 3 h 3"/>
                  <a:gd name="T12" fmla="*/ 4 w 13"/>
                  <a:gd name="T13" fmla="*/ 2 h 3"/>
                  <a:gd name="T14" fmla="*/ 4 w 13"/>
                  <a:gd name="T15" fmla="*/ 3 h 3"/>
                  <a:gd name="T16" fmla="*/ 2 w 13"/>
                  <a:gd name="T17" fmla="*/ 3 h 3"/>
                  <a:gd name="T18" fmla="*/ 0 w 13"/>
                  <a:gd name="T1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3">
                    <a:moveTo>
                      <a:pt x="0" y="2"/>
                    </a:moveTo>
                    <a:lnTo>
                      <a:pt x="4" y="0"/>
                    </a:lnTo>
                    <a:lnTo>
                      <a:pt x="11" y="2"/>
                    </a:lnTo>
                    <a:lnTo>
                      <a:pt x="13" y="3"/>
                    </a:lnTo>
                    <a:lnTo>
                      <a:pt x="11" y="3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Freeform 228">
                <a:extLst>
                  <a:ext uri="{FF2B5EF4-FFF2-40B4-BE49-F238E27FC236}">
                    <a16:creationId xmlns:a16="http://schemas.microsoft.com/office/drawing/2014/main" id="{899F780B-6C7A-0F6F-588C-54784EAA5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2538"/>
                <a:ext cx="3" cy="4"/>
              </a:xfrm>
              <a:custGeom>
                <a:avLst/>
                <a:gdLst>
                  <a:gd name="T0" fmla="*/ 0 w 5"/>
                  <a:gd name="T1" fmla="*/ 0 h 7"/>
                  <a:gd name="T2" fmla="*/ 2 w 5"/>
                  <a:gd name="T3" fmla="*/ 2 h 7"/>
                  <a:gd name="T4" fmla="*/ 2 w 5"/>
                  <a:gd name="T5" fmla="*/ 0 h 7"/>
                  <a:gd name="T6" fmla="*/ 3 w 5"/>
                  <a:gd name="T7" fmla="*/ 0 h 7"/>
                  <a:gd name="T8" fmla="*/ 3 w 5"/>
                  <a:gd name="T9" fmla="*/ 4 h 7"/>
                  <a:gd name="T10" fmla="*/ 5 w 5"/>
                  <a:gd name="T11" fmla="*/ 5 h 7"/>
                  <a:gd name="T12" fmla="*/ 5 w 5"/>
                  <a:gd name="T13" fmla="*/ 7 h 7"/>
                  <a:gd name="T14" fmla="*/ 3 w 5"/>
                  <a:gd name="T15" fmla="*/ 7 h 7"/>
                  <a:gd name="T16" fmla="*/ 0 w 5"/>
                  <a:gd name="T17" fmla="*/ 5 h 7"/>
                  <a:gd name="T18" fmla="*/ 0 w 5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Freeform 229">
                <a:extLst>
                  <a:ext uri="{FF2B5EF4-FFF2-40B4-BE49-F238E27FC236}">
                    <a16:creationId xmlns:a16="http://schemas.microsoft.com/office/drawing/2014/main" id="{421CD547-8036-1F75-8EB1-B818AA885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7" y="2599"/>
                <a:ext cx="2" cy="1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0 h 4"/>
                  <a:gd name="T4" fmla="*/ 4 w 4"/>
                  <a:gd name="T5" fmla="*/ 2 h 4"/>
                  <a:gd name="T6" fmla="*/ 4 w 4"/>
                  <a:gd name="T7" fmla="*/ 4 h 4"/>
                  <a:gd name="T8" fmla="*/ 2 w 4"/>
                  <a:gd name="T9" fmla="*/ 4 h 4"/>
                  <a:gd name="T10" fmla="*/ 0 w 4"/>
                  <a:gd name="T11" fmla="*/ 4 h 4"/>
                  <a:gd name="T12" fmla="*/ 2 w 4"/>
                  <a:gd name="T13" fmla="*/ 2 h 4"/>
                  <a:gd name="T14" fmla="*/ 0 w 4"/>
                  <a:gd name="T15" fmla="*/ 2 h 4"/>
                  <a:gd name="T16" fmla="*/ 0 w 4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Freeform 230">
                <a:extLst>
                  <a:ext uri="{FF2B5EF4-FFF2-40B4-BE49-F238E27FC236}">
                    <a16:creationId xmlns:a16="http://schemas.microsoft.com/office/drawing/2014/main" id="{1A1D077C-7470-056F-355B-F3C64BD6B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9" y="2579"/>
                <a:ext cx="1" cy="2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3 h 3"/>
                  <a:gd name="T4" fmla="*/ 2 w 2"/>
                  <a:gd name="T5" fmla="*/ 1 h 3"/>
                  <a:gd name="T6" fmla="*/ 2 w 2"/>
                  <a:gd name="T7" fmla="*/ 0 h 3"/>
                  <a:gd name="T8" fmla="*/ 0 w 2"/>
                  <a:gd name="T9" fmla="*/ 1 h 3"/>
                  <a:gd name="T10" fmla="*/ 0 w 2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Freeform 231">
                <a:extLst>
                  <a:ext uri="{FF2B5EF4-FFF2-40B4-BE49-F238E27FC236}">
                    <a16:creationId xmlns:a16="http://schemas.microsoft.com/office/drawing/2014/main" id="{B88E6D1A-8E37-8AAE-764E-AB33EA334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" y="2577"/>
                <a:ext cx="2" cy="1"/>
              </a:xfrm>
              <a:custGeom>
                <a:avLst/>
                <a:gdLst>
                  <a:gd name="T0" fmla="*/ 0 w 5"/>
                  <a:gd name="T1" fmla="*/ 2 h 2"/>
                  <a:gd name="T2" fmla="*/ 2 w 5"/>
                  <a:gd name="T3" fmla="*/ 0 h 2"/>
                  <a:gd name="T4" fmla="*/ 4 w 5"/>
                  <a:gd name="T5" fmla="*/ 0 h 2"/>
                  <a:gd name="T6" fmla="*/ 5 w 5"/>
                  <a:gd name="T7" fmla="*/ 0 h 2"/>
                  <a:gd name="T8" fmla="*/ 4 w 5"/>
                  <a:gd name="T9" fmla="*/ 2 h 2"/>
                  <a:gd name="T10" fmla="*/ 2 w 5"/>
                  <a:gd name="T11" fmla="*/ 2 h 2"/>
                  <a:gd name="T12" fmla="*/ 0 w 5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Freeform 232">
                <a:extLst>
                  <a:ext uri="{FF2B5EF4-FFF2-40B4-BE49-F238E27FC236}">
                    <a16:creationId xmlns:a16="http://schemas.microsoft.com/office/drawing/2014/main" id="{1096CD56-082F-C902-82EB-079CC8140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6" y="2558"/>
                <a:ext cx="1" cy="1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Freeform 233">
                <a:extLst>
                  <a:ext uri="{FF2B5EF4-FFF2-40B4-BE49-F238E27FC236}">
                    <a16:creationId xmlns:a16="http://schemas.microsoft.com/office/drawing/2014/main" id="{46890A15-52A2-AFAE-9752-B782D76C5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" y="2961"/>
                <a:ext cx="373" cy="207"/>
              </a:xfrm>
              <a:custGeom>
                <a:avLst/>
                <a:gdLst>
                  <a:gd name="T0" fmla="*/ 153 w 747"/>
                  <a:gd name="T1" fmla="*/ 336 h 413"/>
                  <a:gd name="T2" fmla="*/ 93 w 747"/>
                  <a:gd name="T3" fmla="*/ 330 h 413"/>
                  <a:gd name="T4" fmla="*/ 77 w 747"/>
                  <a:gd name="T5" fmla="*/ 325 h 413"/>
                  <a:gd name="T6" fmla="*/ 67 w 747"/>
                  <a:gd name="T7" fmla="*/ 337 h 413"/>
                  <a:gd name="T8" fmla="*/ 44 w 747"/>
                  <a:gd name="T9" fmla="*/ 332 h 413"/>
                  <a:gd name="T10" fmla="*/ 33 w 747"/>
                  <a:gd name="T11" fmla="*/ 316 h 413"/>
                  <a:gd name="T12" fmla="*/ 16 w 747"/>
                  <a:gd name="T13" fmla="*/ 309 h 413"/>
                  <a:gd name="T14" fmla="*/ 9 w 747"/>
                  <a:gd name="T15" fmla="*/ 295 h 413"/>
                  <a:gd name="T16" fmla="*/ 2 w 747"/>
                  <a:gd name="T17" fmla="*/ 269 h 413"/>
                  <a:gd name="T18" fmla="*/ 9 w 747"/>
                  <a:gd name="T19" fmla="*/ 244 h 413"/>
                  <a:gd name="T20" fmla="*/ 53 w 747"/>
                  <a:gd name="T21" fmla="*/ 242 h 413"/>
                  <a:gd name="T22" fmla="*/ 97 w 747"/>
                  <a:gd name="T23" fmla="*/ 235 h 413"/>
                  <a:gd name="T24" fmla="*/ 160 w 747"/>
                  <a:gd name="T25" fmla="*/ 249 h 413"/>
                  <a:gd name="T26" fmla="*/ 221 w 747"/>
                  <a:gd name="T27" fmla="*/ 225 h 413"/>
                  <a:gd name="T28" fmla="*/ 288 w 747"/>
                  <a:gd name="T29" fmla="*/ 216 h 413"/>
                  <a:gd name="T30" fmla="*/ 348 w 747"/>
                  <a:gd name="T31" fmla="*/ 244 h 413"/>
                  <a:gd name="T32" fmla="*/ 327 w 747"/>
                  <a:gd name="T33" fmla="*/ 162 h 413"/>
                  <a:gd name="T34" fmla="*/ 378 w 747"/>
                  <a:gd name="T35" fmla="*/ 105 h 413"/>
                  <a:gd name="T36" fmla="*/ 416 w 747"/>
                  <a:gd name="T37" fmla="*/ 49 h 413"/>
                  <a:gd name="T38" fmla="*/ 439 w 747"/>
                  <a:gd name="T39" fmla="*/ 60 h 413"/>
                  <a:gd name="T40" fmla="*/ 455 w 747"/>
                  <a:gd name="T41" fmla="*/ 68 h 413"/>
                  <a:gd name="T42" fmla="*/ 474 w 747"/>
                  <a:gd name="T43" fmla="*/ 68 h 413"/>
                  <a:gd name="T44" fmla="*/ 492 w 747"/>
                  <a:gd name="T45" fmla="*/ 65 h 413"/>
                  <a:gd name="T46" fmla="*/ 510 w 747"/>
                  <a:gd name="T47" fmla="*/ 49 h 413"/>
                  <a:gd name="T48" fmla="*/ 531 w 747"/>
                  <a:gd name="T49" fmla="*/ 37 h 413"/>
                  <a:gd name="T50" fmla="*/ 529 w 747"/>
                  <a:gd name="T51" fmla="*/ 7 h 413"/>
                  <a:gd name="T52" fmla="*/ 548 w 747"/>
                  <a:gd name="T53" fmla="*/ 9 h 413"/>
                  <a:gd name="T54" fmla="*/ 561 w 747"/>
                  <a:gd name="T55" fmla="*/ 5 h 413"/>
                  <a:gd name="T56" fmla="*/ 594 w 747"/>
                  <a:gd name="T57" fmla="*/ 17 h 413"/>
                  <a:gd name="T58" fmla="*/ 617 w 747"/>
                  <a:gd name="T59" fmla="*/ 23 h 413"/>
                  <a:gd name="T60" fmla="*/ 643 w 747"/>
                  <a:gd name="T61" fmla="*/ 39 h 413"/>
                  <a:gd name="T62" fmla="*/ 668 w 747"/>
                  <a:gd name="T63" fmla="*/ 35 h 413"/>
                  <a:gd name="T64" fmla="*/ 692 w 747"/>
                  <a:gd name="T65" fmla="*/ 30 h 413"/>
                  <a:gd name="T66" fmla="*/ 708 w 747"/>
                  <a:gd name="T67" fmla="*/ 39 h 413"/>
                  <a:gd name="T68" fmla="*/ 719 w 747"/>
                  <a:gd name="T69" fmla="*/ 51 h 413"/>
                  <a:gd name="T70" fmla="*/ 717 w 747"/>
                  <a:gd name="T71" fmla="*/ 74 h 413"/>
                  <a:gd name="T72" fmla="*/ 720 w 747"/>
                  <a:gd name="T73" fmla="*/ 98 h 413"/>
                  <a:gd name="T74" fmla="*/ 736 w 747"/>
                  <a:gd name="T75" fmla="*/ 130 h 413"/>
                  <a:gd name="T76" fmla="*/ 747 w 747"/>
                  <a:gd name="T77" fmla="*/ 148 h 413"/>
                  <a:gd name="T78" fmla="*/ 740 w 747"/>
                  <a:gd name="T79" fmla="*/ 176 h 413"/>
                  <a:gd name="T80" fmla="*/ 708 w 747"/>
                  <a:gd name="T81" fmla="*/ 198 h 413"/>
                  <a:gd name="T82" fmla="*/ 685 w 747"/>
                  <a:gd name="T83" fmla="*/ 197 h 413"/>
                  <a:gd name="T84" fmla="*/ 699 w 747"/>
                  <a:gd name="T85" fmla="*/ 209 h 413"/>
                  <a:gd name="T86" fmla="*/ 703 w 747"/>
                  <a:gd name="T87" fmla="*/ 227 h 413"/>
                  <a:gd name="T88" fmla="*/ 689 w 747"/>
                  <a:gd name="T89" fmla="*/ 244 h 413"/>
                  <a:gd name="T90" fmla="*/ 685 w 747"/>
                  <a:gd name="T91" fmla="*/ 255 h 413"/>
                  <a:gd name="T92" fmla="*/ 685 w 747"/>
                  <a:gd name="T93" fmla="*/ 278 h 413"/>
                  <a:gd name="T94" fmla="*/ 689 w 747"/>
                  <a:gd name="T95" fmla="*/ 295 h 413"/>
                  <a:gd name="T96" fmla="*/ 685 w 747"/>
                  <a:gd name="T97" fmla="*/ 307 h 413"/>
                  <a:gd name="T98" fmla="*/ 668 w 747"/>
                  <a:gd name="T99" fmla="*/ 314 h 413"/>
                  <a:gd name="T100" fmla="*/ 647 w 747"/>
                  <a:gd name="T101" fmla="*/ 336 h 413"/>
                  <a:gd name="T102" fmla="*/ 645 w 747"/>
                  <a:gd name="T103" fmla="*/ 362 h 413"/>
                  <a:gd name="T104" fmla="*/ 612 w 747"/>
                  <a:gd name="T105" fmla="*/ 357 h 413"/>
                  <a:gd name="T106" fmla="*/ 597 w 747"/>
                  <a:gd name="T107" fmla="*/ 371 h 413"/>
                  <a:gd name="T108" fmla="*/ 575 w 747"/>
                  <a:gd name="T109" fmla="*/ 367 h 413"/>
                  <a:gd name="T110" fmla="*/ 548 w 747"/>
                  <a:gd name="T111" fmla="*/ 367 h 413"/>
                  <a:gd name="T112" fmla="*/ 529 w 747"/>
                  <a:gd name="T113" fmla="*/ 381 h 413"/>
                  <a:gd name="T114" fmla="*/ 513 w 747"/>
                  <a:gd name="T115" fmla="*/ 397 h 413"/>
                  <a:gd name="T116" fmla="*/ 494 w 747"/>
                  <a:gd name="T117" fmla="*/ 406 h 413"/>
                  <a:gd name="T118" fmla="*/ 460 w 747"/>
                  <a:gd name="T119" fmla="*/ 404 h 413"/>
                  <a:gd name="T120" fmla="*/ 425 w 747"/>
                  <a:gd name="T121" fmla="*/ 393 h 413"/>
                  <a:gd name="T122" fmla="*/ 351 w 747"/>
                  <a:gd name="T123" fmla="*/ 381 h 413"/>
                  <a:gd name="T124" fmla="*/ 269 w 747"/>
                  <a:gd name="T125" fmla="*/ 309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47" h="413">
                    <a:moveTo>
                      <a:pt x="269" y="307"/>
                    </a:moveTo>
                    <a:lnTo>
                      <a:pt x="267" y="306"/>
                    </a:lnTo>
                    <a:lnTo>
                      <a:pt x="260" y="302"/>
                    </a:lnTo>
                    <a:lnTo>
                      <a:pt x="257" y="302"/>
                    </a:lnTo>
                    <a:lnTo>
                      <a:pt x="248" y="304"/>
                    </a:lnTo>
                    <a:lnTo>
                      <a:pt x="239" y="307"/>
                    </a:lnTo>
                    <a:lnTo>
                      <a:pt x="220" y="323"/>
                    </a:lnTo>
                    <a:lnTo>
                      <a:pt x="216" y="325"/>
                    </a:lnTo>
                    <a:lnTo>
                      <a:pt x="206" y="323"/>
                    </a:lnTo>
                    <a:lnTo>
                      <a:pt x="192" y="316"/>
                    </a:lnTo>
                    <a:lnTo>
                      <a:pt x="186" y="323"/>
                    </a:lnTo>
                    <a:lnTo>
                      <a:pt x="181" y="323"/>
                    </a:lnTo>
                    <a:lnTo>
                      <a:pt x="165" y="325"/>
                    </a:lnTo>
                    <a:lnTo>
                      <a:pt x="153" y="336"/>
                    </a:lnTo>
                    <a:lnTo>
                      <a:pt x="146" y="351"/>
                    </a:lnTo>
                    <a:lnTo>
                      <a:pt x="139" y="350"/>
                    </a:lnTo>
                    <a:lnTo>
                      <a:pt x="130" y="351"/>
                    </a:lnTo>
                    <a:lnTo>
                      <a:pt x="119" y="346"/>
                    </a:lnTo>
                    <a:lnTo>
                      <a:pt x="111" y="339"/>
                    </a:lnTo>
                    <a:lnTo>
                      <a:pt x="107" y="339"/>
                    </a:lnTo>
                    <a:lnTo>
                      <a:pt x="102" y="343"/>
                    </a:lnTo>
                    <a:lnTo>
                      <a:pt x="91" y="344"/>
                    </a:lnTo>
                    <a:lnTo>
                      <a:pt x="91" y="339"/>
                    </a:lnTo>
                    <a:lnTo>
                      <a:pt x="91" y="337"/>
                    </a:lnTo>
                    <a:lnTo>
                      <a:pt x="90" y="336"/>
                    </a:lnTo>
                    <a:lnTo>
                      <a:pt x="91" y="334"/>
                    </a:lnTo>
                    <a:lnTo>
                      <a:pt x="91" y="332"/>
                    </a:lnTo>
                    <a:lnTo>
                      <a:pt x="93" y="330"/>
                    </a:lnTo>
                    <a:lnTo>
                      <a:pt x="93" y="328"/>
                    </a:lnTo>
                    <a:lnTo>
                      <a:pt x="91" y="327"/>
                    </a:lnTo>
                    <a:lnTo>
                      <a:pt x="90" y="325"/>
                    </a:lnTo>
                    <a:lnTo>
                      <a:pt x="88" y="325"/>
                    </a:lnTo>
                    <a:lnTo>
                      <a:pt x="86" y="323"/>
                    </a:lnTo>
                    <a:lnTo>
                      <a:pt x="86" y="321"/>
                    </a:lnTo>
                    <a:lnTo>
                      <a:pt x="84" y="320"/>
                    </a:lnTo>
                    <a:lnTo>
                      <a:pt x="84" y="318"/>
                    </a:lnTo>
                    <a:lnTo>
                      <a:pt x="83" y="318"/>
                    </a:lnTo>
                    <a:lnTo>
                      <a:pt x="81" y="320"/>
                    </a:lnTo>
                    <a:lnTo>
                      <a:pt x="79" y="320"/>
                    </a:lnTo>
                    <a:lnTo>
                      <a:pt x="77" y="321"/>
                    </a:lnTo>
                    <a:lnTo>
                      <a:pt x="77" y="323"/>
                    </a:lnTo>
                    <a:lnTo>
                      <a:pt x="77" y="325"/>
                    </a:lnTo>
                    <a:lnTo>
                      <a:pt x="76" y="325"/>
                    </a:lnTo>
                    <a:lnTo>
                      <a:pt x="74" y="327"/>
                    </a:lnTo>
                    <a:lnTo>
                      <a:pt x="76" y="328"/>
                    </a:lnTo>
                    <a:lnTo>
                      <a:pt x="74" y="328"/>
                    </a:lnTo>
                    <a:lnTo>
                      <a:pt x="74" y="330"/>
                    </a:lnTo>
                    <a:lnTo>
                      <a:pt x="72" y="328"/>
                    </a:lnTo>
                    <a:lnTo>
                      <a:pt x="70" y="328"/>
                    </a:lnTo>
                    <a:lnTo>
                      <a:pt x="69" y="328"/>
                    </a:lnTo>
                    <a:lnTo>
                      <a:pt x="69" y="330"/>
                    </a:lnTo>
                    <a:lnTo>
                      <a:pt x="67" y="330"/>
                    </a:lnTo>
                    <a:lnTo>
                      <a:pt x="67" y="332"/>
                    </a:lnTo>
                    <a:lnTo>
                      <a:pt x="67" y="334"/>
                    </a:lnTo>
                    <a:lnTo>
                      <a:pt x="67" y="336"/>
                    </a:lnTo>
                    <a:lnTo>
                      <a:pt x="67" y="337"/>
                    </a:lnTo>
                    <a:lnTo>
                      <a:pt x="63" y="337"/>
                    </a:lnTo>
                    <a:lnTo>
                      <a:pt x="61" y="339"/>
                    </a:lnTo>
                    <a:lnTo>
                      <a:pt x="60" y="341"/>
                    </a:lnTo>
                    <a:lnTo>
                      <a:pt x="58" y="341"/>
                    </a:lnTo>
                    <a:lnTo>
                      <a:pt x="56" y="341"/>
                    </a:lnTo>
                    <a:lnTo>
                      <a:pt x="54" y="343"/>
                    </a:lnTo>
                    <a:lnTo>
                      <a:pt x="53" y="341"/>
                    </a:lnTo>
                    <a:lnTo>
                      <a:pt x="53" y="339"/>
                    </a:lnTo>
                    <a:lnTo>
                      <a:pt x="49" y="339"/>
                    </a:lnTo>
                    <a:lnTo>
                      <a:pt x="49" y="337"/>
                    </a:lnTo>
                    <a:lnTo>
                      <a:pt x="49" y="336"/>
                    </a:lnTo>
                    <a:lnTo>
                      <a:pt x="47" y="334"/>
                    </a:lnTo>
                    <a:lnTo>
                      <a:pt x="46" y="332"/>
                    </a:lnTo>
                    <a:lnTo>
                      <a:pt x="44" y="332"/>
                    </a:lnTo>
                    <a:lnTo>
                      <a:pt x="42" y="332"/>
                    </a:lnTo>
                    <a:lnTo>
                      <a:pt x="42" y="330"/>
                    </a:lnTo>
                    <a:lnTo>
                      <a:pt x="40" y="330"/>
                    </a:lnTo>
                    <a:lnTo>
                      <a:pt x="39" y="330"/>
                    </a:lnTo>
                    <a:lnTo>
                      <a:pt x="37" y="330"/>
                    </a:lnTo>
                    <a:lnTo>
                      <a:pt x="35" y="327"/>
                    </a:lnTo>
                    <a:lnTo>
                      <a:pt x="33" y="327"/>
                    </a:lnTo>
                    <a:lnTo>
                      <a:pt x="32" y="327"/>
                    </a:lnTo>
                    <a:lnTo>
                      <a:pt x="32" y="325"/>
                    </a:lnTo>
                    <a:lnTo>
                      <a:pt x="33" y="323"/>
                    </a:lnTo>
                    <a:lnTo>
                      <a:pt x="32" y="321"/>
                    </a:lnTo>
                    <a:lnTo>
                      <a:pt x="33" y="320"/>
                    </a:lnTo>
                    <a:lnTo>
                      <a:pt x="33" y="318"/>
                    </a:lnTo>
                    <a:lnTo>
                      <a:pt x="33" y="316"/>
                    </a:lnTo>
                    <a:lnTo>
                      <a:pt x="32" y="316"/>
                    </a:lnTo>
                    <a:lnTo>
                      <a:pt x="32" y="314"/>
                    </a:lnTo>
                    <a:lnTo>
                      <a:pt x="33" y="314"/>
                    </a:lnTo>
                    <a:lnTo>
                      <a:pt x="30" y="313"/>
                    </a:lnTo>
                    <a:lnTo>
                      <a:pt x="30" y="314"/>
                    </a:lnTo>
                    <a:lnTo>
                      <a:pt x="28" y="314"/>
                    </a:lnTo>
                    <a:lnTo>
                      <a:pt x="28" y="313"/>
                    </a:lnTo>
                    <a:lnTo>
                      <a:pt x="26" y="313"/>
                    </a:lnTo>
                    <a:lnTo>
                      <a:pt x="25" y="311"/>
                    </a:lnTo>
                    <a:lnTo>
                      <a:pt x="23" y="311"/>
                    </a:lnTo>
                    <a:lnTo>
                      <a:pt x="19" y="311"/>
                    </a:lnTo>
                    <a:lnTo>
                      <a:pt x="19" y="309"/>
                    </a:lnTo>
                    <a:lnTo>
                      <a:pt x="18" y="309"/>
                    </a:lnTo>
                    <a:lnTo>
                      <a:pt x="16" y="309"/>
                    </a:lnTo>
                    <a:lnTo>
                      <a:pt x="16" y="307"/>
                    </a:lnTo>
                    <a:lnTo>
                      <a:pt x="14" y="307"/>
                    </a:lnTo>
                    <a:lnTo>
                      <a:pt x="12" y="307"/>
                    </a:lnTo>
                    <a:lnTo>
                      <a:pt x="11" y="307"/>
                    </a:lnTo>
                    <a:lnTo>
                      <a:pt x="9" y="307"/>
                    </a:lnTo>
                    <a:lnTo>
                      <a:pt x="7" y="307"/>
                    </a:lnTo>
                    <a:lnTo>
                      <a:pt x="7" y="306"/>
                    </a:lnTo>
                    <a:lnTo>
                      <a:pt x="7" y="304"/>
                    </a:lnTo>
                    <a:lnTo>
                      <a:pt x="9" y="302"/>
                    </a:lnTo>
                    <a:lnTo>
                      <a:pt x="11" y="302"/>
                    </a:lnTo>
                    <a:lnTo>
                      <a:pt x="11" y="300"/>
                    </a:lnTo>
                    <a:lnTo>
                      <a:pt x="9" y="299"/>
                    </a:lnTo>
                    <a:lnTo>
                      <a:pt x="11" y="295"/>
                    </a:lnTo>
                    <a:lnTo>
                      <a:pt x="9" y="295"/>
                    </a:lnTo>
                    <a:lnTo>
                      <a:pt x="9" y="292"/>
                    </a:lnTo>
                    <a:lnTo>
                      <a:pt x="7" y="292"/>
                    </a:lnTo>
                    <a:lnTo>
                      <a:pt x="7" y="290"/>
                    </a:lnTo>
                    <a:lnTo>
                      <a:pt x="5" y="288"/>
                    </a:lnTo>
                    <a:lnTo>
                      <a:pt x="3" y="290"/>
                    </a:lnTo>
                    <a:lnTo>
                      <a:pt x="3" y="288"/>
                    </a:lnTo>
                    <a:lnTo>
                      <a:pt x="3" y="286"/>
                    </a:lnTo>
                    <a:lnTo>
                      <a:pt x="5" y="285"/>
                    </a:lnTo>
                    <a:lnTo>
                      <a:pt x="3" y="281"/>
                    </a:lnTo>
                    <a:lnTo>
                      <a:pt x="2" y="281"/>
                    </a:lnTo>
                    <a:lnTo>
                      <a:pt x="3" y="278"/>
                    </a:lnTo>
                    <a:lnTo>
                      <a:pt x="0" y="274"/>
                    </a:lnTo>
                    <a:lnTo>
                      <a:pt x="0" y="272"/>
                    </a:lnTo>
                    <a:lnTo>
                      <a:pt x="2" y="269"/>
                    </a:lnTo>
                    <a:lnTo>
                      <a:pt x="5" y="267"/>
                    </a:lnTo>
                    <a:lnTo>
                      <a:pt x="7" y="262"/>
                    </a:lnTo>
                    <a:lnTo>
                      <a:pt x="9" y="258"/>
                    </a:lnTo>
                    <a:lnTo>
                      <a:pt x="12" y="258"/>
                    </a:lnTo>
                    <a:lnTo>
                      <a:pt x="14" y="258"/>
                    </a:lnTo>
                    <a:lnTo>
                      <a:pt x="14" y="255"/>
                    </a:lnTo>
                    <a:lnTo>
                      <a:pt x="12" y="253"/>
                    </a:lnTo>
                    <a:lnTo>
                      <a:pt x="12" y="251"/>
                    </a:lnTo>
                    <a:lnTo>
                      <a:pt x="12" y="249"/>
                    </a:lnTo>
                    <a:lnTo>
                      <a:pt x="12" y="248"/>
                    </a:lnTo>
                    <a:lnTo>
                      <a:pt x="12" y="246"/>
                    </a:lnTo>
                    <a:lnTo>
                      <a:pt x="9" y="244"/>
                    </a:lnTo>
                    <a:lnTo>
                      <a:pt x="9" y="242"/>
                    </a:lnTo>
                    <a:lnTo>
                      <a:pt x="9" y="244"/>
                    </a:lnTo>
                    <a:lnTo>
                      <a:pt x="7" y="244"/>
                    </a:lnTo>
                    <a:lnTo>
                      <a:pt x="7" y="242"/>
                    </a:lnTo>
                    <a:lnTo>
                      <a:pt x="5" y="241"/>
                    </a:lnTo>
                    <a:lnTo>
                      <a:pt x="5" y="239"/>
                    </a:lnTo>
                    <a:lnTo>
                      <a:pt x="3" y="239"/>
                    </a:lnTo>
                    <a:lnTo>
                      <a:pt x="21" y="232"/>
                    </a:lnTo>
                    <a:lnTo>
                      <a:pt x="25" y="227"/>
                    </a:lnTo>
                    <a:lnTo>
                      <a:pt x="28" y="223"/>
                    </a:lnTo>
                    <a:lnTo>
                      <a:pt x="32" y="225"/>
                    </a:lnTo>
                    <a:lnTo>
                      <a:pt x="30" y="230"/>
                    </a:lnTo>
                    <a:lnTo>
                      <a:pt x="35" y="234"/>
                    </a:lnTo>
                    <a:lnTo>
                      <a:pt x="47" y="232"/>
                    </a:lnTo>
                    <a:lnTo>
                      <a:pt x="47" y="242"/>
                    </a:lnTo>
                    <a:lnTo>
                      <a:pt x="53" y="242"/>
                    </a:lnTo>
                    <a:lnTo>
                      <a:pt x="58" y="249"/>
                    </a:lnTo>
                    <a:lnTo>
                      <a:pt x="56" y="253"/>
                    </a:lnTo>
                    <a:lnTo>
                      <a:pt x="58" y="260"/>
                    </a:lnTo>
                    <a:lnTo>
                      <a:pt x="65" y="256"/>
                    </a:lnTo>
                    <a:lnTo>
                      <a:pt x="72" y="258"/>
                    </a:lnTo>
                    <a:lnTo>
                      <a:pt x="70" y="269"/>
                    </a:lnTo>
                    <a:lnTo>
                      <a:pt x="63" y="274"/>
                    </a:lnTo>
                    <a:lnTo>
                      <a:pt x="70" y="274"/>
                    </a:lnTo>
                    <a:lnTo>
                      <a:pt x="81" y="269"/>
                    </a:lnTo>
                    <a:lnTo>
                      <a:pt x="97" y="249"/>
                    </a:lnTo>
                    <a:lnTo>
                      <a:pt x="91" y="241"/>
                    </a:lnTo>
                    <a:lnTo>
                      <a:pt x="93" y="230"/>
                    </a:lnTo>
                    <a:lnTo>
                      <a:pt x="97" y="228"/>
                    </a:lnTo>
                    <a:lnTo>
                      <a:pt x="97" y="235"/>
                    </a:lnTo>
                    <a:lnTo>
                      <a:pt x="105" y="237"/>
                    </a:lnTo>
                    <a:lnTo>
                      <a:pt x="107" y="232"/>
                    </a:lnTo>
                    <a:lnTo>
                      <a:pt x="116" y="234"/>
                    </a:lnTo>
                    <a:lnTo>
                      <a:pt x="123" y="239"/>
                    </a:lnTo>
                    <a:lnTo>
                      <a:pt x="123" y="241"/>
                    </a:lnTo>
                    <a:lnTo>
                      <a:pt x="134" y="237"/>
                    </a:lnTo>
                    <a:lnTo>
                      <a:pt x="137" y="241"/>
                    </a:lnTo>
                    <a:lnTo>
                      <a:pt x="135" y="242"/>
                    </a:lnTo>
                    <a:lnTo>
                      <a:pt x="135" y="244"/>
                    </a:lnTo>
                    <a:lnTo>
                      <a:pt x="139" y="244"/>
                    </a:lnTo>
                    <a:lnTo>
                      <a:pt x="144" y="251"/>
                    </a:lnTo>
                    <a:lnTo>
                      <a:pt x="144" y="255"/>
                    </a:lnTo>
                    <a:lnTo>
                      <a:pt x="155" y="255"/>
                    </a:lnTo>
                    <a:lnTo>
                      <a:pt x="160" y="249"/>
                    </a:lnTo>
                    <a:lnTo>
                      <a:pt x="165" y="248"/>
                    </a:lnTo>
                    <a:lnTo>
                      <a:pt x="169" y="249"/>
                    </a:lnTo>
                    <a:lnTo>
                      <a:pt x="165" y="255"/>
                    </a:lnTo>
                    <a:lnTo>
                      <a:pt x="170" y="255"/>
                    </a:lnTo>
                    <a:lnTo>
                      <a:pt x="177" y="248"/>
                    </a:lnTo>
                    <a:lnTo>
                      <a:pt x="184" y="248"/>
                    </a:lnTo>
                    <a:lnTo>
                      <a:pt x="184" y="244"/>
                    </a:lnTo>
                    <a:lnTo>
                      <a:pt x="186" y="241"/>
                    </a:lnTo>
                    <a:lnTo>
                      <a:pt x="188" y="237"/>
                    </a:lnTo>
                    <a:lnTo>
                      <a:pt x="202" y="235"/>
                    </a:lnTo>
                    <a:lnTo>
                      <a:pt x="202" y="230"/>
                    </a:lnTo>
                    <a:lnTo>
                      <a:pt x="207" y="227"/>
                    </a:lnTo>
                    <a:lnTo>
                      <a:pt x="211" y="227"/>
                    </a:lnTo>
                    <a:lnTo>
                      <a:pt x="221" y="225"/>
                    </a:lnTo>
                    <a:lnTo>
                      <a:pt x="228" y="228"/>
                    </a:lnTo>
                    <a:lnTo>
                      <a:pt x="232" y="223"/>
                    </a:lnTo>
                    <a:lnTo>
                      <a:pt x="242" y="221"/>
                    </a:lnTo>
                    <a:lnTo>
                      <a:pt x="250" y="221"/>
                    </a:lnTo>
                    <a:lnTo>
                      <a:pt x="264" y="225"/>
                    </a:lnTo>
                    <a:lnTo>
                      <a:pt x="264" y="218"/>
                    </a:lnTo>
                    <a:lnTo>
                      <a:pt x="262" y="209"/>
                    </a:lnTo>
                    <a:lnTo>
                      <a:pt x="269" y="204"/>
                    </a:lnTo>
                    <a:lnTo>
                      <a:pt x="267" y="211"/>
                    </a:lnTo>
                    <a:lnTo>
                      <a:pt x="269" y="213"/>
                    </a:lnTo>
                    <a:lnTo>
                      <a:pt x="276" y="211"/>
                    </a:lnTo>
                    <a:lnTo>
                      <a:pt x="281" y="213"/>
                    </a:lnTo>
                    <a:lnTo>
                      <a:pt x="286" y="211"/>
                    </a:lnTo>
                    <a:lnTo>
                      <a:pt x="288" y="216"/>
                    </a:lnTo>
                    <a:lnTo>
                      <a:pt x="293" y="223"/>
                    </a:lnTo>
                    <a:lnTo>
                      <a:pt x="297" y="221"/>
                    </a:lnTo>
                    <a:lnTo>
                      <a:pt x="300" y="221"/>
                    </a:lnTo>
                    <a:lnTo>
                      <a:pt x="304" y="216"/>
                    </a:lnTo>
                    <a:lnTo>
                      <a:pt x="311" y="216"/>
                    </a:lnTo>
                    <a:lnTo>
                      <a:pt x="316" y="218"/>
                    </a:lnTo>
                    <a:lnTo>
                      <a:pt x="316" y="221"/>
                    </a:lnTo>
                    <a:lnTo>
                      <a:pt x="323" y="228"/>
                    </a:lnTo>
                    <a:lnTo>
                      <a:pt x="320" y="232"/>
                    </a:lnTo>
                    <a:lnTo>
                      <a:pt x="322" y="237"/>
                    </a:lnTo>
                    <a:lnTo>
                      <a:pt x="327" y="239"/>
                    </a:lnTo>
                    <a:lnTo>
                      <a:pt x="339" y="246"/>
                    </a:lnTo>
                    <a:lnTo>
                      <a:pt x="343" y="248"/>
                    </a:lnTo>
                    <a:lnTo>
                      <a:pt x="348" y="244"/>
                    </a:lnTo>
                    <a:lnTo>
                      <a:pt x="348" y="230"/>
                    </a:lnTo>
                    <a:lnTo>
                      <a:pt x="351" y="221"/>
                    </a:lnTo>
                    <a:lnTo>
                      <a:pt x="348" y="211"/>
                    </a:lnTo>
                    <a:lnTo>
                      <a:pt x="343" y="207"/>
                    </a:lnTo>
                    <a:lnTo>
                      <a:pt x="339" y="209"/>
                    </a:lnTo>
                    <a:lnTo>
                      <a:pt x="332" y="209"/>
                    </a:lnTo>
                    <a:lnTo>
                      <a:pt x="330" y="207"/>
                    </a:lnTo>
                    <a:lnTo>
                      <a:pt x="334" y="204"/>
                    </a:lnTo>
                    <a:lnTo>
                      <a:pt x="334" y="200"/>
                    </a:lnTo>
                    <a:lnTo>
                      <a:pt x="341" y="188"/>
                    </a:lnTo>
                    <a:lnTo>
                      <a:pt x="332" y="170"/>
                    </a:lnTo>
                    <a:lnTo>
                      <a:pt x="329" y="169"/>
                    </a:lnTo>
                    <a:lnTo>
                      <a:pt x="329" y="163"/>
                    </a:lnTo>
                    <a:lnTo>
                      <a:pt x="327" y="162"/>
                    </a:lnTo>
                    <a:lnTo>
                      <a:pt x="322" y="156"/>
                    </a:lnTo>
                    <a:lnTo>
                      <a:pt x="318" y="151"/>
                    </a:lnTo>
                    <a:lnTo>
                      <a:pt x="318" y="146"/>
                    </a:lnTo>
                    <a:lnTo>
                      <a:pt x="318" y="144"/>
                    </a:lnTo>
                    <a:lnTo>
                      <a:pt x="322" y="144"/>
                    </a:lnTo>
                    <a:lnTo>
                      <a:pt x="327" y="139"/>
                    </a:lnTo>
                    <a:lnTo>
                      <a:pt x="329" y="133"/>
                    </a:lnTo>
                    <a:lnTo>
                      <a:pt x="336" y="133"/>
                    </a:lnTo>
                    <a:lnTo>
                      <a:pt x="339" y="130"/>
                    </a:lnTo>
                    <a:lnTo>
                      <a:pt x="344" y="123"/>
                    </a:lnTo>
                    <a:lnTo>
                      <a:pt x="360" y="118"/>
                    </a:lnTo>
                    <a:lnTo>
                      <a:pt x="364" y="119"/>
                    </a:lnTo>
                    <a:lnTo>
                      <a:pt x="371" y="114"/>
                    </a:lnTo>
                    <a:lnTo>
                      <a:pt x="378" y="105"/>
                    </a:lnTo>
                    <a:lnTo>
                      <a:pt x="381" y="97"/>
                    </a:lnTo>
                    <a:lnTo>
                      <a:pt x="385" y="84"/>
                    </a:lnTo>
                    <a:lnTo>
                      <a:pt x="383" y="75"/>
                    </a:lnTo>
                    <a:lnTo>
                      <a:pt x="383" y="74"/>
                    </a:lnTo>
                    <a:lnTo>
                      <a:pt x="388" y="74"/>
                    </a:lnTo>
                    <a:lnTo>
                      <a:pt x="390" y="68"/>
                    </a:lnTo>
                    <a:lnTo>
                      <a:pt x="395" y="74"/>
                    </a:lnTo>
                    <a:lnTo>
                      <a:pt x="399" y="74"/>
                    </a:lnTo>
                    <a:lnTo>
                      <a:pt x="409" y="81"/>
                    </a:lnTo>
                    <a:lnTo>
                      <a:pt x="415" y="72"/>
                    </a:lnTo>
                    <a:lnTo>
                      <a:pt x="416" y="74"/>
                    </a:lnTo>
                    <a:lnTo>
                      <a:pt x="420" y="68"/>
                    </a:lnTo>
                    <a:lnTo>
                      <a:pt x="422" y="53"/>
                    </a:lnTo>
                    <a:lnTo>
                      <a:pt x="416" y="49"/>
                    </a:lnTo>
                    <a:lnTo>
                      <a:pt x="422" y="42"/>
                    </a:lnTo>
                    <a:lnTo>
                      <a:pt x="425" y="42"/>
                    </a:lnTo>
                    <a:lnTo>
                      <a:pt x="429" y="47"/>
                    </a:lnTo>
                    <a:lnTo>
                      <a:pt x="431" y="49"/>
                    </a:lnTo>
                    <a:lnTo>
                      <a:pt x="432" y="49"/>
                    </a:lnTo>
                    <a:lnTo>
                      <a:pt x="434" y="51"/>
                    </a:lnTo>
                    <a:lnTo>
                      <a:pt x="438" y="51"/>
                    </a:lnTo>
                    <a:lnTo>
                      <a:pt x="438" y="53"/>
                    </a:lnTo>
                    <a:lnTo>
                      <a:pt x="439" y="54"/>
                    </a:lnTo>
                    <a:lnTo>
                      <a:pt x="439" y="56"/>
                    </a:lnTo>
                    <a:lnTo>
                      <a:pt x="443" y="56"/>
                    </a:lnTo>
                    <a:lnTo>
                      <a:pt x="443" y="58"/>
                    </a:lnTo>
                    <a:lnTo>
                      <a:pt x="443" y="60"/>
                    </a:lnTo>
                    <a:lnTo>
                      <a:pt x="439" y="60"/>
                    </a:lnTo>
                    <a:lnTo>
                      <a:pt x="438" y="61"/>
                    </a:lnTo>
                    <a:lnTo>
                      <a:pt x="439" y="63"/>
                    </a:lnTo>
                    <a:lnTo>
                      <a:pt x="441" y="63"/>
                    </a:lnTo>
                    <a:lnTo>
                      <a:pt x="441" y="65"/>
                    </a:lnTo>
                    <a:lnTo>
                      <a:pt x="443" y="67"/>
                    </a:lnTo>
                    <a:lnTo>
                      <a:pt x="443" y="68"/>
                    </a:lnTo>
                    <a:lnTo>
                      <a:pt x="445" y="67"/>
                    </a:lnTo>
                    <a:lnTo>
                      <a:pt x="446" y="67"/>
                    </a:lnTo>
                    <a:lnTo>
                      <a:pt x="446" y="68"/>
                    </a:lnTo>
                    <a:lnTo>
                      <a:pt x="448" y="68"/>
                    </a:lnTo>
                    <a:lnTo>
                      <a:pt x="450" y="68"/>
                    </a:lnTo>
                    <a:lnTo>
                      <a:pt x="452" y="68"/>
                    </a:lnTo>
                    <a:lnTo>
                      <a:pt x="453" y="68"/>
                    </a:lnTo>
                    <a:lnTo>
                      <a:pt x="455" y="68"/>
                    </a:lnTo>
                    <a:lnTo>
                      <a:pt x="459" y="68"/>
                    </a:lnTo>
                    <a:lnTo>
                      <a:pt x="460" y="70"/>
                    </a:lnTo>
                    <a:lnTo>
                      <a:pt x="464" y="70"/>
                    </a:lnTo>
                    <a:lnTo>
                      <a:pt x="466" y="72"/>
                    </a:lnTo>
                    <a:lnTo>
                      <a:pt x="469" y="72"/>
                    </a:lnTo>
                    <a:lnTo>
                      <a:pt x="469" y="74"/>
                    </a:lnTo>
                    <a:lnTo>
                      <a:pt x="471" y="74"/>
                    </a:lnTo>
                    <a:lnTo>
                      <a:pt x="471" y="72"/>
                    </a:lnTo>
                    <a:lnTo>
                      <a:pt x="471" y="70"/>
                    </a:lnTo>
                    <a:lnTo>
                      <a:pt x="473" y="70"/>
                    </a:lnTo>
                    <a:lnTo>
                      <a:pt x="473" y="72"/>
                    </a:lnTo>
                    <a:lnTo>
                      <a:pt x="474" y="72"/>
                    </a:lnTo>
                    <a:lnTo>
                      <a:pt x="474" y="70"/>
                    </a:lnTo>
                    <a:lnTo>
                      <a:pt x="474" y="68"/>
                    </a:lnTo>
                    <a:lnTo>
                      <a:pt x="478" y="68"/>
                    </a:lnTo>
                    <a:lnTo>
                      <a:pt x="480" y="67"/>
                    </a:lnTo>
                    <a:lnTo>
                      <a:pt x="480" y="63"/>
                    </a:lnTo>
                    <a:lnTo>
                      <a:pt x="481" y="63"/>
                    </a:lnTo>
                    <a:lnTo>
                      <a:pt x="480" y="60"/>
                    </a:lnTo>
                    <a:lnTo>
                      <a:pt x="481" y="60"/>
                    </a:lnTo>
                    <a:lnTo>
                      <a:pt x="483" y="60"/>
                    </a:lnTo>
                    <a:lnTo>
                      <a:pt x="485" y="61"/>
                    </a:lnTo>
                    <a:lnTo>
                      <a:pt x="485" y="63"/>
                    </a:lnTo>
                    <a:lnTo>
                      <a:pt x="487" y="63"/>
                    </a:lnTo>
                    <a:lnTo>
                      <a:pt x="489" y="63"/>
                    </a:lnTo>
                    <a:lnTo>
                      <a:pt x="490" y="63"/>
                    </a:lnTo>
                    <a:lnTo>
                      <a:pt x="490" y="65"/>
                    </a:lnTo>
                    <a:lnTo>
                      <a:pt x="492" y="65"/>
                    </a:lnTo>
                    <a:lnTo>
                      <a:pt x="496" y="61"/>
                    </a:lnTo>
                    <a:lnTo>
                      <a:pt x="496" y="63"/>
                    </a:lnTo>
                    <a:lnTo>
                      <a:pt x="497" y="65"/>
                    </a:lnTo>
                    <a:lnTo>
                      <a:pt x="499" y="65"/>
                    </a:lnTo>
                    <a:lnTo>
                      <a:pt x="501" y="68"/>
                    </a:lnTo>
                    <a:lnTo>
                      <a:pt x="504" y="68"/>
                    </a:lnTo>
                    <a:lnTo>
                      <a:pt x="504" y="67"/>
                    </a:lnTo>
                    <a:lnTo>
                      <a:pt x="506" y="65"/>
                    </a:lnTo>
                    <a:lnTo>
                      <a:pt x="506" y="63"/>
                    </a:lnTo>
                    <a:lnTo>
                      <a:pt x="506" y="60"/>
                    </a:lnTo>
                    <a:lnTo>
                      <a:pt x="506" y="58"/>
                    </a:lnTo>
                    <a:lnTo>
                      <a:pt x="506" y="54"/>
                    </a:lnTo>
                    <a:lnTo>
                      <a:pt x="508" y="51"/>
                    </a:lnTo>
                    <a:lnTo>
                      <a:pt x="510" y="49"/>
                    </a:lnTo>
                    <a:lnTo>
                      <a:pt x="511" y="49"/>
                    </a:lnTo>
                    <a:lnTo>
                      <a:pt x="513" y="46"/>
                    </a:lnTo>
                    <a:lnTo>
                      <a:pt x="515" y="44"/>
                    </a:lnTo>
                    <a:lnTo>
                      <a:pt x="513" y="42"/>
                    </a:lnTo>
                    <a:lnTo>
                      <a:pt x="515" y="40"/>
                    </a:lnTo>
                    <a:lnTo>
                      <a:pt x="513" y="37"/>
                    </a:lnTo>
                    <a:lnTo>
                      <a:pt x="515" y="37"/>
                    </a:lnTo>
                    <a:lnTo>
                      <a:pt x="517" y="37"/>
                    </a:lnTo>
                    <a:lnTo>
                      <a:pt x="518" y="39"/>
                    </a:lnTo>
                    <a:lnTo>
                      <a:pt x="520" y="37"/>
                    </a:lnTo>
                    <a:lnTo>
                      <a:pt x="522" y="39"/>
                    </a:lnTo>
                    <a:lnTo>
                      <a:pt x="524" y="39"/>
                    </a:lnTo>
                    <a:lnTo>
                      <a:pt x="529" y="40"/>
                    </a:lnTo>
                    <a:lnTo>
                      <a:pt x="531" y="37"/>
                    </a:lnTo>
                    <a:lnTo>
                      <a:pt x="527" y="35"/>
                    </a:lnTo>
                    <a:lnTo>
                      <a:pt x="529" y="33"/>
                    </a:lnTo>
                    <a:lnTo>
                      <a:pt x="529" y="32"/>
                    </a:lnTo>
                    <a:lnTo>
                      <a:pt x="529" y="30"/>
                    </a:lnTo>
                    <a:lnTo>
                      <a:pt x="529" y="28"/>
                    </a:lnTo>
                    <a:lnTo>
                      <a:pt x="531" y="28"/>
                    </a:lnTo>
                    <a:lnTo>
                      <a:pt x="529" y="26"/>
                    </a:lnTo>
                    <a:lnTo>
                      <a:pt x="529" y="23"/>
                    </a:lnTo>
                    <a:lnTo>
                      <a:pt x="531" y="23"/>
                    </a:lnTo>
                    <a:lnTo>
                      <a:pt x="531" y="19"/>
                    </a:lnTo>
                    <a:lnTo>
                      <a:pt x="531" y="17"/>
                    </a:lnTo>
                    <a:lnTo>
                      <a:pt x="529" y="14"/>
                    </a:lnTo>
                    <a:lnTo>
                      <a:pt x="531" y="12"/>
                    </a:lnTo>
                    <a:lnTo>
                      <a:pt x="529" y="7"/>
                    </a:lnTo>
                    <a:lnTo>
                      <a:pt x="529" y="5"/>
                    </a:lnTo>
                    <a:lnTo>
                      <a:pt x="531" y="3"/>
                    </a:lnTo>
                    <a:lnTo>
                      <a:pt x="531" y="2"/>
                    </a:lnTo>
                    <a:lnTo>
                      <a:pt x="531" y="0"/>
                    </a:lnTo>
                    <a:lnTo>
                      <a:pt x="532" y="0"/>
                    </a:lnTo>
                    <a:lnTo>
                      <a:pt x="534" y="0"/>
                    </a:lnTo>
                    <a:lnTo>
                      <a:pt x="538" y="0"/>
                    </a:lnTo>
                    <a:lnTo>
                      <a:pt x="538" y="2"/>
                    </a:lnTo>
                    <a:lnTo>
                      <a:pt x="541" y="3"/>
                    </a:lnTo>
                    <a:lnTo>
                      <a:pt x="543" y="2"/>
                    </a:lnTo>
                    <a:lnTo>
                      <a:pt x="546" y="3"/>
                    </a:lnTo>
                    <a:lnTo>
                      <a:pt x="546" y="5"/>
                    </a:lnTo>
                    <a:lnTo>
                      <a:pt x="546" y="7"/>
                    </a:lnTo>
                    <a:lnTo>
                      <a:pt x="548" y="9"/>
                    </a:lnTo>
                    <a:lnTo>
                      <a:pt x="546" y="10"/>
                    </a:lnTo>
                    <a:lnTo>
                      <a:pt x="548" y="10"/>
                    </a:lnTo>
                    <a:lnTo>
                      <a:pt x="550" y="10"/>
                    </a:lnTo>
                    <a:lnTo>
                      <a:pt x="552" y="9"/>
                    </a:lnTo>
                    <a:lnTo>
                      <a:pt x="554" y="9"/>
                    </a:lnTo>
                    <a:lnTo>
                      <a:pt x="555" y="9"/>
                    </a:lnTo>
                    <a:lnTo>
                      <a:pt x="557" y="9"/>
                    </a:lnTo>
                    <a:lnTo>
                      <a:pt x="557" y="7"/>
                    </a:lnTo>
                    <a:lnTo>
                      <a:pt x="559" y="5"/>
                    </a:lnTo>
                    <a:lnTo>
                      <a:pt x="557" y="3"/>
                    </a:lnTo>
                    <a:lnTo>
                      <a:pt x="557" y="2"/>
                    </a:lnTo>
                    <a:lnTo>
                      <a:pt x="559" y="3"/>
                    </a:lnTo>
                    <a:lnTo>
                      <a:pt x="559" y="5"/>
                    </a:lnTo>
                    <a:lnTo>
                      <a:pt x="561" y="5"/>
                    </a:lnTo>
                    <a:lnTo>
                      <a:pt x="562" y="5"/>
                    </a:lnTo>
                    <a:lnTo>
                      <a:pt x="562" y="3"/>
                    </a:lnTo>
                    <a:lnTo>
                      <a:pt x="566" y="3"/>
                    </a:lnTo>
                    <a:lnTo>
                      <a:pt x="569" y="5"/>
                    </a:lnTo>
                    <a:lnTo>
                      <a:pt x="569" y="7"/>
                    </a:lnTo>
                    <a:lnTo>
                      <a:pt x="573" y="9"/>
                    </a:lnTo>
                    <a:lnTo>
                      <a:pt x="575" y="9"/>
                    </a:lnTo>
                    <a:lnTo>
                      <a:pt x="576" y="9"/>
                    </a:lnTo>
                    <a:lnTo>
                      <a:pt x="580" y="10"/>
                    </a:lnTo>
                    <a:lnTo>
                      <a:pt x="580" y="14"/>
                    </a:lnTo>
                    <a:lnTo>
                      <a:pt x="589" y="16"/>
                    </a:lnTo>
                    <a:lnTo>
                      <a:pt x="590" y="16"/>
                    </a:lnTo>
                    <a:lnTo>
                      <a:pt x="592" y="17"/>
                    </a:lnTo>
                    <a:lnTo>
                      <a:pt x="594" y="17"/>
                    </a:lnTo>
                    <a:lnTo>
                      <a:pt x="597" y="23"/>
                    </a:lnTo>
                    <a:lnTo>
                      <a:pt x="599" y="21"/>
                    </a:lnTo>
                    <a:lnTo>
                      <a:pt x="604" y="23"/>
                    </a:lnTo>
                    <a:lnTo>
                      <a:pt x="606" y="19"/>
                    </a:lnTo>
                    <a:lnTo>
                      <a:pt x="612" y="19"/>
                    </a:lnTo>
                    <a:lnTo>
                      <a:pt x="613" y="19"/>
                    </a:lnTo>
                    <a:lnTo>
                      <a:pt x="613" y="21"/>
                    </a:lnTo>
                    <a:lnTo>
                      <a:pt x="615" y="23"/>
                    </a:lnTo>
                    <a:lnTo>
                      <a:pt x="615" y="21"/>
                    </a:lnTo>
                    <a:lnTo>
                      <a:pt x="617" y="21"/>
                    </a:lnTo>
                    <a:lnTo>
                      <a:pt x="617" y="25"/>
                    </a:lnTo>
                    <a:lnTo>
                      <a:pt x="619" y="23"/>
                    </a:lnTo>
                    <a:lnTo>
                      <a:pt x="619" y="25"/>
                    </a:lnTo>
                    <a:lnTo>
                      <a:pt x="617" y="23"/>
                    </a:lnTo>
                    <a:lnTo>
                      <a:pt x="619" y="25"/>
                    </a:lnTo>
                    <a:lnTo>
                      <a:pt x="620" y="25"/>
                    </a:lnTo>
                    <a:lnTo>
                      <a:pt x="622" y="25"/>
                    </a:lnTo>
                    <a:lnTo>
                      <a:pt x="620" y="26"/>
                    </a:lnTo>
                    <a:lnTo>
                      <a:pt x="622" y="26"/>
                    </a:lnTo>
                    <a:lnTo>
                      <a:pt x="624" y="26"/>
                    </a:lnTo>
                    <a:lnTo>
                      <a:pt x="624" y="30"/>
                    </a:lnTo>
                    <a:lnTo>
                      <a:pt x="626" y="30"/>
                    </a:lnTo>
                    <a:lnTo>
                      <a:pt x="627" y="33"/>
                    </a:lnTo>
                    <a:lnTo>
                      <a:pt x="634" y="37"/>
                    </a:lnTo>
                    <a:lnTo>
                      <a:pt x="638" y="37"/>
                    </a:lnTo>
                    <a:lnTo>
                      <a:pt x="638" y="39"/>
                    </a:lnTo>
                    <a:lnTo>
                      <a:pt x="640" y="37"/>
                    </a:lnTo>
                    <a:lnTo>
                      <a:pt x="643" y="39"/>
                    </a:lnTo>
                    <a:lnTo>
                      <a:pt x="643" y="37"/>
                    </a:lnTo>
                    <a:lnTo>
                      <a:pt x="650" y="39"/>
                    </a:lnTo>
                    <a:lnTo>
                      <a:pt x="654" y="39"/>
                    </a:lnTo>
                    <a:lnTo>
                      <a:pt x="655" y="37"/>
                    </a:lnTo>
                    <a:lnTo>
                      <a:pt x="657" y="37"/>
                    </a:lnTo>
                    <a:lnTo>
                      <a:pt x="659" y="39"/>
                    </a:lnTo>
                    <a:lnTo>
                      <a:pt x="661" y="39"/>
                    </a:lnTo>
                    <a:lnTo>
                      <a:pt x="661" y="37"/>
                    </a:lnTo>
                    <a:lnTo>
                      <a:pt x="662" y="37"/>
                    </a:lnTo>
                    <a:lnTo>
                      <a:pt x="662" y="39"/>
                    </a:lnTo>
                    <a:lnTo>
                      <a:pt x="664" y="39"/>
                    </a:lnTo>
                    <a:lnTo>
                      <a:pt x="666" y="37"/>
                    </a:lnTo>
                    <a:lnTo>
                      <a:pt x="668" y="37"/>
                    </a:lnTo>
                    <a:lnTo>
                      <a:pt x="668" y="35"/>
                    </a:lnTo>
                    <a:lnTo>
                      <a:pt x="670" y="33"/>
                    </a:lnTo>
                    <a:lnTo>
                      <a:pt x="671" y="28"/>
                    </a:lnTo>
                    <a:lnTo>
                      <a:pt x="673" y="26"/>
                    </a:lnTo>
                    <a:lnTo>
                      <a:pt x="675" y="26"/>
                    </a:lnTo>
                    <a:lnTo>
                      <a:pt x="678" y="26"/>
                    </a:lnTo>
                    <a:lnTo>
                      <a:pt x="678" y="28"/>
                    </a:lnTo>
                    <a:lnTo>
                      <a:pt x="680" y="26"/>
                    </a:lnTo>
                    <a:lnTo>
                      <a:pt x="680" y="25"/>
                    </a:lnTo>
                    <a:lnTo>
                      <a:pt x="682" y="28"/>
                    </a:lnTo>
                    <a:lnTo>
                      <a:pt x="684" y="28"/>
                    </a:lnTo>
                    <a:lnTo>
                      <a:pt x="685" y="30"/>
                    </a:lnTo>
                    <a:lnTo>
                      <a:pt x="689" y="30"/>
                    </a:lnTo>
                    <a:lnTo>
                      <a:pt x="689" y="28"/>
                    </a:lnTo>
                    <a:lnTo>
                      <a:pt x="692" y="30"/>
                    </a:lnTo>
                    <a:lnTo>
                      <a:pt x="694" y="32"/>
                    </a:lnTo>
                    <a:lnTo>
                      <a:pt x="694" y="33"/>
                    </a:lnTo>
                    <a:lnTo>
                      <a:pt x="694" y="35"/>
                    </a:lnTo>
                    <a:lnTo>
                      <a:pt x="694" y="37"/>
                    </a:lnTo>
                    <a:lnTo>
                      <a:pt x="696" y="37"/>
                    </a:lnTo>
                    <a:lnTo>
                      <a:pt x="698" y="35"/>
                    </a:lnTo>
                    <a:lnTo>
                      <a:pt x="699" y="37"/>
                    </a:lnTo>
                    <a:lnTo>
                      <a:pt x="701" y="37"/>
                    </a:lnTo>
                    <a:lnTo>
                      <a:pt x="701" y="39"/>
                    </a:lnTo>
                    <a:lnTo>
                      <a:pt x="703" y="40"/>
                    </a:lnTo>
                    <a:lnTo>
                      <a:pt x="705" y="39"/>
                    </a:lnTo>
                    <a:lnTo>
                      <a:pt x="706" y="40"/>
                    </a:lnTo>
                    <a:lnTo>
                      <a:pt x="706" y="39"/>
                    </a:lnTo>
                    <a:lnTo>
                      <a:pt x="708" y="39"/>
                    </a:lnTo>
                    <a:lnTo>
                      <a:pt x="710" y="39"/>
                    </a:lnTo>
                    <a:lnTo>
                      <a:pt x="712" y="39"/>
                    </a:lnTo>
                    <a:lnTo>
                      <a:pt x="713" y="37"/>
                    </a:lnTo>
                    <a:lnTo>
                      <a:pt x="713" y="39"/>
                    </a:lnTo>
                    <a:lnTo>
                      <a:pt x="715" y="39"/>
                    </a:lnTo>
                    <a:lnTo>
                      <a:pt x="717" y="40"/>
                    </a:lnTo>
                    <a:lnTo>
                      <a:pt x="715" y="40"/>
                    </a:lnTo>
                    <a:lnTo>
                      <a:pt x="717" y="40"/>
                    </a:lnTo>
                    <a:lnTo>
                      <a:pt x="717" y="42"/>
                    </a:lnTo>
                    <a:lnTo>
                      <a:pt x="717" y="44"/>
                    </a:lnTo>
                    <a:lnTo>
                      <a:pt x="719" y="46"/>
                    </a:lnTo>
                    <a:lnTo>
                      <a:pt x="717" y="47"/>
                    </a:lnTo>
                    <a:lnTo>
                      <a:pt x="719" y="49"/>
                    </a:lnTo>
                    <a:lnTo>
                      <a:pt x="719" y="51"/>
                    </a:lnTo>
                    <a:lnTo>
                      <a:pt x="719" y="53"/>
                    </a:lnTo>
                    <a:lnTo>
                      <a:pt x="720" y="53"/>
                    </a:lnTo>
                    <a:lnTo>
                      <a:pt x="720" y="54"/>
                    </a:lnTo>
                    <a:lnTo>
                      <a:pt x="719" y="56"/>
                    </a:lnTo>
                    <a:lnTo>
                      <a:pt x="720" y="61"/>
                    </a:lnTo>
                    <a:lnTo>
                      <a:pt x="720" y="63"/>
                    </a:lnTo>
                    <a:lnTo>
                      <a:pt x="722" y="65"/>
                    </a:lnTo>
                    <a:lnTo>
                      <a:pt x="720" y="67"/>
                    </a:lnTo>
                    <a:lnTo>
                      <a:pt x="720" y="68"/>
                    </a:lnTo>
                    <a:lnTo>
                      <a:pt x="719" y="68"/>
                    </a:lnTo>
                    <a:lnTo>
                      <a:pt x="719" y="70"/>
                    </a:lnTo>
                    <a:lnTo>
                      <a:pt x="719" y="72"/>
                    </a:lnTo>
                    <a:lnTo>
                      <a:pt x="717" y="72"/>
                    </a:lnTo>
                    <a:lnTo>
                      <a:pt x="717" y="74"/>
                    </a:lnTo>
                    <a:lnTo>
                      <a:pt x="717" y="75"/>
                    </a:lnTo>
                    <a:lnTo>
                      <a:pt x="715" y="75"/>
                    </a:lnTo>
                    <a:lnTo>
                      <a:pt x="713" y="79"/>
                    </a:lnTo>
                    <a:lnTo>
                      <a:pt x="713" y="81"/>
                    </a:lnTo>
                    <a:lnTo>
                      <a:pt x="715" y="84"/>
                    </a:lnTo>
                    <a:lnTo>
                      <a:pt x="713" y="86"/>
                    </a:lnTo>
                    <a:lnTo>
                      <a:pt x="713" y="88"/>
                    </a:lnTo>
                    <a:lnTo>
                      <a:pt x="713" y="90"/>
                    </a:lnTo>
                    <a:lnTo>
                      <a:pt x="712" y="91"/>
                    </a:lnTo>
                    <a:lnTo>
                      <a:pt x="713" y="93"/>
                    </a:lnTo>
                    <a:lnTo>
                      <a:pt x="713" y="95"/>
                    </a:lnTo>
                    <a:lnTo>
                      <a:pt x="715" y="95"/>
                    </a:lnTo>
                    <a:lnTo>
                      <a:pt x="715" y="97"/>
                    </a:lnTo>
                    <a:lnTo>
                      <a:pt x="720" y="98"/>
                    </a:lnTo>
                    <a:lnTo>
                      <a:pt x="719" y="100"/>
                    </a:lnTo>
                    <a:lnTo>
                      <a:pt x="719" y="104"/>
                    </a:lnTo>
                    <a:lnTo>
                      <a:pt x="722" y="107"/>
                    </a:lnTo>
                    <a:lnTo>
                      <a:pt x="724" y="107"/>
                    </a:lnTo>
                    <a:lnTo>
                      <a:pt x="724" y="109"/>
                    </a:lnTo>
                    <a:lnTo>
                      <a:pt x="724" y="112"/>
                    </a:lnTo>
                    <a:lnTo>
                      <a:pt x="726" y="116"/>
                    </a:lnTo>
                    <a:lnTo>
                      <a:pt x="727" y="119"/>
                    </a:lnTo>
                    <a:lnTo>
                      <a:pt x="727" y="123"/>
                    </a:lnTo>
                    <a:lnTo>
                      <a:pt x="729" y="125"/>
                    </a:lnTo>
                    <a:lnTo>
                      <a:pt x="733" y="126"/>
                    </a:lnTo>
                    <a:lnTo>
                      <a:pt x="736" y="126"/>
                    </a:lnTo>
                    <a:lnTo>
                      <a:pt x="736" y="128"/>
                    </a:lnTo>
                    <a:lnTo>
                      <a:pt x="736" y="130"/>
                    </a:lnTo>
                    <a:lnTo>
                      <a:pt x="738" y="130"/>
                    </a:lnTo>
                    <a:lnTo>
                      <a:pt x="738" y="132"/>
                    </a:lnTo>
                    <a:lnTo>
                      <a:pt x="740" y="133"/>
                    </a:lnTo>
                    <a:lnTo>
                      <a:pt x="738" y="135"/>
                    </a:lnTo>
                    <a:lnTo>
                      <a:pt x="738" y="137"/>
                    </a:lnTo>
                    <a:lnTo>
                      <a:pt x="740" y="139"/>
                    </a:lnTo>
                    <a:lnTo>
                      <a:pt x="738" y="139"/>
                    </a:lnTo>
                    <a:lnTo>
                      <a:pt x="740" y="140"/>
                    </a:lnTo>
                    <a:lnTo>
                      <a:pt x="738" y="144"/>
                    </a:lnTo>
                    <a:lnTo>
                      <a:pt x="740" y="146"/>
                    </a:lnTo>
                    <a:lnTo>
                      <a:pt x="742" y="144"/>
                    </a:lnTo>
                    <a:lnTo>
                      <a:pt x="743" y="144"/>
                    </a:lnTo>
                    <a:lnTo>
                      <a:pt x="745" y="144"/>
                    </a:lnTo>
                    <a:lnTo>
                      <a:pt x="747" y="148"/>
                    </a:lnTo>
                    <a:lnTo>
                      <a:pt x="742" y="153"/>
                    </a:lnTo>
                    <a:lnTo>
                      <a:pt x="743" y="155"/>
                    </a:lnTo>
                    <a:lnTo>
                      <a:pt x="742" y="158"/>
                    </a:lnTo>
                    <a:lnTo>
                      <a:pt x="743" y="160"/>
                    </a:lnTo>
                    <a:lnTo>
                      <a:pt x="742" y="163"/>
                    </a:lnTo>
                    <a:lnTo>
                      <a:pt x="743" y="163"/>
                    </a:lnTo>
                    <a:lnTo>
                      <a:pt x="742" y="169"/>
                    </a:lnTo>
                    <a:lnTo>
                      <a:pt x="740" y="167"/>
                    </a:lnTo>
                    <a:lnTo>
                      <a:pt x="736" y="169"/>
                    </a:lnTo>
                    <a:lnTo>
                      <a:pt x="735" y="169"/>
                    </a:lnTo>
                    <a:lnTo>
                      <a:pt x="735" y="170"/>
                    </a:lnTo>
                    <a:lnTo>
                      <a:pt x="738" y="174"/>
                    </a:lnTo>
                    <a:lnTo>
                      <a:pt x="738" y="176"/>
                    </a:lnTo>
                    <a:lnTo>
                      <a:pt x="740" y="176"/>
                    </a:lnTo>
                    <a:lnTo>
                      <a:pt x="740" y="177"/>
                    </a:lnTo>
                    <a:lnTo>
                      <a:pt x="738" y="181"/>
                    </a:lnTo>
                    <a:lnTo>
                      <a:pt x="740" y="184"/>
                    </a:lnTo>
                    <a:lnTo>
                      <a:pt x="742" y="191"/>
                    </a:lnTo>
                    <a:lnTo>
                      <a:pt x="743" y="193"/>
                    </a:lnTo>
                    <a:lnTo>
                      <a:pt x="742" y="193"/>
                    </a:lnTo>
                    <a:lnTo>
                      <a:pt x="738" y="195"/>
                    </a:lnTo>
                    <a:lnTo>
                      <a:pt x="731" y="197"/>
                    </a:lnTo>
                    <a:lnTo>
                      <a:pt x="722" y="198"/>
                    </a:lnTo>
                    <a:lnTo>
                      <a:pt x="720" y="193"/>
                    </a:lnTo>
                    <a:lnTo>
                      <a:pt x="719" y="195"/>
                    </a:lnTo>
                    <a:lnTo>
                      <a:pt x="717" y="198"/>
                    </a:lnTo>
                    <a:lnTo>
                      <a:pt x="710" y="200"/>
                    </a:lnTo>
                    <a:lnTo>
                      <a:pt x="708" y="198"/>
                    </a:lnTo>
                    <a:lnTo>
                      <a:pt x="706" y="193"/>
                    </a:lnTo>
                    <a:lnTo>
                      <a:pt x="706" y="191"/>
                    </a:lnTo>
                    <a:lnTo>
                      <a:pt x="699" y="191"/>
                    </a:lnTo>
                    <a:lnTo>
                      <a:pt x="699" y="190"/>
                    </a:lnTo>
                    <a:lnTo>
                      <a:pt x="698" y="188"/>
                    </a:lnTo>
                    <a:lnTo>
                      <a:pt x="696" y="188"/>
                    </a:lnTo>
                    <a:lnTo>
                      <a:pt x="694" y="188"/>
                    </a:lnTo>
                    <a:lnTo>
                      <a:pt x="691" y="190"/>
                    </a:lnTo>
                    <a:lnTo>
                      <a:pt x="689" y="190"/>
                    </a:lnTo>
                    <a:lnTo>
                      <a:pt x="689" y="191"/>
                    </a:lnTo>
                    <a:lnTo>
                      <a:pt x="691" y="195"/>
                    </a:lnTo>
                    <a:lnTo>
                      <a:pt x="689" y="197"/>
                    </a:lnTo>
                    <a:lnTo>
                      <a:pt x="687" y="197"/>
                    </a:lnTo>
                    <a:lnTo>
                      <a:pt x="685" y="197"/>
                    </a:lnTo>
                    <a:lnTo>
                      <a:pt x="684" y="198"/>
                    </a:lnTo>
                    <a:lnTo>
                      <a:pt x="684" y="200"/>
                    </a:lnTo>
                    <a:lnTo>
                      <a:pt x="684" y="202"/>
                    </a:lnTo>
                    <a:lnTo>
                      <a:pt x="682" y="200"/>
                    </a:lnTo>
                    <a:lnTo>
                      <a:pt x="680" y="198"/>
                    </a:lnTo>
                    <a:lnTo>
                      <a:pt x="680" y="202"/>
                    </a:lnTo>
                    <a:lnTo>
                      <a:pt x="678" y="204"/>
                    </a:lnTo>
                    <a:lnTo>
                      <a:pt x="680" y="205"/>
                    </a:lnTo>
                    <a:lnTo>
                      <a:pt x="684" y="205"/>
                    </a:lnTo>
                    <a:lnTo>
                      <a:pt x="685" y="207"/>
                    </a:lnTo>
                    <a:lnTo>
                      <a:pt x="687" y="207"/>
                    </a:lnTo>
                    <a:lnTo>
                      <a:pt x="692" y="211"/>
                    </a:lnTo>
                    <a:lnTo>
                      <a:pt x="694" y="211"/>
                    </a:lnTo>
                    <a:lnTo>
                      <a:pt x="699" y="209"/>
                    </a:lnTo>
                    <a:lnTo>
                      <a:pt x="701" y="209"/>
                    </a:lnTo>
                    <a:lnTo>
                      <a:pt x="701" y="213"/>
                    </a:lnTo>
                    <a:lnTo>
                      <a:pt x="703" y="213"/>
                    </a:lnTo>
                    <a:lnTo>
                      <a:pt x="703" y="216"/>
                    </a:lnTo>
                    <a:lnTo>
                      <a:pt x="703" y="218"/>
                    </a:lnTo>
                    <a:lnTo>
                      <a:pt x="703" y="220"/>
                    </a:lnTo>
                    <a:lnTo>
                      <a:pt x="705" y="220"/>
                    </a:lnTo>
                    <a:lnTo>
                      <a:pt x="706" y="221"/>
                    </a:lnTo>
                    <a:lnTo>
                      <a:pt x="708" y="221"/>
                    </a:lnTo>
                    <a:lnTo>
                      <a:pt x="706" y="223"/>
                    </a:lnTo>
                    <a:lnTo>
                      <a:pt x="706" y="225"/>
                    </a:lnTo>
                    <a:lnTo>
                      <a:pt x="706" y="227"/>
                    </a:lnTo>
                    <a:lnTo>
                      <a:pt x="703" y="228"/>
                    </a:lnTo>
                    <a:lnTo>
                      <a:pt x="703" y="227"/>
                    </a:lnTo>
                    <a:lnTo>
                      <a:pt x="701" y="228"/>
                    </a:lnTo>
                    <a:lnTo>
                      <a:pt x="705" y="232"/>
                    </a:lnTo>
                    <a:lnTo>
                      <a:pt x="703" y="234"/>
                    </a:lnTo>
                    <a:lnTo>
                      <a:pt x="703" y="235"/>
                    </a:lnTo>
                    <a:lnTo>
                      <a:pt x="699" y="237"/>
                    </a:lnTo>
                    <a:lnTo>
                      <a:pt x="699" y="239"/>
                    </a:lnTo>
                    <a:lnTo>
                      <a:pt x="698" y="241"/>
                    </a:lnTo>
                    <a:lnTo>
                      <a:pt x="696" y="241"/>
                    </a:lnTo>
                    <a:lnTo>
                      <a:pt x="696" y="242"/>
                    </a:lnTo>
                    <a:lnTo>
                      <a:pt x="696" y="244"/>
                    </a:lnTo>
                    <a:lnTo>
                      <a:pt x="692" y="244"/>
                    </a:lnTo>
                    <a:lnTo>
                      <a:pt x="692" y="242"/>
                    </a:lnTo>
                    <a:lnTo>
                      <a:pt x="689" y="242"/>
                    </a:lnTo>
                    <a:lnTo>
                      <a:pt x="689" y="244"/>
                    </a:lnTo>
                    <a:lnTo>
                      <a:pt x="689" y="246"/>
                    </a:lnTo>
                    <a:lnTo>
                      <a:pt x="687" y="246"/>
                    </a:lnTo>
                    <a:lnTo>
                      <a:pt x="687" y="244"/>
                    </a:lnTo>
                    <a:lnTo>
                      <a:pt x="685" y="246"/>
                    </a:lnTo>
                    <a:lnTo>
                      <a:pt x="687" y="244"/>
                    </a:lnTo>
                    <a:lnTo>
                      <a:pt x="684" y="242"/>
                    </a:lnTo>
                    <a:lnTo>
                      <a:pt x="682" y="244"/>
                    </a:lnTo>
                    <a:lnTo>
                      <a:pt x="684" y="246"/>
                    </a:lnTo>
                    <a:lnTo>
                      <a:pt x="684" y="248"/>
                    </a:lnTo>
                    <a:lnTo>
                      <a:pt x="684" y="249"/>
                    </a:lnTo>
                    <a:lnTo>
                      <a:pt x="684" y="251"/>
                    </a:lnTo>
                    <a:lnTo>
                      <a:pt x="682" y="253"/>
                    </a:lnTo>
                    <a:lnTo>
                      <a:pt x="684" y="255"/>
                    </a:lnTo>
                    <a:lnTo>
                      <a:pt x="685" y="255"/>
                    </a:lnTo>
                    <a:lnTo>
                      <a:pt x="687" y="263"/>
                    </a:lnTo>
                    <a:lnTo>
                      <a:pt x="687" y="267"/>
                    </a:lnTo>
                    <a:lnTo>
                      <a:pt x="685" y="269"/>
                    </a:lnTo>
                    <a:lnTo>
                      <a:pt x="685" y="267"/>
                    </a:lnTo>
                    <a:lnTo>
                      <a:pt x="684" y="269"/>
                    </a:lnTo>
                    <a:lnTo>
                      <a:pt x="682" y="269"/>
                    </a:lnTo>
                    <a:lnTo>
                      <a:pt x="684" y="269"/>
                    </a:lnTo>
                    <a:lnTo>
                      <a:pt x="684" y="274"/>
                    </a:lnTo>
                    <a:lnTo>
                      <a:pt x="682" y="276"/>
                    </a:lnTo>
                    <a:lnTo>
                      <a:pt x="682" y="274"/>
                    </a:lnTo>
                    <a:lnTo>
                      <a:pt x="682" y="276"/>
                    </a:lnTo>
                    <a:lnTo>
                      <a:pt x="682" y="278"/>
                    </a:lnTo>
                    <a:lnTo>
                      <a:pt x="682" y="279"/>
                    </a:lnTo>
                    <a:lnTo>
                      <a:pt x="685" y="278"/>
                    </a:lnTo>
                    <a:lnTo>
                      <a:pt x="685" y="281"/>
                    </a:lnTo>
                    <a:lnTo>
                      <a:pt x="685" y="283"/>
                    </a:lnTo>
                    <a:lnTo>
                      <a:pt x="685" y="285"/>
                    </a:lnTo>
                    <a:lnTo>
                      <a:pt x="691" y="285"/>
                    </a:lnTo>
                    <a:lnTo>
                      <a:pt x="692" y="285"/>
                    </a:lnTo>
                    <a:lnTo>
                      <a:pt x="692" y="286"/>
                    </a:lnTo>
                    <a:lnTo>
                      <a:pt x="691" y="288"/>
                    </a:lnTo>
                    <a:lnTo>
                      <a:pt x="691" y="290"/>
                    </a:lnTo>
                    <a:lnTo>
                      <a:pt x="689" y="290"/>
                    </a:lnTo>
                    <a:lnTo>
                      <a:pt x="689" y="292"/>
                    </a:lnTo>
                    <a:lnTo>
                      <a:pt x="687" y="292"/>
                    </a:lnTo>
                    <a:lnTo>
                      <a:pt x="687" y="293"/>
                    </a:lnTo>
                    <a:lnTo>
                      <a:pt x="687" y="295"/>
                    </a:lnTo>
                    <a:lnTo>
                      <a:pt x="689" y="295"/>
                    </a:lnTo>
                    <a:lnTo>
                      <a:pt x="689" y="297"/>
                    </a:lnTo>
                    <a:lnTo>
                      <a:pt x="692" y="297"/>
                    </a:lnTo>
                    <a:lnTo>
                      <a:pt x="692" y="299"/>
                    </a:lnTo>
                    <a:lnTo>
                      <a:pt x="691" y="299"/>
                    </a:lnTo>
                    <a:lnTo>
                      <a:pt x="685" y="300"/>
                    </a:lnTo>
                    <a:lnTo>
                      <a:pt x="685" y="302"/>
                    </a:lnTo>
                    <a:lnTo>
                      <a:pt x="685" y="304"/>
                    </a:lnTo>
                    <a:lnTo>
                      <a:pt x="687" y="302"/>
                    </a:lnTo>
                    <a:lnTo>
                      <a:pt x="691" y="306"/>
                    </a:lnTo>
                    <a:lnTo>
                      <a:pt x="692" y="307"/>
                    </a:lnTo>
                    <a:lnTo>
                      <a:pt x="691" y="307"/>
                    </a:lnTo>
                    <a:lnTo>
                      <a:pt x="689" y="307"/>
                    </a:lnTo>
                    <a:lnTo>
                      <a:pt x="687" y="307"/>
                    </a:lnTo>
                    <a:lnTo>
                      <a:pt x="685" y="307"/>
                    </a:lnTo>
                    <a:lnTo>
                      <a:pt x="685" y="309"/>
                    </a:lnTo>
                    <a:lnTo>
                      <a:pt x="684" y="309"/>
                    </a:lnTo>
                    <a:lnTo>
                      <a:pt x="684" y="307"/>
                    </a:lnTo>
                    <a:lnTo>
                      <a:pt x="682" y="307"/>
                    </a:lnTo>
                    <a:lnTo>
                      <a:pt x="680" y="307"/>
                    </a:lnTo>
                    <a:lnTo>
                      <a:pt x="678" y="307"/>
                    </a:lnTo>
                    <a:lnTo>
                      <a:pt x="677" y="306"/>
                    </a:lnTo>
                    <a:lnTo>
                      <a:pt x="675" y="309"/>
                    </a:lnTo>
                    <a:lnTo>
                      <a:pt x="673" y="307"/>
                    </a:lnTo>
                    <a:lnTo>
                      <a:pt x="671" y="307"/>
                    </a:lnTo>
                    <a:lnTo>
                      <a:pt x="670" y="306"/>
                    </a:lnTo>
                    <a:lnTo>
                      <a:pt x="670" y="311"/>
                    </a:lnTo>
                    <a:lnTo>
                      <a:pt x="670" y="314"/>
                    </a:lnTo>
                    <a:lnTo>
                      <a:pt x="668" y="314"/>
                    </a:lnTo>
                    <a:lnTo>
                      <a:pt x="666" y="314"/>
                    </a:lnTo>
                    <a:lnTo>
                      <a:pt x="666" y="316"/>
                    </a:lnTo>
                    <a:lnTo>
                      <a:pt x="664" y="318"/>
                    </a:lnTo>
                    <a:lnTo>
                      <a:pt x="662" y="318"/>
                    </a:lnTo>
                    <a:lnTo>
                      <a:pt x="661" y="318"/>
                    </a:lnTo>
                    <a:lnTo>
                      <a:pt x="661" y="323"/>
                    </a:lnTo>
                    <a:lnTo>
                      <a:pt x="659" y="323"/>
                    </a:lnTo>
                    <a:lnTo>
                      <a:pt x="655" y="328"/>
                    </a:lnTo>
                    <a:lnTo>
                      <a:pt x="652" y="330"/>
                    </a:lnTo>
                    <a:lnTo>
                      <a:pt x="650" y="332"/>
                    </a:lnTo>
                    <a:lnTo>
                      <a:pt x="648" y="332"/>
                    </a:lnTo>
                    <a:lnTo>
                      <a:pt x="648" y="334"/>
                    </a:lnTo>
                    <a:lnTo>
                      <a:pt x="647" y="334"/>
                    </a:lnTo>
                    <a:lnTo>
                      <a:pt x="647" y="336"/>
                    </a:lnTo>
                    <a:lnTo>
                      <a:pt x="645" y="334"/>
                    </a:lnTo>
                    <a:lnTo>
                      <a:pt x="643" y="336"/>
                    </a:lnTo>
                    <a:lnTo>
                      <a:pt x="641" y="337"/>
                    </a:lnTo>
                    <a:lnTo>
                      <a:pt x="643" y="339"/>
                    </a:lnTo>
                    <a:lnTo>
                      <a:pt x="641" y="339"/>
                    </a:lnTo>
                    <a:lnTo>
                      <a:pt x="643" y="348"/>
                    </a:lnTo>
                    <a:lnTo>
                      <a:pt x="641" y="348"/>
                    </a:lnTo>
                    <a:lnTo>
                      <a:pt x="643" y="351"/>
                    </a:lnTo>
                    <a:lnTo>
                      <a:pt x="643" y="353"/>
                    </a:lnTo>
                    <a:lnTo>
                      <a:pt x="647" y="355"/>
                    </a:lnTo>
                    <a:lnTo>
                      <a:pt x="647" y="357"/>
                    </a:lnTo>
                    <a:lnTo>
                      <a:pt x="648" y="358"/>
                    </a:lnTo>
                    <a:lnTo>
                      <a:pt x="648" y="364"/>
                    </a:lnTo>
                    <a:lnTo>
                      <a:pt x="645" y="362"/>
                    </a:lnTo>
                    <a:lnTo>
                      <a:pt x="645" y="360"/>
                    </a:lnTo>
                    <a:lnTo>
                      <a:pt x="641" y="358"/>
                    </a:lnTo>
                    <a:lnTo>
                      <a:pt x="638" y="358"/>
                    </a:lnTo>
                    <a:lnTo>
                      <a:pt x="634" y="355"/>
                    </a:lnTo>
                    <a:lnTo>
                      <a:pt x="631" y="353"/>
                    </a:lnTo>
                    <a:lnTo>
                      <a:pt x="627" y="353"/>
                    </a:lnTo>
                    <a:lnTo>
                      <a:pt x="624" y="355"/>
                    </a:lnTo>
                    <a:lnTo>
                      <a:pt x="622" y="357"/>
                    </a:lnTo>
                    <a:lnTo>
                      <a:pt x="620" y="357"/>
                    </a:lnTo>
                    <a:lnTo>
                      <a:pt x="619" y="358"/>
                    </a:lnTo>
                    <a:lnTo>
                      <a:pt x="619" y="357"/>
                    </a:lnTo>
                    <a:lnTo>
                      <a:pt x="615" y="358"/>
                    </a:lnTo>
                    <a:lnTo>
                      <a:pt x="613" y="358"/>
                    </a:lnTo>
                    <a:lnTo>
                      <a:pt x="612" y="357"/>
                    </a:lnTo>
                    <a:lnTo>
                      <a:pt x="608" y="357"/>
                    </a:lnTo>
                    <a:lnTo>
                      <a:pt x="610" y="358"/>
                    </a:lnTo>
                    <a:lnTo>
                      <a:pt x="608" y="358"/>
                    </a:lnTo>
                    <a:lnTo>
                      <a:pt x="606" y="360"/>
                    </a:lnTo>
                    <a:lnTo>
                      <a:pt x="604" y="360"/>
                    </a:lnTo>
                    <a:lnTo>
                      <a:pt x="603" y="360"/>
                    </a:lnTo>
                    <a:lnTo>
                      <a:pt x="601" y="362"/>
                    </a:lnTo>
                    <a:lnTo>
                      <a:pt x="599" y="362"/>
                    </a:lnTo>
                    <a:lnTo>
                      <a:pt x="599" y="364"/>
                    </a:lnTo>
                    <a:lnTo>
                      <a:pt x="599" y="365"/>
                    </a:lnTo>
                    <a:lnTo>
                      <a:pt x="599" y="367"/>
                    </a:lnTo>
                    <a:lnTo>
                      <a:pt x="599" y="369"/>
                    </a:lnTo>
                    <a:lnTo>
                      <a:pt x="597" y="369"/>
                    </a:lnTo>
                    <a:lnTo>
                      <a:pt x="597" y="371"/>
                    </a:lnTo>
                    <a:lnTo>
                      <a:pt x="596" y="371"/>
                    </a:lnTo>
                    <a:lnTo>
                      <a:pt x="594" y="372"/>
                    </a:lnTo>
                    <a:lnTo>
                      <a:pt x="594" y="371"/>
                    </a:lnTo>
                    <a:lnTo>
                      <a:pt x="592" y="372"/>
                    </a:lnTo>
                    <a:lnTo>
                      <a:pt x="590" y="372"/>
                    </a:lnTo>
                    <a:lnTo>
                      <a:pt x="590" y="367"/>
                    </a:lnTo>
                    <a:lnTo>
                      <a:pt x="589" y="367"/>
                    </a:lnTo>
                    <a:lnTo>
                      <a:pt x="587" y="367"/>
                    </a:lnTo>
                    <a:lnTo>
                      <a:pt x="587" y="365"/>
                    </a:lnTo>
                    <a:lnTo>
                      <a:pt x="582" y="367"/>
                    </a:lnTo>
                    <a:lnTo>
                      <a:pt x="580" y="365"/>
                    </a:lnTo>
                    <a:lnTo>
                      <a:pt x="578" y="367"/>
                    </a:lnTo>
                    <a:lnTo>
                      <a:pt x="576" y="367"/>
                    </a:lnTo>
                    <a:lnTo>
                      <a:pt x="575" y="367"/>
                    </a:lnTo>
                    <a:lnTo>
                      <a:pt x="573" y="367"/>
                    </a:lnTo>
                    <a:lnTo>
                      <a:pt x="571" y="369"/>
                    </a:lnTo>
                    <a:lnTo>
                      <a:pt x="571" y="367"/>
                    </a:lnTo>
                    <a:lnTo>
                      <a:pt x="568" y="369"/>
                    </a:lnTo>
                    <a:lnTo>
                      <a:pt x="564" y="369"/>
                    </a:lnTo>
                    <a:lnTo>
                      <a:pt x="562" y="367"/>
                    </a:lnTo>
                    <a:lnTo>
                      <a:pt x="561" y="367"/>
                    </a:lnTo>
                    <a:lnTo>
                      <a:pt x="559" y="365"/>
                    </a:lnTo>
                    <a:lnTo>
                      <a:pt x="557" y="367"/>
                    </a:lnTo>
                    <a:lnTo>
                      <a:pt x="555" y="365"/>
                    </a:lnTo>
                    <a:lnTo>
                      <a:pt x="554" y="367"/>
                    </a:lnTo>
                    <a:lnTo>
                      <a:pt x="552" y="369"/>
                    </a:lnTo>
                    <a:lnTo>
                      <a:pt x="550" y="367"/>
                    </a:lnTo>
                    <a:lnTo>
                      <a:pt x="548" y="367"/>
                    </a:lnTo>
                    <a:lnTo>
                      <a:pt x="546" y="369"/>
                    </a:lnTo>
                    <a:lnTo>
                      <a:pt x="543" y="376"/>
                    </a:lnTo>
                    <a:lnTo>
                      <a:pt x="541" y="372"/>
                    </a:lnTo>
                    <a:lnTo>
                      <a:pt x="539" y="371"/>
                    </a:lnTo>
                    <a:lnTo>
                      <a:pt x="538" y="374"/>
                    </a:lnTo>
                    <a:lnTo>
                      <a:pt x="536" y="372"/>
                    </a:lnTo>
                    <a:lnTo>
                      <a:pt x="536" y="376"/>
                    </a:lnTo>
                    <a:lnTo>
                      <a:pt x="534" y="376"/>
                    </a:lnTo>
                    <a:lnTo>
                      <a:pt x="534" y="374"/>
                    </a:lnTo>
                    <a:lnTo>
                      <a:pt x="532" y="374"/>
                    </a:lnTo>
                    <a:lnTo>
                      <a:pt x="531" y="376"/>
                    </a:lnTo>
                    <a:lnTo>
                      <a:pt x="531" y="378"/>
                    </a:lnTo>
                    <a:lnTo>
                      <a:pt x="529" y="379"/>
                    </a:lnTo>
                    <a:lnTo>
                      <a:pt x="529" y="381"/>
                    </a:lnTo>
                    <a:lnTo>
                      <a:pt x="527" y="385"/>
                    </a:lnTo>
                    <a:lnTo>
                      <a:pt x="527" y="386"/>
                    </a:lnTo>
                    <a:lnTo>
                      <a:pt x="527" y="390"/>
                    </a:lnTo>
                    <a:lnTo>
                      <a:pt x="524" y="392"/>
                    </a:lnTo>
                    <a:lnTo>
                      <a:pt x="522" y="392"/>
                    </a:lnTo>
                    <a:lnTo>
                      <a:pt x="520" y="392"/>
                    </a:lnTo>
                    <a:lnTo>
                      <a:pt x="518" y="392"/>
                    </a:lnTo>
                    <a:lnTo>
                      <a:pt x="518" y="393"/>
                    </a:lnTo>
                    <a:lnTo>
                      <a:pt x="517" y="392"/>
                    </a:lnTo>
                    <a:lnTo>
                      <a:pt x="517" y="395"/>
                    </a:lnTo>
                    <a:lnTo>
                      <a:pt x="515" y="395"/>
                    </a:lnTo>
                    <a:lnTo>
                      <a:pt x="515" y="397"/>
                    </a:lnTo>
                    <a:lnTo>
                      <a:pt x="515" y="399"/>
                    </a:lnTo>
                    <a:lnTo>
                      <a:pt x="513" y="397"/>
                    </a:lnTo>
                    <a:lnTo>
                      <a:pt x="513" y="399"/>
                    </a:lnTo>
                    <a:lnTo>
                      <a:pt x="513" y="401"/>
                    </a:lnTo>
                    <a:lnTo>
                      <a:pt x="508" y="402"/>
                    </a:lnTo>
                    <a:lnTo>
                      <a:pt x="504" y="402"/>
                    </a:lnTo>
                    <a:lnTo>
                      <a:pt x="504" y="404"/>
                    </a:lnTo>
                    <a:lnTo>
                      <a:pt x="504" y="406"/>
                    </a:lnTo>
                    <a:lnTo>
                      <a:pt x="504" y="408"/>
                    </a:lnTo>
                    <a:lnTo>
                      <a:pt x="504" y="411"/>
                    </a:lnTo>
                    <a:lnTo>
                      <a:pt x="503" y="413"/>
                    </a:lnTo>
                    <a:lnTo>
                      <a:pt x="501" y="413"/>
                    </a:lnTo>
                    <a:lnTo>
                      <a:pt x="499" y="406"/>
                    </a:lnTo>
                    <a:lnTo>
                      <a:pt x="497" y="404"/>
                    </a:lnTo>
                    <a:lnTo>
                      <a:pt x="496" y="404"/>
                    </a:lnTo>
                    <a:lnTo>
                      <a:pt x="494" y="406"/>
                    </a:lnTo>
                    <a:lnTo>
                      <a:pt x="492" y="406"/>
                    </a:lnTo>
                    <a:lnTo>
                      <a:pt x="490" y="406"/>
                    </a:lnTo>
                    <a:lnTo>
                      <a:pt x="489" y="404"/>
                    </a:lnTo>
                    <a:lnTo>
                      <a:pt x="489" y="402"/>
                    </a:lnTo>
                    <a:lnTo>
                      <a:pt x="487" y="402"/>
                    </a:lnTo>
                    <a:lnTo>
                      <a:pt x="476" y="404"/>
                    </a:lnTo>
                    <a:lnTo>
                      <a:pt x="474" y="404"/>
                    </a:lnTo>
                    <a:lnTo>
                      <a:pt x="473" y="402"/>
                    </a:lnTo>
                    <a:lnTo>
                      <a:pt x="469" y="404"/>
                    </a:lnTo>
                    <a:lnTo>
                      <a:pt x="467" y="402"/>
                    </a:lnTo>
                    <a:lnTo>
                      <a:pt x="466" y="404"/>
                    </a:lnTo>
                    <a:lnTo>
                      <a:pt x="464" y="402"/>
                    </a:lnTo>
                    <a:lnTo>
                      <a:pt x="462" y="404"/>
                    </a:lnTo>
                    <a:lnTo>
                      <a:pt x="460" y="404"/>
                    </a:lnTo>
                    <a:lnTo>
                      <a:pt x="460" y="402"/>
                    </a:lnTo>
                    <a:lnTo>
                      <a:pt x="459" y="402"/>
                    </a:lnTo>
                    <a:lnTo>
                      <a:pt x="457" y="397"/>
                    </a:lnTo>
                    <a:lnTo>
                      <a:pt x="450" y="395"/>
                    </a:lnTo>
                    <a:lnTo>
                      <a:pt x="448" y="395"/>
                    </a:lnTo>
                    <a:lnTo>
                      <a:pt x="446" y="397"/>
                    </a:lnTo>
                    <a:lnTo>
                      <a:pt x="443" y="395"/>
                    </a:lnTo>
                    <a:lnTo>
                      <a:pt x="441" y="395"/>
                    </a:lnTo>
                    <a:lnTo>
                      <a:pt x="438" y="392"/>
                    </a:lnTo>
                    <a:lnTo>
                      <a:pt x="432" y="392"/>
                    </a:lnTo>
                    <a:lnTo>
                      <a:pt x="431" y="392"/>
                    </a:lnTo>
                    <a:lnTo>
                      <a:pt x="427" y="392"/>
                    </a:lnTo>
                    <a:lnTo>
                      <a:pt x="427" y="393"/>
                    </a:lnTo>
                    <a:lnTo>
                      <a:pt x="425" y="393"/>
                    </a:lnTo>
                    <a:lnTo>
                      <a:pt x="423" y="393"/>
                    </a:lnTo>
                    <a:lnTo>
                      <a:pt x="422" y="392"/>
                    </a:lnTo>
                    <a:lnTo>
                      <a:pt x="418" y="392"/>
                    </a:lnTo>
                    <a:lnTo>
                      <a:pt x="416" y="392"/>
                    </a:lnTo>
                    <a:lnTo>
                      <a:pt x="411" y="392"/>
                    </a:lnTo>
                    <a:lnTo>
                      <a:pt x="408" y="390"/>
                    </a:lnTo>
                    <a:lnTo>
                      <a:pt x="404" y="388"/>
                    </a:lnTo>
                    <a:lnTo>
                      <a:pt x="397" y="390"/>
                    </a:lnTo>
                    <a:lnTo>
                      <a:pt x="392" y="388"/>
                    </a:lnTo>
                    <a:lnTo>
                      <a:pt x="383" y="386"/>
                    </a:lnTo>
                    <a:lnTo>
                      <a:pt x="376" y="386"/>
                    </a:lnTo>
                    <a:lnTo>
                      <a:pt x="367" y="388"/>
                    </a:lnTo>
                    <a:lnTo>
                      <a:pt x="362" y="385"/>
                    </a:lnTo>
                    <a:lnTo>
                      <a:pt x="351" y="381"/>
                    </a:lnTo>
                    <a:lnTo>
                      <a:pt x="343" y="379"/>
                    </a:lnTo>
                    <a:lnTo>
                      <a:pt x="332" y="379"/>
                    </a:lnTo>
                    <a:lnTo>
                      <a:pt x="323" y="381"/>
                    </a:lnTo>
                    <a:lnTo>
                      <a:pt x="313" y="376"/>
                    </a:lnTo>
                    <a:lnTo>
                      <a:pt x="302" y="372"/>
                    </a:lnTo>
                    <a:lnTo>
                      <a:pt x="283" y="367"/>
                    </a:lnTo>
                    <a:lnTo>
                      <a:pt x="276" y="357"/>
                    </a:lnTo>
                    <a:lnTo>
                      <a:pt x="267" y="344"/>
                    </a:lnTo>
                    <a:lnTo>
                      <a:pt x="274" y="341"/>
                    </a:lnTo>
                    <a:lnTo>
                      <a:pt x="272" y="336"/>
                    </a:lnTo>
                    <a:lnTo>
                      <a:pt x="264" y="330"/>
                    </a:lnTo>
                    <a:lnTo>
                      <a:pt x="262" y="323"/>
                    </a:lnTo>
                    <a:lnTo>
                      <a:pt x="258" y="314"/>
                    </a:lnTo>
                    <a:lnTo>
                      <a:pt x="269" y="309"/>
                    </a:lnTo>
                    <a:lnTo>
                      <a:pt x="269" y="30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Freeform 236">
                <a:extLst>
                  <a:ext uri="{FF2B5EF4-FFF2-40B4-BE49-F238E27FC236}">
                    <a16:creationId xmlns:a16="http://schemas.microsoft.com/office/drawing/2014/main" id="{C382CE8A-7E9C-427B-F48A-09675B6E7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6" y="2804"/>
                <a:ext cx="319" cy="194"/>
              </a:xfrm>
              <a:custGeom>
                <a:avLst/>
                <a:gdLst>
                  <a:gd name="T0" fmla="*/ 60 w 640"/>
                  <a:gd name="T1" fmla="*/ 101 h 389"/>
                  <a:gd name="T2" fmla="*/ 39 w 640"/>
                  <a:gd name="T3" fmla="*/ 108 h 389"/>
                  <a:gd name="T4" fmla="*/ 28 w 640"/>
                  <a:gd name="T5" fmla="*/ 123 h 389"/>
                  <a:gd name="T6" fmla="*/ 21 w 640"/>
                  <a:gd name="T7" fmla="*/ 141 h 389"/>
                  <a:gd name="T8" fmla="*/ 11 w 640"/>
                  <a:gd name="T9" fmla="*/ 122 h 389"/>
                  <a:gd name="T10" fmla="*/ 2 w 640"/>
                  <a:gd name="T11" fmla="*/ 130 h 389"/>
                  <a:gd name="T12" fmla="*/ 18 w 640"/>
                  <a:gd name="T13" fmla="*/ 157 h 389"/>
                  <a:gd name="T14" fmla="*/ 42 w 640"/>
                  <a:gd name="T15" fmla="*/ 180 h 389"/>
                  <a:gd name="T16" fmla="*/ 40 w 640"/>
                  <a:gd name="T17" fmla="*/ 215 h 389"/>
                  <a:gd name="T18" fmla="*/ 54 w 640"/>
                  <a:gd name="T19" fmla="*/ 255 h 389"/>
                  <a:gd name="T20" fmla="*/ 90 w 640"/>
                  <a:gd name="T21" fmla="*/ 282 h 389"/>
                  <a:gd name="T22" fmla="*/ 118 w 640"/>
                  <a:gd name="T23" fmla="*/ 306 h 389"/>
                  <a:gd name="T24" fmla="*/ 146 w 640"/>
                  <a:gd name="T25" fmla="*/ 332 h 389"/>
                  <a:gd name="T26" fmla="*/ 172 w 640"/>
                  <a:gd name="T27" fmla="*/ 357 h 389"/>
                  <a:gd name="T28" fmla="*/ 186 w 640"/>
                  <a:gd name="T29" fmla="*/ 369 h 389"/>
                  <a:gd name="T30" fmla="*/ 186 w 640"/>
                  <a:gd name="T31" fmla="*/ 378 h 389"/>
                  <a:gd name="T32" fmla="*/ 193 w 640"/>
                  <a:gd name="T33" fmla="*/ 383 h 389"/>
                  <a:gd name="T34" fmla="*/ 207 w 640"/>
                  <a:gd name="T35" fmla="*/ 385 h 389"/>
                  <a:gd name="T36" fmla="*/ 218 w 640"/>
                  <a:gd name="T37" fmla="*/ 385 h 389"/>
                  <a:gd name="T38" fmla="*/ 227 w 640"/>
                  <a:gd name="T39" fmla="*/ 382 h 389"/>
                  <a:gd name="T40" fmla="*/ 232 w 640"/>
                  <a:gd name="T41" fmla="*/ 378 h 389"/>
                  <a:gd name="T42" fmla="*/ 243 w 640"/>
                  <a:gd name="T43" fmla="*/ 378 h 389"/>
                  <a:gd name="T44" fmla="*/ 257 w 640"/>
                  <a:gd name="T45" fmla="*/ 387 h 389"/>
                  <a:gd name="T46" fmla="*/ 327 w 640"/>
                  <a:gd name="T47" fmla="*/ 325 h 389"/>
                  <a:gd name="T48" fmla="*/ 346 w 640"/>
                  <a:gd name="T49" fmla="*/ 336 h 389"/>
                  <a:gd name="T50" fmla="*/ 362 w 640"/>
                  <a:gd name="T51" fmla="*/ 336 h 389"/>
                  <a:gd name="T52" fmla="*/ 367 w 640"/>
                  <a:gd name="T53" fmla="*/ 340 h 389"/>
                  <a:gd name="T54" fmla="*/ 374 w 640"/>
                  <a:gd name="T55" fmla="*/ 348 h 389"/>
                  <a:gd name="T56" fmla="*/ 397 w 640"/>
                  <a:gd name="T57" fmla="*/ 354 h 389"/>
                  <a:gd name="T58" fmla="*/ 409 w 640"/>
                  <a:gd name="T59" fmla="*/ 352 h 389"/>
                  <a:gd name="T60" fmla="*/ 418 w 640"/>
                  <a:gd name="T61" fmla="*/ 343 h 389"/>
                  <a:gd name="T62" fmla="*/ 429 w 640"/>
                  <a:gd name="T63" fmla="*/ 343 h 389"/>
                  <a:gd name="T64" fmla="*/ 441 w 640"/>
                  <a:gd name="T65" fmla="*/ 348 h 389"/>
                  <a:gd name="T66" fmla="*/ 448 w 640"/>
                  <a:gd name="T67" fmla="*/ 354 h 389"/>
                  <a:gd name="T68" fmla="*/ 459 w 640"/>
                  <a:gd name="T69" fmla="*/ 354 h 389"/>
                  <a:gd name="T70" fmla="*/ 464 w 640"/>
                  <a:gd name="T71" fmla="*/ 357 h 389"/>
                  <a:gd name="T72" fmla="*/ 467 w 640"/>
                  <a:gd name="T73" fmla="*/ 368 h 389"/>
                  <a:gd name="T74" fmla="*/ 522 w 640"/>
                  <a:gd name="T75" fmla="*/ 334 h 389"/>
                  <a:gd name="T76" fmla="*/ 582 w 640"/>
                  <a:gd name="T77" fmla="*/ 257 h 389"/>
                  <a:gd name="T78" fmla="*/ 617 w 640"/>
                  <a:gd name="T79" fmla="*/ 187 h 389"/>
                  <a:gd name="T80" fmla="*/ 547 w 640"/>
                  <a:gd name="T81" fmla="*/ 152 h 389"/>
                  <a:gd name="T82" fmla="*/ 518 w 640"/>
                  <a:gd name="T83" fmla="*/ 108 h 389"/>
                  <a:gd name="T84" fmla="*/ 441 w 640"/>
                  <a:gd name="T85" fmla="*/ 129 h 389"/>
                  <a:gd name="T86" fmla="*/ 401 w 640"/>
                  <a:gd name="T87" fmla="*/ 76 h 389"/>
                  <a:gd name="T88" fmla="*/ 360 w 640"/>
                  <a:gd name="T89" fmla="*/ 53 h 389"/>
                  <a:gd name="T90" fmla="*/ 290 w 640"/>
                  <a:gd name="T91" fmla="*/ 9 h 389"/>
                  <a:gd name="T92" fmla="*/ 251 w 640"/>
                  <a:gd name="T93" fmla="*/ 30 h 389"/>
                  <a:gd name="T94" fmla="*/ 232 w 640"/>
                  <a:gd name="T95" fmla="*/ 30 h 389"/>
                  <a:gd name="T96" fmla="*/ 225 w 640"/>
                  <a:gd name="T97" fmla="*/ 7 h 389"/>
                  <a:gd name="T98" fmla="*/ 199 w 640"/>
                  <a:gd name="T99" fmla="*/ 11 h 389"/>
                  <a:gd name="T100" fmla="*/ 209 w 640"/>
                  <a:gd name="T101" fmla="*/ 25 h 389"/>
                  <a:gd name="T102" fmla="*/ 176 w 640"/>
                  <a:gd name="T103" fmla="*/ 37 h 389"/>
                  <a:gd name="T104" fmla="*/ 151 w 640"/>
                  <a:gd name="T105" fmla="*/ 53 h 389"/>
                  <a:gd name="T106" fmla="*/ 132 w 640"/>
                  <a:gd name="T107" fmla="*/ 69 h 389"/>
                  <a:gd name="T108" fmla="*/ 114 w 640"/>
                  <a:gd name="T109" fmla="*/ 76 h 389"/>
                  <a:gd name="T110" fmla="*/ 88 w 640"/>
                  <a:gd name="T111" fmla="*/ 88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40" h="389">
                    <a:moveTo>
                      <a:pt x="79" y="102"/>
                    </a:moveTo>
                    <a:lnTo>
                      <a:pt x="74" y="102"/>
                    </a:lnTo>
                    <a:lnTo>
                      <a:pt x="70" y="101"/>
                    </a:lnTo>
                    <a:lnTo>
                      <a:pt x="69" y="95"/>
                    </a:lnTo>
                    <a:lnTo>
                      <a:pt x="67" y="99"/>
                    </a:lnTo>
                    <a:lnTo>
                      <a:pt x="63" y="99"/>
                    </a:lnTo>
                    <a:lnTo>
                      <a:pt x="60" y="101"/>
                    </a:lnTo>
                    <a:lnTo>
                      <a:pt x="56" y="106"/>
                    </a:lnTo>
                    <a:lnTo>
                      <a:pt x="53" y="104"/>
                    </a:lnTo>
                    <a:lnTo>
                      <a:pt x="51" y="104"/>
                    </a:lnTo>
                    <a:lnTo>
                      <a:pt x="47" y="104"/>
                    </a:lnTo>
                    <a:lnTo>
                      <a:pt x="46" y="104"/>
                    </a:lnTo>
                    <a:lnTo>
                      <a:pt x="40" y="106"/>
                    </a:lnTo>
                    <a:lnTo>
                      <a:pt x="39" y="108"/>
                    </a:lnTo>
                    <a:lnTo>
                      <a:pt x="37" y="109"/>
                    </a:lnTo>
                    <a:lnTo>
                      <a:pt x="37" y="113"/>
                    </a:lnTo>
                    <a:lnTo>
                      <a:pt x="33" y="113"/>
                    </a:lnTo>
                    <a:lnTo>
                      <a:pt x="33" y="116"/>
                    </a:lnTo>
                    <a:lnTo>
                      <a:pt x="32" y="118"/>
                    </a:lnTo>
                    <a:lnTo>
                      <a:pt x="28" y="118"/>
                    </a:lnTo>
                    <a:lnTo>
                      <a:pt x="28" y="123"/>
                    </a:lnTo>
                    <a:lnTo>
                      <a:pt x="25" y="125"/>
                    </a:lnTo>
                    <a:lnTo>
                      <a:pt x="25" y="127"/>
                    </a:lnTo>
                    <a:lnTo>
                      <a:pt x="23" y="130"/>
                    </a:lnTo>
                    <a:lnTo>
                      <a:pt x="21" y="130"/>
                    </a:lnTo>
                    <a:lnTo>
                      <a:pt x="21" y="132"/>
                    </a:lnTo>
                    <a:lnTo>
                      <a:pt x="23" y="137"/>
                    </a:lnTo>
                    <a:lnTo>
                      <a:pt x="21" y="141"/>
                    </a:lnTo>
                    <a:lnTo>
                      <a:pt x="19" y="139"/>
                    </a:lnTo>
                    <a:lnTo>
                      <a:pt x="18" y="137"/>
                    </a:lnTo>
                    <a:lnTo>
                      <a:pt x="16" y="136"/>
                    </a:lnTo>
                    <a:lnTo>
                      <a:pt x="16" y="130"/>
                    </a:lnTo>
                    <a:lnTo>
                      <a:pt x="16" y="125"/>
                    </a:lnTo>
                    <a:lnTo>
                      <a:pt x="11" y="125"/>
                    </a:lnTo>
                    <a:lnTo>
                      <a:pt x="11" y="122"/>
                    </a:lnTo>
                    <a:lnTo>
                      <a:pt x="9" y="118"/>
                    </a:lnTo>
                    <a:lnTo>
                      <a:pt x="7" y="118"/>
                    </a:lnTo>
                    <a:lnTo>
                      <a:pt x="5" y="120"/>
                    </a:lnTo>
                    <a:lnTo>
                      <a:pt x="2" y="118"/>
                    </a:lnTo>
                    <a:lnTo>
                      <a:pt x="5" y="125"/>
                    </a:lnTo>
                    <a:lnTo>
                      <a:pt x="0" y="127"/>
                    </a:lnTo>
                    <a:lnTo>
                      <a:pt x="2" y="130"/>
                    </a:lnTo>
                    <a:lnTo>
                      <a:pt x="7" y="130"/>
                    </a:lnTo>
                    <a:lnTo>
                      <a:pt x="9" y="134"/>
                    </a:lnTo>
                    <a:lnTo>
                      <a:pt x="12" y="141"/>
                    </a:lnTo>
                    <a:lnTo>
                      <a:pt x="11" y="144"/>
                    </a:lnTo>
                    <a:lnTo>
                      <a:pt x="11" y="150"/>
                    </a:lnTo>
                    <a:lnTo>
                      <a:pt x="16" y="153"/>
                    </a:lnTo>
                    <a:lnTo>
                      <a:pt x="18" y="157"/>
                    </a:lnTo>
                    <a:lnTo>
                      <a:pt x="23" y="160"/>
                    </a:lnTo>
                    <a:lnTo>
                      <a:pt x="30" y="166"/>
                    </a:lnTo>
                    <a:lnTo>
                      <a:pt x="37" y="171"/>
                    </a:lnTo>
                    <a:lnTo>
                      <a:pt x="39" y="173"/>
                    </a:lnTo>
                    <a:lnTo>
                      <a:pt x="37" y="174"/>
                    </a:lnTo>
                    <a:lnTo>
                      <a:pt x="37" y="178"/>
                    </a:lnTo>
                    <a:lnTo>
                      <a:pt x="42" y="180"/>
                    </a:lnTo>
                    <a:lnTo>
                      <a:pt x="44" y="185"/>
                    </a:lnTo>
                    <a:lnTo>
                      <a:pt x="40" y="190"/>
                    </a:lnTo>
                    <a:lnTo>
                      <a:pt x="35" y="192"/>
                    </a:lnTo>
                    <a:lnTo>
                      <a:pt x="35" y="199"/>
                    </a:lnTo>
                    <a:lnTo>
                      <a:pt x="30" y="204"/>
                    </a:lnTo>
                    <a:lnTo>
                      <a:pt x="35" y="211"/>
                    </a:lnTo>
                    <a:lnTo>
                      <a:pt x="40" y="215"/>
                    </a:lnTo>
                    <a:lnTo>
                      <a:pt x="40" y="225"/>
                    </a:lnTo>
                    <a:lnTo>
                      <a:pt x="46" y="227"/>
                    </a:lnTo>
                    <a:lnTo>
                      <a:pt x="49" y="238"/>
                    </a:lnTo>
                    <a:lnTo>
                      <a:pt x="49" y="241"/>
                    </a:lnTo>
                    <a:lnTo>
                      <a:pt x="53" y="241"/>
                    </a:lnTo>
                    <a:lnTo>
                      <a:pt x="53" y="246"/>
                    </a:lnTo>
                    <a:lnTo>
                      <a:pt x="54" y="255"/>
                    </a:lnTo>
                    <a:lnTo>
                      <a:pt x="63" y="262"/>
                    </a:lnTo>
                    <a:lnTo>
                      <a:pt x="65" y="269"/>
                    </a:lnTo>
                    <a:lnTo>
                      <a:pt x="76" y="271"/>
                    </a:lnTo>
                    <a:lnTo>
                      <a:pt x="76" y="267"/>
                    </a:lnTo>
                    <a:lnTo>
                      <a:pt x="81" y="269"/>
                    </a:lnTo>
                    <a:lnTo>
                      <a:pt x="90" y="276"/>
                    </a:lnTo>
                    <a:lnTo>
                      <a:pt x="90" y="282"/>
                    </a:lnTo>
                    <a:lnTo>
                      <a:pt x="98" y="290"/>
                    </a:lnTo>
                    <a:lnTo>
                      <a:pt x="97" y="292"/>
                    </a:lnTo>
                    <a:lnTo>
                      <a:pt x="104" y="297"/>
                    </a:lnTo>
                    <a:lnTo>
                      <a:pt x="104" y="303"/>
                    </a:lnTo>
                    <a:lnTo>
                      <a:pt x="107" y="304"/>
                    </a:lnTo>
                    <a:lnTo>
                      <a:pt x="112" y="303"/>
                    </a:lnTo>
                    <a:lnTo>
                      <a:pt x="118" y="306"/>
                    </a:lnTo>
                    <a:lnTo>
                      <a:pt x="125" y="315"/>
                    </a:lnTo>
                    <a:lnTo>
                      <a:pt x="125" y="322"/>
                    </a:lnTo>
                    <a:lnTo>
                      <a:pt x="127" y="325"/>
                    </a:lnTo>
                    <a:lnTo>
                      <a:pt x="134" y="331"/>
                    </a:lnTo>
                    <a:lnTo>
                      <a:pt x="137" y="325"/>
                    </a:lnTo>
                    <a:lnTo>
                      <a:pt x="141" y="329"/>
                    </a:lnTo>
                    <a:lnTo>
                      <a:pt x="146" y="332"/>
                    </a:lnTo>
                    <a:lnTo>
                      <a:pt x="151" y="340"/>
                    </a:lnTo>
                    <a:lnTo>
                      <a:pt x="158" y="340"/>
                    </a:lnTo>
                    <a:lnTo>
                      <a:pt x="162" y="347"/>
                    </a:lnTo>
                    <a:lnTo>
                      <a:pt x="163" y="350"/>
                    </a:lnTo>
                    <a:lnTo>
                      <a:pt x="163" y="354"/>
                    </a:lnTo>
                    <a:lnTo>
                      <a:pt x="169" y="357"/>
                    </a:lnTo>
                    <a:lnTo>
                      <a:pt x="172" y="357"/>
                    </a:lnTo>
                    <a:lnTo>
                      <a:pt x="176" y="362"/>
                    </a:lnTo>
                    <a:lnTo>
                      <a:pt x="178" y="364"/>
                    </a:lnTo>
                    <a:lnTo>
                      <a:pt x="179" y="364"/>
                    </a:lnTo>
                    <a:lnTo>
                      <a:pt x="181" y="366"/>
                    </a:lnTo>
                    <a:lnTo>
                      <a:pt x="185" y="366"/>
                    </a:lnTo>
                    <a:lnTo>
                      <a:pt x="185" y="368"/>
                    </a:lnTo>
                    <a:lnTo>
                      <a:pt x="186" y="369"/>
                    </a:lnTo>
                    <a:lnTo>
                      <a:pt x="186" y="371"/>
                    </a:lnTo>
                    <a:lnTo>
                      <a:pt x="190" y="371"/>
                    </a:lnTo>
                    <a:lnTo>
                      <a:pt x="190" y="373"/>
                    </a:lnTo>
                    <a:lnTo>
                      <a:pt x="190" y="375"/>
                    </a:lnTo>
                    <a:lnTo>
                      <a:pt x="186" y="375"/>
                    </a:lnTo>
                    <a:lnTo>
                      <a:pt x="185" y="376"/>
                    </a:lnTo>
                    <a:lnTo>
                      <a:pt x="186" y="378"/>
                    </a:lnTo>
                    <a:lnTo>
                      <a:pt x="188" y="378"/>
                    </a:lnTo>
                    <a:lnTo>
                      <a:pt x="188" y="380"/>
                    </a:lnTo>
                    <a:lnTo>
                      <a:pt x="190" y="382"/>
                    </a:lnTo>
                    <a:lnTo>
                      <a:pt x="190" y="383"/>
                    </a:lnTo>
                    <a:lnTo>
                      <a:pt x="192" y="382"/>
                    </a:lnTo>
                    <a:lnTo>
                      <a:pt x="193" y="382"/>
                    </a:lnTo>
                    <a:lnTo>
                      <a:pt x="193" y="383"/>
                    </a:lnTo>
                    <a:lnTo>
                      <a:pt x="195" y="383"/>
                    </a:lnTo>
                    <a:lnTo>
                      <a:pt x="197" y="383"/>
                    </a:lnTo>
                    <a:lnTo>
                      <a:pt x="199" y="383"/>
                    </a:lnTo>
                    <a:lnTo>
                      <a:pt x="200" y="383"/>
                    </a:lnTo>
                    <a:lnTo>
                      <a:pt x="202" y="383"/>
                    </a:lnTo>
                    <a:lnTo>
                      <a:pt x="206" y="383"/>
                    </a:lnTo>
                    <a:lnTo>
                      <a:pt x="207" y="385"/>
                    </a:lnTo>
                    <a:lnTo>
                      <a:pt x="211" y="385"/>
                    </a:lnTo>
                    <a:lnTo>
                      <a:pt x="213" y="387"/>
                    </a:lnTo>
                    <a:lnTo>
                      <a:pt x="216" y="387"/>
                    </a:lnTo>
                    <a:lnTo>
                      <a:pt x="216" y="389"/>
                    </a:lnTo>
                    <a:lnTo>
                      <a:pt x="218" y="389"/>
                    </a:lnTo>
                    <a:lnTo>
                      <a:pt x="218" y="387"/>
                    </a:lnTo>
                    <a:lnTo>
                      <a:pt x="218" y="385"/>
                    </a:lnTo>
                    <a:lnTo>
                      <a:pt x="220" y="385"/>
                    </a:lnTo>
                    <a:lnTo>
                      <a:pt x="220" y="387"/>
                    </a:lnTo>
                    <a:lnTo>
                      <a:pt x="221" y="387"/>
                    </a:lnTo>
                    <a:lnTo>
                      <a:pt x="221" y="385"/>
                    </a:lnTo>
                    <a:lnTo>
                      <a:pt x="221" y="383"/>
                    </a:lnTo>
                    <a:lnTo>
                      <a:pt x="225" y="383"/>
                    </a:lnTo>
                    <a:lnTo>
                      <a:pt x="227" y="382"/>
                    </a:lnTo>
                    <a:lnTo>
                      <a:pt x="227" y="378"/>
                    </a:lnTo>
                    <a:lnTo>
                      <a:pt x="228" y="378"/>
                    </a:lnTo>
                    <a:lnTo>
                      <a:pt x="227" y="375"/>
                    </a:lnTo>
                    <a:lnTo>
                      <a:pt x="228" y="375"/>
                    </a:lnTo>
                    <a:lnTo>
                      <a:pt x="230" y="375"/>
                    </a:lnTo>
                    <a:lnTo>
                      <a:pt x="232" y="376"/>
                    </a:lnTo>
                    <a:lnTo>
                      <a:pt x="232" y="378"/>
                    </a:lnTo>
                    <a:lnTo>
                      <a:pt x="234" y="378"/>
                    </a:lnTo>
                    <a:lnTo>
                      <a:pt x="236" y="378"/>
                    </a:lnTo>
                    <a:lnTo>
                      <a:pt x="237" y="378"/>
                    </a:lnTo>
                    <a:lnTo>
                      <a:pt x="237" y="380"/>
                    </a:lnTo>
                    <a:lnTo>
                      <a:pt x="239" y="380"/>
                    </a:lnTo>
                    <a:lnTo>
                      <a:pt x="243" y="376"/>
                    </a:lnTo>
                    <a:lnTo>
                      <a:pt x="243" y="378"/>
                    </a:lnTo>
                    <a:lnTo>
                      <a:pt x="244" y="380"/>
                    </a:lnTo>
                    <a:lnTo>
                      <a:pt x="246" y="380"/>
                    </a:lnTo>
                    <a:lnTo>
                      <a:pt x="248" y="383"/>
                    </a:lnTo>
                    <a:lnTo>
                      <a:pt x="251" y="383"/>
                    </a:lnTo>
                    <a:lnTo>
                      <a:pt x="253" y="383"/>
                    </a:lnTo>
                    <a:lnTo>
                      <a:pt x="257" y="389"/>
                    </a:lnTo>
                    <a:lnTo>
                      <a:pt x="257" y="387"/>
                    </a:lnTo>
                    <a:lnTo>
                      <a:pt x="258" y="387"/>
                    </a:lnTo>
                    <a:lnTo>
                      <a:pt x="260" y="387"/>
                    </a:lnTo>
                    <a:lnTo>
                      <a:pt x="264" y="389"/>
                    </a:lnTo>
                    <a:lnTo>
                      <a:pt x="265" y="389"/>
                    </a:lnTo>
                    <a:lnTo>
                      <a:pt x="316" y="350"/>
                    </a:lnTo>
                    <a:lnTo>
                      <a:pt x="323" y="324"/>
                    </a:lnTo>
                    <a:lnTo>
                      <a:pt x="327" y="325"/>
                    </a:lnTo>
                    <a:lnTo>
                      <a:pt x="327" y="329"/>
                    </a:lnTo>
                    <a:lnTo>
                      <a:pt x="336" y="331"/>
                    </a:lnTo>
                    <a:lnTo>
                      <a:pt x="337" y="331"/>
                    </a:lnTo>
                    <a:lnTo>
                      <a:pt x="339" y="332"/>
                    </a:lnTo>
                    <a:lnTo>
                      <a:pt x="341" y="332"/>
                    </a:lnTo>
                    <a:lnTo>
                      <a:pt x="344" y="338"/>
                    </a:lnTo>
                    <a:lnTo>
                      <a:pt x="346" y="336"/>
                    </a:lnTo>
                    <a:lnTo>
                      <a:pt x="351" y="338"/>
                    </a:lnTo>
                    <a:lnTo>
                      <a:pt x="353" y="334"/>
                    </a:lnTo>
                    <a:lnTo>
                      <a:pt x="359" y="334"/>
                    </a:lnTo>
                    <a:lnTo>
                      <a:pt x="360" y="334"/>
                    </a:lnTo>
                    <a:lnTo>
                      <a:pt x="360" y="336"/>
                    </a:lnTo>
                    <a:lnTo>
                      <a:pt x="362" y="338"/>
                    </a:lnTo>
                    <a:lnTo>
                      <a:pt x="362" y="336"/>
                    </a:lnTo>
                    <a:lnTo>
                      <a:pt x="364" y="336"/>
                    </a:lnTo>
                    <a:lnTo>
                      <a:pt x="364" y="340"/>
                    </a:lnTo>
                    <a:lnTo>
                      <a:pt x="366" y="338"/>
                    </a:lnTo>
                    <a:lnTo>
                      <a:pt x="366" y="340"/>
                    </a:lnTo>
                    <a:lnTo>
                      <a:pt x="364" y="338"/>
                    </a:lnTo>
                    <a:lnTo>
                      <a:pt x="366" y="340"/>
                    </a:lnTo>
                    <a:lnTo>
                      <a:pt x="367" y="340"/>
                    </a:lnTo>
                    <a:lnTo>
                      <a:pt x="369" y="340"/>
                    </a:lnTo>
                    <a:lnTo>
                      <a:pt x="367" y="341"/>
                    </a:lnTo>
                    <a:lnTo>
                      <a:pt x="369" y="341"/>
                    </a:lnTo>
                    <a:lnTo>
                      <a:pt x="371" y="341"/>
                    </a:lnTo>
                    <a:lnTo>
                      <a:pt x="371" y="345"/>
                    </a:lnTo>
                    <a:lnTo>
                      <a:pt x="373" y="345"/>
                    </a:lnTo>
                    <a:lnTo>
                      <a:pt x="374" y="348"/>
                    </a:lnTo>
                    <a:lnTo>
                      <a:pt x="381" y="352"/>
                    </a:lnTo>
                    <a:lnTo>
                      <a:pt x="385" y="352"/>
                    </a:lnTo>
                    <a:lnTo>
                      <a:pt x="385" y="354"/>
                    </a:lnTo>
                    <a:lnTo>
                      <a:pt x="387" y="352"/>
                    </a:lnTo>
                    <a:lnTo>
                      <a:pt x="390" y="354"/>
                    </a:lnTo>
                    <a:lnTo>
                      <a:pt x="390" y="352"/>
                    </a:lnTo>
                    <a:lnTo>
                      <a:pt x="397" y="354"/>
                    </a:lnTo>
                    <a:lnTo>
                      <a:pt x="401" y="354"/>
                    </a:lnTo>
                    <a:lnTo>
                      <a:pt x="402" y="352"/>
                    </a:lnTo>
                    <a:lnTo>
                      <a:pt x="404" y="352"/>
                    </a:lnTo>
                    <a:lnTo>
                      <a:pt x="406" y="354"/>
                    </a:lnTo>
                    <a:lnTo>
                      <a:pt x="408" y="354"/>
                    </a:lnTo>
                    <a:lnTo>
                      <a:pt x="408" y="352"/>
                    </a:lnTo>
                    <a:lnTo>
                      <a:pt x="409" y="352"/>
                    </a:lnTo>
                    <a:lnTo>
                      <a:pt x="409" y="354"/>
                    </a:lnTo>
                    <a:lnTo>
                      <a:pt x="411" y="354"/>
                    </a:lnTo>
                    <a:lnTo>
                      <a:pt x="413" y="352"/>
                    </a:lnTo>
                    <a:lnTo>
                      <a:pt x="415" y="352"/>
                    </a:lnTo>
                    <a:lnTo>
                      <a:pt x="415" y="350"/>
                    </a:lnTo>
                    <a:lnTo>
                      <a:pt x="417" y="348"/>
                    </a:lnTo>
                    <a:lnTo>
                      <a:pt x="418" y="343"/>
                    </a:lnTo>
                    <a:lnTo>
                      <a:pt x="420" y="341"/>
                    </a:lnTo>
                    <a:lnTo>
                      <a:pt x="422" y="341"/>
                    </a:lnTo>
                    <a:lnTo>
                      <a:pt x="425" y="341"/>
                    </a:lnTo>
                    <a:lnTo>
                      <a:pt x="425" y="343"/>
                    </a:lnTo>
                    <a:lnTo>
                      <a:pt x="427" y="341"/>
                    </a:lnTo>
                    <a:lnTo>
                      <a:pt x="427" y="340"/>
                    </a:lnTo>
                    <a:lnTo>
                      <a:pt x="429" y="343"/>
                    </a:lnTo>
                    <a:lnTo>
                      <a:pt x="431" y="343"/>
                    </a:lnTo>
                    <a:lnTo>
                      <a:pt x="432" y="345"/>
                    </a:lnTo>
                    <a:lnTo>
                      <a:pt x="436" y="345"/>
                    </a:lnTo>
                    <a:lnTo>
                      <a:pt x="436" y="343"/>
                    </a:lnTo>
                    <a:lnTo>
                      <a:pt x="439" y="345"/>
                    </a:lnTo>
                    <a:lnTo>
                      <a:pt x="441" y="347"/>
                    </a:lnTo>
                    <a:lnTo>
                      <a:pt x="441" y="348"/>
                    </a:lnTo>
                    <a:lnTo>
                      <a:pt x="441" y="350"/>
                    </a:lnTo>
                    <a:lnTo>
                      <a:pt x="441" y="352"/>
                    </a:lnTo>
                    <a:lnTo>
                      <a:pt x="443" y="352"/>
                    </a:lnTo>
                    <a:lnTo>
                      <a:pt x="445" y="350"/>
                    </a:lnTo>
                    <a:lnTo>
                      <a:pt x="446" y="352"/>
                    </a:lnTo>
                    <a:lnTo>
                      <a:pt x="448" y="352"/>
                    </a:lnTo>
                    <a:lnTo>
                      <a:pt x="448" y="354"/>
                    </a:lnTo>
                    <a:lnTo>
                      <a:pt x="450" y="355"/>
                    </a:lnTo>
                    <a:lnTo>
                      <a:pt x="452" y="354"/>
                    </a:lnTo>
                    <a:lnTo>
                      <a:pt x="453" y="355"/>
                    </a:lnTo>
                    <a:lnTo>
                      <a:pt x="453" y="354"/>
                    </a:lnTo>
                    <a:lnTo>
                      <a:pt x="455" y="354"/>
                    </a:lnTo>
                    <a:lnTo>
                      <a:pt x="457" y="354"/>
                    </a:lnTo>
                    <a:lnTo>
                      <a:pt x="459" y="354"/>
                    </a:lnTo>
                    <a:lnTo>
                      <a:pt x="460" y="352"/>
                    </a:lnTo>
                    <a:lnTo>
                      <a:pt x="460" y="354"/>
                    </a:lnTo>
                    <a:lnTo>
                      <a:pt x="462" y="354"/>
                    </a:lnTo>
                    <a:lnTo>
                      <a:pt x="464" y="355"/>
                    </a:lnTo>
                    <a:lnTo>
                      <a:pt x="462" y="355"/>
                    </a:lnTo>
                    <a:lnTo>
                      <a:pt x="464" y="355"/>
                    </a:lnTo>
                    <a:lnTo>
                      <a:pt x="464" y="357"/>
                    </a:lnTo>
                    <a:lnTo>
                      <a:pt x="464" y="359"/>
                    </a:lnTo>
                    <a:lnTo>
                      <a:pt x="466" y="361"/>
                    </a:lnTo>
                    <a:lnTo>
                      <a:pt x="464" y="362"/>
                    </a:lnTo>
                    <a:lnTo>
                      <a:pt x="466" y="364"/>
                    </a:lnTo>
                    <a:lnTo>
                      <a:pt x="466" y="366"/>
                    </a:lnTo>
                    <a:lnTo>
                      <a:pt x="466" y="368"/>
                    </a:lnTo>
                    <a:lnTo>
                      <a:pt x="467" y="368"/>
                    </a:lnTo>
                    <a:lnTo>
                      <a:pt x="467" y="369"/>
                    </a:lnTo>
                    <a:lnTo>
                      <a:pt x="467" y="368"/>
                    </a:lnTo>
                    <a:lnTo>
                      <a:pt x="476" y="343"/>
                    </a:lnTo>
                    <a:lnTo>
                      <a:pt x="489" y="327"/>
                    </a:lnTo>
                    <a:lnTo>
                      <a:pt x="508" y="334"/>
                    </a:lnTo>
                    <a:lnTo>
                      <a:pt x="517" y="329"/>
                    </a:lnTo>
                    <a:lnTo>
                      <a:pt x="522" y="334"/>
                    </a:lnTo>
                    <a:lnTo>
                      <a:pt x="538" y="327"/>
                    </a:lnTo>
                    <a:lnTo>
                      <a:pt x="547" y="315"/>
                    </a:lnTo>
                    <a:lnTo>
                      <a:pt x="555" y="315"/>
                    </a:lnTo>
                    <a:lnTo>
                      <a:pt x="557" y="301"/>
                    </a:lnTo>
                    <a:lnTo>
                      <a:pt x="566" y="297"/>
                    </a:lnTo>
                    <a:lnTo>
                      <a:pt x="571" y="296"/>
                    </a:lnTo>
                    <a:lnTo>
                      <a:pt x="582" y="257"/>
                    </a:lnTo>
                    <a:lnTo>
                      <a:pt x="598" y="248"/>
                    </a:lnTo>
                    <a:lnTo>
                      <a:pt x="599" y="238"/>
                    </a:lnTo>
                    <a:lnTo>
                      <a:pt x="612" y="222"/>
                    </a:lnTo>
                    <a:lnTo>
                      <a:pt x="629" y="222"/>
                    </a:lnTo>
                    <a:lnTo>
                      <a:pt x="640" y="217"/>
                    </a:lnTo>
                    <a:lnTo>
                      <a:pt x="633" y="192"/>
                    </a:lnTo>
                    <a:lnTo>
                      <a:pt x="617" y="187"/>
                    </a:lnTo>
                    <a:lnTo>
                      <a:pt x="610" y="173"/>
                    </a:lnTo>
                    <a:lnTo>
                      <a:pt x="608" y="157"/>
                    </a:lnTo>
                    <a:lnTo>
                      <a:pt x="587" y="155"/>
                    </a:lnTo>
                    <a:lnTo>
                      <a:pt x="583" y="159"/>
                    </a:lnTo>
                    <a:lnTo>
                      <a:pt x="557" y="137"/>
                    </a:lnTo>
                    <a:lnTo>
                      <a:pt x="559" y="146"/>
                    </a:lnTo>
                    <a:lnTo>
                      <a:pt x="547" y="152"/>
                    </a:lnTo>
                    <a:lnTo>
                      <a:pt x="534" y="146"/>
                    </a:lnTo>
                    <a:lnTo>
                      <a:pt x="529" y="132"/>
                    </a:lnTo>
                    <a:lnTo>
                      <a:pt x="520" y="132"/>
                    </a:lnTo>
                    <a:lnTo>
                      <a:pt x="515" y="125"/>
                    </a:lnTo>
                    <a:lnTo>
                      <a:pt x="529" y="116"/>
                    </a:lnTo>
                    <a:lnTo>
                      <a:pt x="524" y="99"/>
                    </a:lnTo>
                    <a:lnTo>
                      <a:pt x="518" y="108"/>
                    </a:lnTo>
                    <a:lnTo>
                      <a:pt x="499" y="113"/>
                    </a:lnTo>
                    <a:lnTo>
                      <a:pt x="474" y="92"/>
                    </a:lnTo>
                    <a:lnTo>
                      <a:pt x="448" y="85"/>
                    </a:lnTo>
                    <a:lnTo>
                      <a:pt x="445" y="92"/>
                    </a:lnTo>
                    <a:lnTo>
                      <a:pt x="460" y="118"/>
                    </a:lnTo>
                    <a:lnTo>
                      <a:pt x="445" y="123"/>
                    </a:lnTo>
                    <a:lnTo>
                      <a:pt x="441" y="129"/>
                    </a:lnTo>
                    <a:lnTo>
                      <a:pt x="432" y="139"/>
                    </a:lnTo>
                    <a:lnTo>
                      <a:pt x="420" y="134"/>
                    </a:lnTo>
                    <a:lnTo>
                      <a:pt x="415" y="120"/>
                    </a:lnTo>
                    <a:lnTo>
                      <a:pt x="397" y="99"/>
                    </a:lnTo>
                    <a:lnTo>
                      <a:pt x="390" y="101"/>
                    </a:lnTo>
                    <a:lnTo>
                      <a:pt x="381" y="92"/>
                    </a:lnTo>
                    <a:lnTo>
                      <a:pt x="401" y="76"/>
                    </a:lnTo>
                    <a:lnTo>
                      <a:pt x="402" y="64"/>
                    </a:lnTo>
                    <a:lnTo>
                      <a:pt x="392" y="53"/>
                    </a:lnTo>
                    <a:lnTo>
                      <a:pt x="383" y="53"/>
                    </a:lnTo>
                    <a:lnTo>
                      <a:pt x="380" y="60"/>
                    </a:lnTo>
                    <a:lnTo>
                      <a:pt x="373" y="57"/>
                    </a:lnTo>
                    <a:lnTo>
                      <a:pt x="362" y="65"/>
                    </a:lnTo>
                    <a:lnTo>
                      <a:pt x="360" y="53"/>
                    </a:lnTo>
                    <a:lnTo>
                      <a:pt x="350" y="55"/>
                    </a:lnTo>
                    <a:lnTo>
                      <a:pt x="343" y="43"/>
                    </a:lnTo>
                    <a:lnTo>
                      <a:pt x="332" y="46"/>
                    </a:lnTo>
                    <a:lnTo>
                      <a:pt x="308" y="36"/>
                    </a:lnTo>
                    <a:lnTo>
                      <a:pt x="304" y="41"/>
                    </a:lnTo>
                    <a:lnTo>
                      <a:pt x="299" y="30"/>
                    </a:lnTo>
                    <a:lnTo>
                      <a:pt x="290" y="9"/>
                    </a:lnTo>
                    <a:lnTo>
                      <a:pt x="269" y="2"/>
                    </a:lnTo>
                    <a:lnTo>
                      <a:pt x="265" y="9"/>
                    </a:lnTo>
                    <a:lnTo>
                      <a:pt x="269" y="13"/>
                    </a:lnTo>
                    <a:lnTo>
                      <a:pt x="269" y="29"/>
                    </a:lnTo>
                    <a:lnTo>
                      <a:pt x="251" y="29"/>
                    </a:lnTo>
                    <a:lnTo>
                      <a:pt x="250" y="30"/>
                    </a:lnTo>
                    <a:lnTo>
                      <a:pt x="251" y="30"/>
                    </a:lnTo>
                    <a:lnTo>
                      <a:pt x="250" y="30"/>
                    </a:lnTo>
                    <a:lnTo>
                      <a:pt x="250" y="32"/>
                    </a:lnTo>
                    <a:lnTo>
                      <a:pt x="250" y="36"/>
                    </a:lnTo>
                    <a:lnTo>
                      <a:pt x="246" y="39"/>
                    </a:lnTo>
                    <a:lnTo>
                      <a:pt x="244" y="43"/>
                    </a:lnTo>
                    <a:lnTo>
                      <a:pt x="241" y="43"/>
                    </a:lnTo>
                    <a:lnTo>
                      <a:pt x="232" y="30"/>
                    </a:lnTo>
                    <a:lnTo>
                      <a:pt x="232" y="27"/>
                    </a:lnTo>
                    <a:lnTo>
                      <a:pt x="236" y="20"/>
                    </a:lnTo>
                    <a:lnTo>
                      <a:pt x="227" y="20"/>
                    </a:lnTo>
                    <a:lnTo>
                      <a:pt x="228" y="16"/>
                    </a:lnTo>
                    <a:lnTo>
                      <a:pt x="230" y="13"/>
                    </a:lnTo>
                    <a:lnTo>
                      <a:pt x="230" y="9"/>
                    </a:lnTo>
                    <a:lnTo>
                      <a:pt x="225" y="7"/>
                    </a:lnTo>
                    <a:lnTo>
                      <a:pt x="223" y="6"/>
                    </a:lnTo>
                    <a:lnTo>
                      <a:pt x="211" y="6"/>
                    </a:lnTo>
                    <a:lnTo>
                      <a:pt x="206" y="2"/>
                    </a:lnTo>
                    <a:lnTo>
                      <a:pt x="204" y="0"/>
                    </a:lnTo>
                    <a:lnTo>
                      <a:pt x="200" y="4"/>
                    </a:lnTo>
                    <a:lnTo>
                      <a:pt x="199" y="9"/>
                    </a:lnTo>
                    <a:lnTo>
                      <a:pt x="199" y="11"/>
                    </a:lnTo>
                    <a:lnTo>
                      <a:pt x="204" y="13"/>
                    </a:lnTo>
                    <a:lnTo>
                      <a:pt x="202" y="14"/>
                    </a:lnTo>
                    <a:lnTo>
                      <a:pt x="204" y="14"/>
                    </a:lnTo>
                    <a:lnTo>
                      <a:pt x="207" y="16"/>
                    </a:lnTo>
                    <a:lnTo>
                      <a:pt x="213" y="18"/>
                    </a:lnTo>
                    <a:lnTo>
                      <a:pt x="213" y="21"/>
                    </a:lnTo>
                    <a:lnTo>
                      <a:pt x="209" y="25"/>
                    </a:lnTo>
                    <a:lnTo>
                      <a:pt x="202" y="27"/>
                    </a:lnTo>
                    <a:lnTo>
                      <a:pt x="197" y="29"/>
                    </a:lnTo>
                    <a:lnTo>
                      <a:pt x="193" y="34"/>
                    </a:lnTo>
                    <a:lnTo>
                      <a:pt x="185" y="36"/>
                    </a:lnTo>
                    <a:lnTo>
                      <a:pt x="181" y="36"/>
                    </a:lnTo>
                    <a:lnTo>
                      <a:pt x="178" y="39"/>
                    </a:lnTo>
                    <a:lnTo>
                      <a:pt x="176" y="37"/>
                    </a:lnTo>
                    <a:lnTo>
                      <a:pt x="172" y="41"/>
                    </a:lnTo>
                    <a:lnTo>
                      <a:pt x="172" y="44"/>
                    </a:lnTo>
                    <a:lnTo>
                      <a:pt x="167" y="48"/>
                    </a:lnTo>
                    <a:lnTo>
                      <a:pt x="163" y="51"/>
                    </a:lnTo>
                    <a:lnTo>
                      <a:pt x="162" y="51"/>
                    </a:lnTo>
                    <a:lnTo>
                      <a:pt x="160" y="53"/>
                    </a:lnTo>
                    <a:lnTo>
                      <a:pt x="151" y="53"/>
                    </a:lnTo>
                    <a:lnTo>
                      <a:pt x="149" y="53"/>
                    </a:lnTo>
                    <a:lnTo>
                      <a:pt x="146" y="53"/>
                    </a:lnTo>
                    <a:lnTo>
                      <a:pt x="144" y="53"/>
                    </a:lnTo>
                    <a:lnTo>
                      <a:pt x="135" y="57"/>
                    </a:lnTo>
                    <a:lnTo>
                      <a:pt x="134" y="58"/>
                    </a:lnTo>
                    <a:lnTo>
                      <a:pt x="134" y="65"/>
                    </a:lnTo>
                    <a:lnTo>
                      <a:pt x="132" y="69"/>
                    </a:lnTo>
                    <a:lnTo>
                      <a:pt x="132" y="72"/>
                    </a:lnTo>
                    <a:lnTo>
                      <a:pt x="130" y="71"/>
                    </a:lnTo>
                    <a:lnTo>
                      <a:pt x="130" y="72"/>
                    </a:lnTo>
                    <a:lnTo>
                      <a:pt x="127" y="74"/>
                    </a:lnTo>
                    <a:lnTo>
                      <a:pt x="118" y="69"/>
                    </a:lnTo>
                    <a:lnTo>
                      <a:pt x="116" y="72"/>
                    </a:lnTo>
                    <a:lnTo>
                      <a:pt x="114" y="76"/>
                    </a:lnTo>
                    <a:lnTo>
                      <a:pt x="109" y="74"/>
                    </a:lnTo>
                    <a:lnTo>
                      <a:pt x="105" y="83"/>
                    </a:lnTo>
                    <a:lnTo>
                      <a:pt x="97" y="88"/>
                    </a:lnTo>
                    <a:lnTo>
                      <a:pt x="93" y="88"/>
                    </a:lnTo>
                    <a:lnTo>
                      <a:pt x="93" y="87"/>
                    </a:lnTo>
                    <a:lnTo>
                      <a:pt x="91" y="88"/>
                    </a:lnTo>
                    <a:lnTo>
                      <a:pt x="88" y="88"/>
                    </a:lnTo>
                    <a:lnTo>
                      <a:pt x="88" y="90"/>
                    </a:lnTo>
                    <a:lnTo>
                      <a:pt x="83" y="101"/>
                    </a:lnTo>
                    <a:lnTo>
                      <a:pt x="79" y="10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Freeform 237">
                <a:extLst>
                  <a:ext uri="{FF2B5EF4-FFF2-40B4-BE49-F238E27FC236}">
                    <a16:creationId xmlns:a16="http://schemas.microsoft.com/office/drawing/2014/main" id="{09E90707-45F8-6CEC-FF8F-74395C50C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3" y="2503"/>
                <a:ext cx="469" cy="430"/>
              </a:xfrm>
              <a:custGeom>
                <a:avLst/>
                <a:gdLst>
                  <a:gd name="T0" fmla="*/ 47 w 936"/>
                  <a:gd name="T1" fmla="*/ 369 h 861"/>
                  <a:gd name="T2" fmla="*/ 44 w 936"/>
                  <a:gd name="T3" fmla="*/ 397 h 861"/>
                  <a:gd name="T4" fmla="*/ 56 w 936"/>
                  <a:gd name="T5" fmla="*/ 414 h 861"/>
                  <a:gd name="T6" fmla="*/ 58 w 936"/>
                  <a:gd name="T7" fmla="*/ 428 h 861"/>
                  <a:gd name="T8" fmla="*/ 63 w 936"/>
                  <a:gd name="T9" fmla="*/ 448 h 861"/>
                  <a:gd name="T10" fmla="*/ 49 w 936"/>
                  <a:gd name="T11" fmla="*/ 481 h 861"/>
                  <a:gd name="T12" fmla="*/ 65 w 936"/>
                  <a:gd name="T13" fmla="*/ 509 h 861"/>
                  <a:gd name="T14" fmla="*/ 63 w 936"/>
                  <a:gd name="T15" fmla="*/ 529 h 861"/>
                  <a:gd name="T16" fmla="*/ 88 w 936"/>
                  <a:gd name="T17" fmla="*/ 551 h 861"/>
                  <a:gd name="T18" fmla="*/ 93 w 936"/>
                  <a:gd name="T19" fmla="*/ 566 h 861"/>
                  <a:gd name="T20" fmla="*/ 88 w 936"/>
                  <a:gd name="T21" fmla="*/ 595 h 861"/>
                  <a:gd name="T22" fmla="*/ 75 w 936"/>
                  <a:gd name="T23" fmla="*/ 631 h 861"/>
                  <a:gd name="T24" fmla="*/ 114 w 936"/>
                  <a:gd name="T25" fmla="*/ 611 h 861"/>
                  <a:gd name="T26" fmla="*/ 167 w 936"/>
                  <a:gd name="T27" fmla="*/ 645 h 861"/>
                  <a:gd name="T28" fmla="*/ 204 w 936"/>
                  <a:gd name="T29" fmla="*/ 662 h 861"/>
                  <a:gd name="T30" fmla="*/ 205 w 936"/>
                  <a:gd name="T31" fmla="*/ 694 h 861"/>
                  <a:gd name="T32" fmla="*/ 256 w 936"/>
                  <a:gd name="T33" fmla="*/ 741 h 861"/>
                  <a:gd name="T34" fmla="*/ 272 w 936"/>
                  <a:gd name="T35" fmla="*/ 687 h 861"/>
                  <a:gd name="T36" fmla="*/ 353 w 936"/>
                  <a:gd name="T37" fmla="*/ 718 h 861"/>
                  <a:gd name="T38" fmla="*/ 371 w 936"/>
                  <a:gd name="T39" fmla="*/ 754 h 861"/>
                  <a:gd name="T40" fmla="*/ 432 w 936"/>
                  <a:gd name="T41" fmla="*/ 759 h 861"/>
                  <a:gd name="T42" fmla="*/ 476 w 936"/>
                  <a:gd name="T43" fmla="*/ 819 h 861"/>
                  <a:gd name="T44" fmla="*/ 518 w 936"/>
                  <a:gd name="T45" fmla="*/ 799 h 861"/>
                  <a:gd name="T46" fmla="*/ 553 w 936"/>
                  <a:gd name="T47" fmla="*/ 827 h 861"/>
                  <a:gd name="T48" fmla="*/ 588 w 936"/>
                  <a:gd name="T49" fmla="*/ 838 h 861"/>
                  <a:gd name="T50" fmla="*/ 627 w 936"/>
                  <a:gd name="T51" fmla="*/ 824 h 861"/>
                  <a:gd name="T52" fmla="*/ 687 w 936"/>
                  <a:gd name="T53" fmla="*/ 813 h 861"/>
                  <a:gd name="T54" fmla="*/ 747 w 936"/>
                  <a:gd name="T55" fmla="*/ 810 h 861"/>
                  <a:gd name="T56" fmla="*/ 850 w 936"/>
                  <a:gd name="T57" fmla="*/ 843 h 861"/>
                  <a:gd name="T58" fmla="*/ 857 w 936"/>
                  <a:gd name="T59" fmla="*/ 703 h 861"/>
                  <a:gd name="T60" fmla="*/ 936 w 936"/>
                  <a:gd name="T61" fmla="*/ 604 h 861"/>
                  <a:gd name="T62" fmla="*/ 908 w 936"/>
                  <a:gd name="T63" fmla="*/ 537 h 861"/>
                  <a:gd name="T64" fmla="*/ 859 w 936"/>
                  <a:gd name="T65" fmla="*/ 441 h 861"/>
                  <a:gd name="T66" fmla="*/ 817 w 936"/>
                  <a:gd name="T67" fmla="*/ 356 h 861"/>
                  <a:gd name="T68" fmla="*/ 871 w 936"/>
                  <a:gd name="T69" fmla="*/ 272 h 861"/>
                  <a:gd name="T70" fmla="*/ 849 w 936"/>
                  <a:gd name="T71" fmla="*/ 191 h 861"/>
                  <a:gd name="T72" fmla="*/ 762 w 936"/>
                  <a:gd name="T73" fmla="*/ 38 h 861"/>
                  <a:gd name="T74" fmla="*/ 527 w 936"/>
                  <a:gd name="T75" fmla="*/ 52 h 861"/>
                  <a:gd name="T76" fmla="*/ 437 w 936"/>
                  <a:gd name="T77" fmla="*/ 79 h 861"/>
                  <a:gd name="T78" fmla="*/ 411 w 936"/>
                  <a:gd name="T79" fmla="*/ 70 h 861"/>
                  <a:gd name="T80" fmla="*/ 362 w 936"/>
                  <a:gd name="T81" fmla="*/ 7 h 861"/>
                  <a:gd name="T82" fmla="*/ 233 w 936"/>
                  <a:gd name="T83" fmla="*/ 45 h 861"/>
                  <a:gd name="T84" fmla="*/ 165 w 936"/>
                  <a:gd name="T85" fmla="*/ 102 h 861"/>
                  <a:gd name="T86" fmla="*/ 9 w 936"/>
                  <a:gd name="T87" fmla="*/ 158 h 861"/>
                  <a:gd name="T88" fmla="*/ 0 w 936"/>
                  <a:gd name="T89" fmla="*/ 179 h 861"/>
                  <a:gd name="T90" fmla="*/ 42 w 936"/>
                  <a:gd name="T91" fmla="*/ 182 h 861"/>
                  <a:gd name="T92" fmla="*/ 14 w 936"/>
                  <a:gd name="T93" fmla="*/ 204 h 861"/>
                  <a:gd name="T94" fmla="*/ 17 w 936"/>
                  <a:gd name="T95" fmla="*/ 221 h 861"/>
                  <a:gd name="T96" fmla="*/ 24 w 936"/>
                  <a:gd name="T97" fmla="*/ 246 h 861"/>
                  <a:gd name="T98" fmla="*/ 26 w 936"/>
                  <a:gd name="T99" fmla="*/ 269 h 861"/>
                  <a:gd name="T100" fmla="*/ 23 w 936"/>
                  <a:gd name="T101" fmla="*/ 291 h 861"/>
                  <a:gd name="T102" fmla="*/ 7 w 936"/>
                  <a:gd name="T103" fmla="*/ 305 h 861"/>
                  <a:gd name="T104" fmla="*/ 3 w 936"/>
                  <a:gd name="T105" fmla="*/ 325 h 861"/>
                  <a:gd name="T106" fmla="*/ 23 w 936"/>
                  <a:gd name="T107" fmla="*/ 337 h 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36" h="861">
                    <a:moveTo>
                      <a:pt x="33" y="351"/>
                    </a:moveTo>
                    <a:lnTo>
                      <a:pt x="42" y="356"/>
                    </a:lnTo>
                    <a:lnTo>
                      <a:pt x="45" y="362"/>
                    </a:lnTo>
                    <a:lnTo>
                      <a:pt x="49" y="365"/>
                    </a:lnTo>
                    <a:lnTo>
                      <a:pt x="47" y="369"/>
                    </a:lnTo>
                    <a:lnTo>
                      <a:pt x="44" y="372"/>
                    </a:lnTo>
                    <a:lnTo>
                      <a:pt x="49" y="378"/>
                    </a:lnTo>
                    <a:lnTo>
                      <a:pt x="47" y="379"/>
                    </a:lnTo>
                    <a:lnTo>
                      <a:pt x="40" y="395"/>
                    </a:lnTo>
                    <a:lnTo>
                      <a:pt x="44" y="397"/>
                    </a:lnTo>
                    <a:lnTo>
                      <a:pt x="45" y="406"/>
                    </a:lnTo>
                    <a:lnTo>
                      <a:pt x="44" y="411"/>
                    </a:lnTo>
                    <a:lnTo>
                      <a:pt x="45" y="413"/>
                    </a:lnTo>
                    <a:lnTo>
                      <a:pt x="51" y="413"/>
                    </a:lnTo>
                    <a:lnTo>
                      <a:pt x="56" y="414"/>
                    </a:lnTo>
                    <a:lnTo>
                      <a:pt x="58" y="416"/>
                    </a:lnTo>
                    <a:lnTo>
                      <a:pt x="58" y="420"/>
                    </a:lnTo>
                    <a:lnTo>
                      <a:pt x="58" y="421"/>
                    </a:lnTo>
                    <a:lnTo>
                      <a:pt x="56" y="425"/>
                    </a:lnTo>
                    <a:lnTo>
                      <a:pt x="58" y="428"/>
                    </a:lnTo>
                    <a:lnTo>
                      <a:pt x="56" y="435"/>
                    </a:lnTo>
                    <a:lnTo>
                      <a:pt x="58" y="439"/>
                    </a:lnTo>
                    <a:lnTo>
                      <a:pt x="61" y="439"/>
                    </a:lnTo>
                    <a:lnTo>
                      <a:pt x="63" y="441"/>
                    </a:lnTo>
                    <a:lnTo>
                      <a:pt x="63" y="448"/>
                    </a:lnTo>
                    <a:lnTo>
                      <a:pt x="60" y="457"/>
                    </a:lnTo>
                    <a:lnTo>
                      <a:pt x="58" y="460"/>
                    </a:lnTo>
                    <a:lnTo>
                      <a:pt x="60" y="462"/>
                    </a:lnTo>
                    <a:lnTo>
                      <a:pt x="58" y="467"/>
                    </a:lnTo>
                    <a:lnTo>
                      <a:pt x="49" y="481"/>
                    </a:lnTo>
                    <a:lnTo>
                      <a:pt x="49" y="483"/>
                    </a:lnTo>
                    <a:lnTo>
                      <a:pt x="54" y="485"/>
                    </a:lnTo>
                    <a:lnTo>
                      <a:pt x="56" y="497"/>
                    </a:lnTo>
                    <a:lnTo>
                      <a:pt x="61" y="500"/>
                    </a:lnTo>
                    <a:lnTo>
                      <a:pt x="65" y="509"/>
                    </a:lnTo>
                    <a:lnTo>
                      <a:pt x="65" y="516"/>
                    </a:lnTo>
                    <a:lnTo>
                      <a:pt x="63" y="520"/>
                    </a:lnTo>
                    <a:lnTo>
                      <a:pt x="61" y="525"/>
                    </a:lnTo>
                    <a:lnTo>
                      <a:pt x="63" y="525"/>
                    </a:lnTo>
                    <a:lnTo>
                      <a:pt x="63" y="529"/>
                    </a:lnTo>
                    <a:lnTo>
                      <a:pt x="67" y="527"/>
                    </a:lnTo>
                    <a:lnTo>
                      <a:pt x="74" y="532"/>
                    </a:lnTo>
                    <a:lnTo>
                      <a:pt x="84" y="537"/>
                    </a:lnTo>
                    <a:lnTo>
                      <a:pt x="86" y="548"/>
                    </a:lnTo>
                    <a:lnTo>
                      <a:pt x="88" y="551"/>
                    </a:lnTo>
                    <a:lnTo>
                      <a:pt x="86" y="553"/>
                    </a:lnTo>
                    <a:lnTo>
                      <a:pt x="84" y="553"/>
                    </a:lnTo>
                    <a:lnTo>
                      <a:pt x="86" y="557"/>
                    </a:lnTo>
                    <a:lnTo>
                      <a:pt x="93" y="564"/>
                    </a:lnTo>
                    <a:lnTo>
                      <a:pt x="93" y="566"/>
                    </a:lnTo>
                    <a:lnTo>
                      <a:pt x="93" y="571"/>
                    </a:lnTo>
                    <a:lnTo>
                      <a:pt x="89" y="585"/>
                    </a:lnTo>
                    <a:lnTo>
                      <a:pt x="89" y="588"/>
                    </a:lnTo>
                    <a:lnTo>
                      <a:pt x="88" y="588"/>
                    </a:lnTo>
                    <a:lnTo>
                      <a:pt x="88" y="595"/>
                    </a:lnTo>
                    <a:lnTo>
                      <a:pt x="86" y="602"/>
                    </a:lnTo>
                    <a:lnTo>
                      <a:pt x="84" y="609"/>
                    </a:lnTo>
                    <a:lnTo>
                      <a:pt x="84" y="613"/>
                    </a:lnTo>
                    <a:lnTo>
                      <a:pt x="79" y="625"/>
                    </a:lnTo>
                    <a:lnTo>
                      <a:pt x="75" y="631"/>
                    </a:lnTo>
                    <a:lnTo>
                      <a:pt x="93" y="631"/>
                    </a:lnTo>
                    <a:lnTo>
                      <a:pt x="93" y="615"/>
                    </a:lnTo>
                    <a:lnTo>
                      <a:pt x="89" y="611"/>
                    </a:lnTo>
                    <a:lnTo>
                      <a:pt x="93" y="604"/>
                    </a:lnTo>
                    <a:lnTo>
                      <a:pt x="114" y="611"/>
                    </a:lnTo>
                    <a:lnTo>
                      <a:pt x="123" y="632"/>
                    </a:lnTo>
                    <a:lnTo>
                      <a:pt x="128" y="643"/>
                    </a:lnTo>
                    <a:lnTo>
                      <a:pt x="132" y="638"/>
                    </a:lnTo>
                    <a:lnTo>
                      <a:pt x="156" y="648"/>
                    </a:lnTo>
                    <a:lnTo>
                      <a:pt x="167" y="645"/>
                    </a:lnTo>
                    <a:lnTo>
                      <a:pt x="174" y="657"/>
                    </a:lnTo>
                    <a:lnTo>
                      <a:pt x="184" y="655"/>
                    </a:lnTo>
                    <a:lnTo>
                      <a:pt x="186" y="667"/>
                    </a:lnTo>
                    <a:lnTo>
                      <a:pt x="197" y="659"/>
                    </a:lnTo>
                    <a:lnTo>
                      <a:pt x="204" y="662"/>
                    </a:lnTo>
                    <a:lnTo>
                      <a:pt x="207" y="655"/>
                    </a:lnTo>
                    <a:lnTo>
                      <a:pt x="216" y="655"/>
                    </a:lnTo>
                    <a:lnTo>
                      <a:pt x="226" y="666"/>
                    </a:lnTo>
                    <a:lnTo>
                      <a:pt x="225" y="678"/>
                    </a:lnTo>
                    <a:lnTo>
                      <a:pt x="205" y="694"/>
                    </a:lnTo>
                    <a:lnTo>
                      <a:pt x="214" y="703"/>
                    </a:lnTo>
                    <a:lnTo>
                      <a:pt x="221" y="701"/>
                    </a:lnTo>
                    <a:lnTo>
                      <a:pt x="239" y="722"/>
                    </a:lnTo>
                    <a:lnTo>
                      <a:pt x="244" y="736"/>
                    </a:lnTo>
                    <a:lnTo>
                      <a:pt x="256" y="741"/>
                    </a:lnTo>
                    <a:lnTo>
                      <a:pt x="265" y="731"/>
                    </a:lnTo>
                    <a:lnTo>
                      <a:pt x="269" y="725"/>
                    </a:lnTo>
                    <a:lnTo>
                      <a:pt x="284" y="720"/>
                    </a:lnTo>
                    <a:lnTo>
                      <a:pt x="269" y="694"/>
                    </a:lnTo>
                    <a:lnTo>
                      <a:pt x="272" y="687"/>
                    </a:lnTo>
                    <a:lnTo>
                      <a:pt x="298" y="694"/>
                    </a:lnTo>
                    <a:lnTo>
                      <a:pt x="323" y="715"/>
                    </a:lnTo>
                    <a:lnTo>
                      <a:pt x="342" y="710"/>
                    </a:lnTo>
                    <a:lnTo>
                      <a:pt x="348" y="701"/>
                    </a:lnTo>
                    <a:lnTo>
                      <a:pt x="353" y="718"/>
                    </a:lnTo>
                    <a:lnTo>
                      <a:pt x="339" y="727"/>
                    </a:lnTo>
                    <a:lnTo>
                      <a:pt x="344" y="734"/>
                    </a:lnTo>
                    <a:lnTo>
                      <a:pt x="353" y="734"/>
                    </a:lnTo>
                    <a:lnTo>
                      <a:pt x="358" y="748"/>
                    </a:lnTo>
                    <a:lnTo>
                      <a:pt x="371" y="754"/>
                    </a:lnTo>
                    <a:lnTo>
                      <a:pt x="383" y="748"/>
                    </a:lnTo>
                    <a:lnTo>
                      <a:pt x="381" y="739"/>
                    </a:lnTo>
                    <a:lnTo>
                      <a:pt x="407" y="761"/>
                    </a:lnTo>
                    <a:lnTo>
                      <a:pt x="411" y="757"/>
                    </a:lnTo>
                    <a:lnTo>
                      <a:pt x="432" y="759"/>
                    </a:lnTo>
                    <a:lnTo>
                      <a:pt x="434" y="775"/>
                    </a:lnTo>
                    <a:lnTo>
                      <a:pt x="441" y="789"/>
                    </a:lnTo>
                    <a:lnTo>
                      <a:pt x="457" y="794"/>
                    </a:lnTo>
                    <a:lnTo>
                      <a:pt x="464" y="819"/>
                    </a:lnTo>
                    <a:lnTo>
                      <a:pt x="476" y="819"/>
                    </a:lnTo>
                    <a:lnTo>
                      <a:pt x="476" y="836"/>
                    </a:lnTo>
                    <a:lnTo>
                      <a:pt x="494" y="834"/>
                    </a:lnTo>
                    <a:lnTo>
                      <a:pt x="502" y="813"/>
                    </a:lnTo>
                    <a:lnTo>
                      <a:pt x="511" y="811"/>
                    </a:lnTo>
                    <a:lnTo>
                      <a:pt x="518" y="799"/>
                    </a:lnTo>
                    <a:lnTo>
                      <a:pt x="525" y="804"/>
                    </a:lnTo>
                    <a:lnTo>
                      <a:pt x="532" y="822"/>
                    </a:lnTo>
                    <a:lnTo>
                      <a:pt x="539" y="822"/>
                    </a:lnTo>
                    <a:lnTo>
                      <a:pt x="539" y="829"/>
                    </a:lnTo>
                    <a:lnTo>
                      <a:pt x="553" y="827"/>
                    </a:lnTo>
                    <a:lnTo>
                      <a:pt x="559" y="847"/>
                    </a:lnTo>
                    <a:lnTo>
                      <a:pt x="560" y="859"/>
                    </a:lnTo>
                    <a:lnTo>
                      <a:pt x="571" y="854"/>
                    </a:lnTo>
                    <a:lnTo>
                      <a:pt x="585" y="861"/>
                    </a:lnTo>
                    <a:lnTo>
                      <a:pt x="588" y="838"/>
                    </a:lnTo>
                    <a:lnTo>
                      <a:pt x="603" y="833"/>
                    </a:lnTo>
                    <a:lnTo>
                      <a:pt x="604" y="824"/>
                    </a:lnTo>
                    <a:lnTo>
                      <a:pt x="611" y="826"/>
                    </a:lnTo>
                    <a:lnTo>
                      <a:pt x="615" y="820"/>
                    </a:lnTo>
                    <a:lnTo>
                      <a:pt x="627" y="824"/>
                    </a:lnTo>
                    <a:lnTo>
                      <a:pt x="639" y="817"/>
                    </a:lnTo>
                    <a:lnTo>
                      <a:pt x="662" y="834"/>
                    </a:lnTo>
                    <a:lnTo>
                      <a:pt x="678" y="820"/>
                    </a:lnTo>
                    <a:lnTo>
                      <a:pt x="675" y="813"/>
                    </a:lnTo>
                    <a:lnTo>
                      <a:pt x="687" y="813"/>
                    </a:lnTo>
                    <a:lnTo>
                      <a:pt x="692" y="804"/>
                    </a:lnTo>
                    <a:lnTo>
                      <a:pt x="704" y="808"/>
                    </a:lnTo>
                    <a:lnTo>
                      <a:pt x="726" y="804"/>
                    </a:lnTo>
                    <a:lnTo>
                      <a:pt x="741" y="815"/>
                    </a:lnTo>
                    <a:lnTo>
                      <a:pt x="747" y="810"/>
                    </a:lnTo>
                    <a:lnTo>
                      <a:pt x="759" y="817"/>
                    </a:lnTo>
                    <a:lnTo>
                      <a:pt x="769" y="834"/>
                    </a:lnTo>
                    <a:lnTo>
                      <a:pt x="820" y="848"/>
                    </a:lnTo>
                    <a:lnTo>
                      <a:pt x="854" y="857"/>
                    </a:lnTo>
                    <a:lnTo>
                      <a:pt x="850" y="843"/>
                    </a:lnTo>
                    <a:lnTo>
                      <a:pt x="833" y="834"/>
                    </a:lnTo>
                    <a:lnTo>
                      <a:pt x="836" y="813"/>
                    </a:lnTo>
                    <a:lnTo>
                      <a:pt x="820" y="780"/>
                    </a:lnTo>
                    <a:lnTo>
                      <a:pt x="822" y="771"/>
                    </a:lnTo>
                    <a:lnTo>
                      <a:pt x="857" y="703"/>
                    </a:lnTo>
                    <a:lnTo>
                      <a:pt x="889" y="657"/>
                    </a:lnTo>
                    <a:lnTo>
                      <a:pt x="903" y="632"/>
                    </a:lnTo>
                    <a:lnTo>
                      <a:pt x="928" y="625"/>
                    </a:lnTo>
                    <a:lnTo>
                      <a:pt x="929" y="611"/>
                    </a:lnTo>
                    <a:lnTo>
                      <a:pt x="936" y="604"/>
                    </a:lnTo>
                    <a:lnTo>
                      <a:pt x="933" y="592"/>
                    </a:lnTo>
                    <a:lnTo>
                      <a:pt x="915" y="567"/>
                    </a:lnTo>
                    <a:lnTo>
                      <a:pt x="915" y="562"/>
                    </a:lnTo>
                    <a:lnTo>
                      <a:pt x="931" y="555"/>
                    </a:lnTo>
                    <a:lnTo>
                      <a:pt x="908" y="537"/>
                    </a:lnTo>
                    <a:lnTo>
                      <a:pt x="900" y="515"/>
                    </a:lnTo>
                    <a:lnTo>
                      <a:pt x="875" y="492"/>
                    </a:lnTo>
                    <a:lnTo>
                      <a:pt x="878" y="478"/>
                    </a:lnTo>
                    <a:lnTo>
                      <a:pt x="868" y="458"/>
                    </a:lnTo>
                    <a:lnTo>
                      <a:pt x="859" y="441"/>
                    </a:lnTo>
                    <a:lnTo>
                      <a:pt x="857" y="425"/>
                    </a:lnTo>
                    <a:lnTo>
                      <a:pt x="863" y="416"/>
                    </a:lnTo>
                    <a:lnTo>
                      <a:pt x="859" y="376"/>
                    </a:lnTo>
                    <a:lnTo>
                      <a:pt x="843" y="362"/>
                    </a:lnTo>
                    <a:lnTo>
                      <a:pt x="817" y="356"/>
                    </a:lnTo>
                    <a:lnTo>
                      <a:pt x="812" y="349"/>
                    </a:lnTo>
                    <a:lnTo>
                      <a:pt x="827" y="311"/>
                    </a:lnTo>
                    <a:lnTo>
                      <a:pt x="843" y="295"/>
                    </a:lnTo>
                    <a:lnTo>
                      <a:pt x="857" y="290"/>
                    </a:lnTo>
                    <a:lnTo>
                      <a:pt x="871" y="272"/>
                    </a:lnTo>
                    <a:lnTo>
                      <a:pt x="870" y="263"/>
                    </a:lnTo>
                    <a:lnTo>
                      <a:pt x="864" y="226"/>
                    </a:lnTo>
                    <a:lnTo>
                      <a:pt x="859" y="219"/>
                    </a:lnTo>
                    <a:lnTo>
                      <a:pt x="859" y="204"/>
                    </a:lnTo>
                    <a:lnTo>
                      <a:pt x="849" y="191"/>
                    </a:lnTo>
                    <a:lnTo>
                      <a:pt x="820" y="126"/>
                    </a:lnTo>
                    <a:lnTo>
                      <a:pt x="806" y="89"/>
                    </a:lnTo>
                    <a:lnTo>
                      <a:pt x="801" y="59"/>
                    </a:lnTo>
                    <a:lnTo>
                      <a:pt x="787" y="47"/>
                    </a:lnTo>
                    <a:lnTo>
                      <a:pt x="762" y="38"/>
                    </a:lnTo>
                    <a:lnTo>
                      <a:pt x="754" y="28"/>
                    </a:lnTo>
                    <a:lnTo>
                      <a:pt x="741" y="26"/>
                    </a:lnTo>
                    <a:lnTo>
                      <a:pt x="738" y="33"/>
                    </a:lnTo>
                    <a:lnTo>
                      <a:pt x="634" y="52"/>
                    </a:lnTo>
                    <a:lnTo>
                      <a:pt x="527" y="52"/>
                    </a:lnTo>
                    <a:lnTo>
                      <a:pt x="481" y="51"/>
                    </a:lnTo>
                    <a:lnTo>
                      <a:pt x="455" y="74"/>
                    </a:lnTo>
                    <a:lnTo>
                      <a:pt x="448" y="86"/>
                    </a:lnTo>
                    <a:lnTo>
                      <a:pt x="450" y="79"/>
                    </a:lnTo>
                    <a:lnTo>
                      <a:pt x="437" y="79"/>
                    </a:lnTo>
                    <a:lnTo>
                      <a:pt x="434" y="70"/>
                    </a:lnTo>
                    <a:lnTo>
                      <a:pt x="450" y="67"/>
                    </a:lnTo>
                    <a:lnTo>
                      <a:pt x="469" y="49"/>
                    </a:lnTo>
                    <a:lnTo>
                      <a:pt x="448" y="63"/>
                    </a:lnTo>
                    <a:lnTo>
                      <a:pt x="411" y="70"/>
                    </a:lnTo>
                    <a:lnTo>
                      <a:pt x="390" y="68"/>
                    </a:lnTo>
                    <a:lnTo>
                      <a:pt x="379" y="61"/>
                    </a:lnTo>
                    <a:lnTo>
                      <a:pt x="371" y="30"/>
                    </a:lnTo>
                    <a:lnTo>
                      <a:pt x="360" y="16"/>
                    </a:lnTo>
                    <a:lnTo>
                      <a:pt x="362" y="7"/>
                    </a:lnTo>
                    <a:lnTo>
                      <a:pt x="372" y="12"/>
                    </a:lnTo>
                    <a:lnTo>
                      <a:pt x="353" y="0"/>
                    </a:lnTo>
                    <a:lnTo>
                      <a:pt x="298" y="10"/>
                    </a:lnTo>
                    <a:lnTo>
                      <a:pt x="262" y="23"/>
                    </a:lnTo>
                    <a:lnTo>
                      <a:pt x="233" y="45"/>
                    </a:lnTo>
                    <a:lnTo>
                      <a:pt x="198" y="59"/>
                    </a:lnTo>
                    <a:lnTo>
                      <a:pt x="172" y="95"/>
                    </a:lnTo>
                    <a:lnTo>
                      <a:pt x="177" y="95"/>
                    </a:lnTo>
                    <a:lnTo>
                      <a:pt x="174" y="100"/>
                    </a:lnTo>
                    <a:lnTo>
                      <a:pt x="165" y="102"/>
                    </a:lnTo>
                    <a:lnTo>
                      <a:pt x="170" y="96"/>
                    </a:lnTo>
                    <a:lnTo>
                      <a:pt x="107" y="119"/>
                    </a:lnTo>
                    <a:lnTo>
                      <a:pt x="52" y="140"/>
                    </a:lnTo>
                    <a:lnTo>
                      <a:pt x="24" y="160"/>
                    </a:lnTo>
                    <a:lnTo>
                      <a:pt x="9" y="158"/>
                    </a:lnTo>
                    <a:lnTo>
                      <a:pt x="5" y="163"/>
                    </a:lnTo>
                    <a:lnTo>
                      <a:pt x="7" y="165"/>
                    </a:lnTo>
                    <a:lnTo>
                      <a:pt x="7" y="167"/>
                    </a:lnTo>
                    <a:lnTo>
                      <a:pt x="5" y="167"/>
                    </a:lnTo>
                    <a:lnTo>
                      <a:pt x="0" y="179"/>
                    </a:lnTo>
                    <a:lnTo>
                      <a:pt x="19" y="177"/>
                    </a:lnTo>
                    <a:lnTo>
                      <a:pt x="24" y="170"/>
                    </a:lnTo>
                    <a:lnTo>
                      <a:pt x="23" y="163"/>
                    </a:lnTo>
                    <a:lnTo>
                      <a:pt x="42" y="168"/>
                    </a:lnTo>
                    <a:lnTo>
                      <a:pt x="42" y="182"/>
                    </a:lnTo>
                    <a:lnTo>
                      <a:pt x="37" y="191"/>
                    </a:lnTo>
                    <a:lnTo>
                      <a:pt x="44" y="200"/>
                    </a:lnTo>
                    <a:lnTo>
                      <a:pt x="42" y="209"/>
                    </a:lnTo>
                    <a:lnTo>
                      <a:pt x="14" y="195"/>
                    </a:lnTo>
                    <a:lnTo>
                      <a:pt x="14" y="204"/>
                    </a:lnTo>
                    <a:lnTo>
                      <a:pt x="16" y="205"/>
                    </a:lnTo>
                    <a:lnTo>
                      <a:pt x="17" y="207"/>
                    </a:lnTo>
                    <a:lnTo>
                      <a:pt x="17" y="212"/>
                    </a:lnTo>
                    <a:lnTo>
                      <a:pt x="17" y="218"/>
                    </a:lnTo>
                    <a:lnTo>
                      <a:pt x="17" y="221"/>
                    </a:lnTo>
                    <a:lnTo>
                      <a:pt x="21" y="225"/>
                    </a:lnTo>
                    <a:lnTo>
                      <a:pt x="21" y="228"/>
                    </a:lnTo>
                    <a:lnTo>
                      <a:pt x="23" y="232"/>
                    </a:lnTo>
                    <a:lnTo>
                      <a:pt x="23" y="237"/>
                    </a:lnTo>
                    <a:lnTo>
                      <a:pt x="24" y="246"/>
                    </a:lnTo>
                    <a:lnTo>
                      <a:pt x="26" y="249"/>
                    </a:lnTo>
                    <a:lnTo>
                      <a:pt x="28" y="258"/>
                    </a:lnTo>
                    <a:lnTo>
                      <a:pt x="30" y="260"/>
                    </a:lnTo>
                    <a:lnTo>
                      <a:pt x="28" y="265"/>
                    </a:lnTo>
                    <a:lnTo>
                      <a:pt x="26" y="269"/>
                    </a:lnTo>
                    <a:lnTo>
                      <a:pt x="24" y="267"/>
                    </a:lnTo>
                    <a:lnTo>
                      <a:pt x="24" y="269"/>
                    </a:lnTo>
                    <a:lnTo>
                      <a:pt x="23" y="272"/>
                    </a:lnTo>
                    <a:lnTo>
                      <a:pt x="24" y="277"/>
                    </a:lnTo>
                    <a:lnTo>
                      <a:pt x="23" y="291"/>
                    </a:lnTo>
                    <a:lnTo>
                      <a:pt x="21" y="295"/>
                    </a:lnTo>
                    <a:lnTo>
                      <a:pt x="19" y="297"/>
                    </a:lnTo>
                    <a:lnTo>
                      <a:pt x="17" y="298"/>
                    </a:lnTo>
                    <a:lnTo>
                      <a:pt x="12" y="302"/>
                    </a:lnTo>
                    <a:lnTo>
                      <a:pt x="7" y="305"/>
                    </a:lnTo>
                    <a:lnTo>
                      <a:pt x="5" y="309"/>
                    </a:lnTo>
                    <a:lnTo>
                      <a:pt x="5" y="312"/>
                    </a:lnTo>
                    <a:lnTo>
                      <a:pt x="5" y="316"/>
                    </a:lnTo>
                    <a:lnTo>
                      <a:pt x="5" y="321"/>
                    </a:lnTo>
                    <a:lnTo>
                      <a:pt x="3" y="325"/>
                    </a:lnTo>
                    <a:lnTo>
                      <a:pt x="5" y="328"/>
                    </a:lnTo>
                    <a:lnTo>
                      <a:pt x="9" y="328"/>
                    </a:lnTo>
                    <a:lnTo>
                      <a:pt x="10" y="332"/>
                    </a:lnTo>
                    <a:lnTo>
                      <a:pt x="19" y="335"/>
                    </a:lnTo>
                    <a:lnTo>
                      <a:pt x="23" y="337"/>
                    </a:lnTo>
                    <a:lnTo>
                      <a:pt x="30" y="346"/>
                    </a:lnTo>
                    <a:lnTo>
                      <a:pt x="33" y="35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Freeform 238">
                <a:extLst>
                  <a:ext uri="{FF2B5EF4-FFF2-40B4-BE49-F238E27FC236}">
                    <a16:creationId xmlns:a16="http://schemas.microsoft.com/office/drawing/2014/main" id="{D2BA71D5-F2FC-C46B-407B-656C89CDD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757"/>
                <a:ext cx="172" cy="160"/>
              </a:xfrm>
              <a:custGeom>
                <a:avLst/>
                <a:gdLst>
                  <a:gd name="T0" fmla="*/ 54 w 344"/>
                  <a:gd name="T1" fmla="*/ 108 h 319"/>
                  <a:gd name="T2" fmla="*/ 65 w 344"/>
                  <a:gd name="T3" fmla="*/ 142 h 319"/>
                  <a:gd name="T4" fmla="*/ 84 w 344"/>
                  <a:gd name="T5" fmla="*/ 144 h 319"/>
                  <a:gd name="T6" fmla="*/ 91 w 344"/>
                  <a:gd name="T7" fmla="*/ 163 h 319"/>
                  <a:gd name="T8" fmla="*/ 103 w 344"/>
                  <a:gd name="T9" fmla="*/ 168 h 319"/>
                  <a:gd name="T10" fmla="*/ 124 w 344"/>
                  <a:gd name="T11" fmla="*/ 173 h 319"/>
                  <a:gd name="T12" fmla="*/ 133 w 344"/>
                  <a:gd name="T13" fmla="*/ 186 h 319"/>
                  <a:gd name="T14" fmla="*/ 131 w 344"/>
                  <a:gd name="T15" fmla="*/ 205 h 319"/>
                  <a:gd name="T16" fmla="*/ 131 w 344"/>
                  <a:gd name="T17" fmla="*/ 221 h 319"/>
                  <a:gd name="T18" fmla="*/ 144 w 344"/>
                  <a:gd name="T19" fmla="*/ 233 h 319"/>
                  <a:gd name="T20" fmla="*/ 181 w 344"/>
                  <a:gd name="T21" fmla="*/ 224 h 319"/>
                  <a:gd name="T22" fmla="*/ 198 w 344"/>
                  <a:gd name="T23" fmla="*/ 214 h 319"/>
                  <a:gd name="T24" fmla="*/ 191 w 344"/>
                  <a:gd name="T25" fmla="*/ 235 h 319"/>
                  <a:gd name="T26" fmla="*/ 193 w 344"/>
                  <a:gd name="T27" fmla="*/ 253 h 319"/>
                  <a:gd name="T28" fmla="*/ 214 w 344"/>
                  <a:gd name="T29" fmla="*/ 272 h 319"/>
                  <a:gd name="T30" fmla="*/ 230 w 344"/>
                  <a:gd name="T31" fmla="*/ 286 h 319"/>
                  <a:gd name="T32" fmla="*/ 244 w 344"/>
                  <a:gd name="T33" fmla="*/ 307 h 319"/>
                  <a:gd name="T34" fmla="*/ 258 w 344"/>
                  <a:gd name="T35" fmla="*/ 316 h 319"/>
                  <a:gd name="T36" fmla="*/ 274 w 344"/>
                  <a:gd name="T37" fmla="*/ 312 h 319"/>
                  <a:gd name="T38" fmla="*/ 286 w 344"/>
                  <a:gd name="T39" fmla="*/ 305 h 319"/>
                  <a:gd name="T40" fmla="*/ 286 w 344"/>
                  <a:gd name="T41" fmla="*/ 288 h 319"/>
                  <a:gd name="T42" fmla="*/ 277 w 344"/>
                  <a:gd name="T43" fmla="*/ 268 h 319"/>
                  <a:gd name="T44" fmla="*/ 281 w 344"/>
                  <a:gd name="T45" fmla="*/ 249 h 319"/>
                  <a:gd name="T46" fmla="*/ 290 w 344"/>
                  <a:gd name="T47" fmla="*/ 237 h 319"/>
                  <a:gd name="T48" fmla="*/ 300 w 344"/>
                  <a:gd name="T49" fmla="*/ 216 h 319"/>
                  <a:gd name="T50" fmla="*/ 316 w 344"/>
                  <a:gd name="T51" fmla="*/ 217 h 319"/>
                  <a:gd name="T52" fmla="*/ 318 w 344"/>
                  <a:gd name="T53" fmla="*/ 217 h 319"/>
                  <a:gd name="T54" fmla="*/ 321 w 344"/>
                  <a:gd name="T55" fmla="*/ 209 h 319"/>
                  <a:gd name="T56" fmla="*/ 334 w 344"/>
                  <a:gd name="T57" fmla="*/ 200 h 319"/>
                  <a:gd name="T58" fmla="*/ 341 w 344"/>
                  <a:gd name="T59" fmla="*/ 195 h 319"/>
                  <a:gd name="T60" fmla="*/ 341 w 344"/>
                  <a:gd name="T61" fmla="*/ 182 h 319"/>
                  <a:gd name="T62" fmla="*/ 337 w 344"/>
                  <a:gd name="T63" fmla="*/ 166 h 319"/>
                  <a:gd name="T64" fmla="*/ 326 w 344"/>
                  <a:gd name="T65" fmla="*/ 161 h 319"/>
                  <a:gd name="T66" fmla="*/ 334 w 344"/>
                  <a:gd name="T67" fmla="*/ 147 h 319"/>
                  <a:gd name="T68" fmla="*/ 325 w 344"/>
                  <a:gd name="T69" fmla="*/ 140 h 319"/>
                  <a:gd name="T70" fmla="*/ 312 w 344"/>
                  <a:gd name="T71" fmla="*/ 124 h 319"/>
                  <a:gd name="T72" fmla="*/ 295 w 344"/>
                  <a:gd name="T73" fmla="*/ 123 h 319"/>
                  <a:gd name="T74" fmla="*/ 283 w 344"/>
                  <a:gd name="T75" fmla="*/ 114 h 319"/>
                  <a:gd name="T76" fmla="*/ 291 w 344"/>
                  <a:gd name="T77" fmla="*/ 93 h 319"/>
                  <a:gd name="T78" fmla="*/ 297 w 344"/>
                  <a:gd name="T79" fmla="*/ 73 h 319"/>
                  <a:gd name="T80" fmla="*/ 297 w 344"/>
                  <a:gd name="T81" fmla="*/ 61 h 319"/>
                  <a:gd name="T82" fmla="*/ 270 w 344"/>
                  <a:gd name="T83" fmla="*/ 38 h 319"/>
                  <a:gd name="T84" fmla="*/ 247 w 344"/>
                  <a:gd name="T85" fmla="*/ 35 h 319"/>
                  <a:gd name="T86" fmla="*/ 233 w 344"/>
                  <a:gd name="T87" fmla="*/ 21 h 319"/>
                  <a:gd name="T88" fmla="*/ 218 w 344"/>
                  <a:gd name="T89" fmla="*/ 17 h 319"/>
                  <a:gd name="T90" fmla="*/ 211 w 344"/>
                  <a:gd name="T91" fmla="*/ 8 h 319"/>
                  <a:gd name="T92" fmla="*/ 198 w 344"/>
                  <a:gd name="T93" fmla="*/ 8 h 319"/>
                  <a:gd name="T94" fmla="*/ 184 w 344"/>
                  <a:gd name="T95" fmla="*/ 1 h 319"/>
                  <a:gd name="T96" fmla="*/ 165 w 344"/>
                  <a:gd name="T97" fmla="*/ 19 h 319"/>
                  <a:gd name="T98" fmla="*/ 163 w 344"/>
                  <a:gd name="T99" fmla="*/ 29 h 319"/>
                  <a:gd name="T100" fmla="*/ 135 w 344"/>
                  <a:gd name="T101" fmla="*/ 33 h 319"/>
                  <a:gd name="T102" fmla="*/ 121 w 344"/>
                  <a:gd name="T103" fmla="*/ 35 h 319"/>
                  <a:gd name="T104" fmla="*/ 96 w 344"/>
                  <a:gd name="T105" fmla="*/ 19 h 319"/>
                  <a:gd name="T106" fmla="*/ 84 w 344"/>
                  <a:gd name="T107" fmla="*/ 28 h 319"/>
                  <a:gd name="T108" fmla="*/ 66 w 344"/>
                  <a:gd name="T109" fmla="*/ 10 h 319"/>
                  <a:gd name="T110" fmla="*/ 0 w 344"/>
                  <a:gd name="T111" fmla="*/ 56 h 319"/>
                  <a:gd name="T112" fmla="*/ 1 w 344"/>
                  <a:gd name="T113" fmla="*/ 82 h 319"/>
                  <a:gd name="T114" fmla="*/ 10 w 344"/>
                  <a:gd name="T115" fmla="*/ 91 h 319"/>
                  <a:gd name="T116" fmla="*/ 28 w 344"/>
                  <a:gd name="T117" fmla="*/ 103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44" h="319">
                    <a:moveTo>
                      <a:pt x="37" y="96"/>
                    </a:moveTo>
                    <a:lnTo>
                      <a:pt x="44" y="96"/>
                    </a:lnTo>
                    <a:lnTo>
                      <a:pt x="47" y="94"/>
                    </a:lnTo>
                    <a:lnTo>
                      <a:pt x="49" y="96"/>
                    </a:lnTo>
                    <a:lnTo>
                      <a:pt x="52" y="101"/>
                    </a:lnTo>
                    <a:lnTo>
                      <a:pt x="52" y="103"/>
                    </a:lnTo>
                    <a:lnTo>
                      <a:pt x="52" y="105"/>
                    </a:lnTo>
                    <a:lnTo>
                      <a:pt x="54" y="108"/>
                    </a:lnTo>
                    <a:lnTo>
                      <a:pt x="58" y="108"/>
                    </a:lnTo>
                    <a:lnTo>
                      <a:pt x="58" y="114"/>
                    </a:lnTo>
                    <a:lnTo>
                      <a:pt x="56" y="115"/>
                    </a:lnTo>
                    <a:lnTo>
                      <a:pt x="58" y="128"/>
                    </a:lnTo>
                    <a:lnTo>
                      <a:pt x="58" y="135"/>
                    </a:lnTo>
                    <a:lnTo>
                      <a:pt x="58" y="137"/>
                    </a:lnTo>
                    <a:lnTo>
                      <a:pt x="63" y="140"/>
                    </a:lnTo>
                    <a:lnTo>
                      <a:pt x="65" y="142"/>
                    </a:lnTo>
                    <a:lnTo>
                      <a:pt x="66" y="144"/>
                    </a:lnTo>
                    <a:lnTo>
                      <a:pt x="70" y="142"/>
                    </a:lnTo>
                    <a:lnTo>
                      <a:pt x="72" y="142"/>
                    </a:lnTo>
                    <a:lnTo>
                      <a:pt x="73" y="140"/>
                    </a:lnTo>
                    <a:lnTo>
                      <a:pt x="79" y="142"/>
                    </a:lnTo>
                    <a:lnTo>
                      <a:pt x="77" y="144"/>
                    </a:lnTo>
                    <a:lnTo>
                      <a:pt x="77" y="145"/>
                    </a:lnTo>
                    <a:lnTo>
                      <a:pt x="84" y="144"/>
                    </a:lnTo>
                    <a:lnTo>
                      <a:pt x="84" y="145"/>
                    </a:lnTo>
                    <a:lnTo>
                      <a:pt x="86" y="145"/>
                    </a:lnTo>
                    <a:lnTo>
                      <a:pt x="87" y="147"/>
                    </a:lnTo>
                    <a:lnTo>
                      <a:pt x="89" y="151"/>
                    </a:lnTo>
                    <a:lnTo>
                      <a:pt x="91" y="151"/>
                    </a:lnTo>
                    <a:lnTo>
                      <a:pt x="91" y="152"/>
                    </a:lnTo>
                    <a:lnTo>
                      <a:pt x="91" y="156"/>
                    </a:lnTo>
                    <a:lnTo>
                      <a:pt x="91" y="163"/>
                    </a:lnTo>
                    <a:lnTo>
                      <a:pt x="89" y="165"/>
                    </a:lnTo>
                    <a:lnTo>
                      <a:pt x="91" y="172"/>
                    </a:lnTo>
                    <a:lnTo>
                      <a:pt x="93" y="175"/>
                    </a:lnTo>
                    <a:lnTo>
                      <a:pt x="93" y="173"/>
                    </a:lnTo>
                    <a:lnTo>
                      <a:pt x="95" y="175"/>
                    </a:lnTo>
                    <a:lnTo>
                      <a:pt x="96" y="170"/>
                    </a:lnTo>
                    <a:lnTo>
                      <a:pt x="98" y="168"/>
                    </a:lnTo>
                    <a:lnTo>
                      <a:pt x="103" y="168"/>
                    </a:lnTo>
                    <a:lnTo>
                      <a:pt x="103" y="170"/>
                    </a:lnTo>
                    <a:lnTo>
                      <a:pt x="105" y="168"/>
                    </a:lnTo>
                    <a:lnTo>
                      <a:pt x="110" y="173"/>
                    </a:lnTo>
                    <a:lnTo>
                      <a:pt x="117" y="172"/>
                    </a:lnTo>
                    <a:lnTo>
                      <a:pt x="119" y="172"/>
                    </a:lnTo>
                    <a:lnTo>
                      <a:pt x="121" y="172"/>
                    </a:lnTo>
                    <a:lnTo>
                      <a:pt x="124" y="172"/>
                    </a:lnTo>
                    <a:lnTo>
                      <a:pt x="124" y="173"/>
                    </a:lnTo>
                    <a:lnTo>
                      <a:pt x="126" y="177"/>
                    </a:lnTo>
                    <a:lnTo>
                      <a:pt x="128" y="179"/>
                    </a:lnTo>
                    <a:lnTo>
                      <a:pt x="130" y="179"/>
                    </a:lnTo>
                    <a:lnTo>
                      <a:pt x="131" y="184"/>
                    </a:lnTo>
                    <a:lnTo>
                      <a:pt x="131" y="186"/>
                    </a:lnTo>
                    <a:lnTo>
                      <a:pt x="133" y="188"/>
                    </a:lnTo>
                    <a:lnTo>
                      <a:pt x="135" y="188"/>
                    </a:lnTo>
                    <a:lnTo>
                      <a:pt x="133" y="186"/>
                    </a:lnTo>
                    <a:lnTo>
                      <a:pt x="135" y="184"/>
                    </a:lnTo>
                    <a:lnTo>
                      <a:pt x="137" y="186"/>
                    </a:lnTo>
                    <a:lnTo>
                      <a:pt x="140" y="188"/>
                    </a:lnTo>
                    <a:lnTo>
                      <a:pt x="140" y="189"/>
                    </a:lnTo>
                    <a:lnTo>
                      <a:pt x="133" y="195"/>
                    </a:lnTo>
                    <a:lnTo>
                      <a:pt x="133" y="198"/>
                    </a:lnTo>
                    <a:lnTo>
                      <a:pt x="131" y="203"/>
                    </a:lnTo>
                    <a:lnTo>
                      <a:pt x="131" y="205"/>
                    </a:lnTo>
                    <a:lnTo>
                      <a:pt x="130" y="207"/>
                    </a:lnTo>
                    <a:lnTo>
                      <a:pt x="131" y="209"/>
                    </a:lnTo>
                    <a:lnTo>
                      <a:pt x="133" y="207"/>
                    </a:lnTo>
                    <a:lnTo>
                      <a:pt x="137" y="209"/>
                    </a:lnTo>
                    <a:lnTo>
                      <a:pt x="137" y="212"/>
                    </a:lnTo>
                    <a:lnTo>
                      <a:pt x="138" y="217"/>
                    </a:lnTo>
                    <a:lnTo>
                      <a:pt x="135" y="221"/>
                    </a:lnTo>
                    <a:lnTo>
                      <a:pt x="131" y="221"/>
                    </a:lnTo>
                    <a:lnTo>
                      <a:pt x="128" y="226"/>
                    </a:lnTo>
                    <a:lnTo>
                      <a:pt x="130" y="228"/>
                    </a:lnTo>
                    <a:lnTo>
                      <a:pt x="128" y="230"/>
                    </a:lnTo>
                    <a:lnTo>
                      <a:pt x="130" y="230"/>
                    </a:lnTo>
                    <a:lnTo>
                      <a:pt x="133" y="231"/>
                    </a:lnTo>
                    <a:lnTo>
                      <a:pt x="135" y="235"/>
                    </a:lnTo>
                    <a:lnTo>
                      <a:pt x="138" y="233"/>
                    </a:lnTo>
                    <a:lnTo>
                      <a:pt x="144" y="233"/>
                    </a:lnTo>
                    <a:lnTo>
                      <a:pt x="147" y="235"/>
                    </a:lnTo>
                    <a:lnTo>
                      <a:pt x="158" y="238"/>
                    </a:lnTo>
                    <a:lnTo>
                      <a:pt x="172" y="233"/>
                    </a:lnTo>
                    <a:lnTo>
                      <a:pt x="175" y="233"/>
                    </a:lnTo>
                    <a:lnTo>
                      <a:pt x="177" y="231"/>
                    </a:lnTo>
                    <a:lnTo>
                      <a:pt x="179" y="231"/>
                    </a:lnTo>
                    <a:lnTo>
                      <a:pt x="179" y="228"/>
                    </a:lnTo>
                    <a:lnTo>
                      <a:pt x="181" y="224"/>
                    </a:lnTo>
                    <a:lnTo>
                      <a:pt x="182" y="217"/>
                    </a:lnTo>
                    <a:lnTo>
                      <a:pt x="184" y="216"/>
                    </a:lnTo>
                    <a:lnTo>
                      <a:pt x="188" y="214"/>
                    </a:lnTo>
                    <a:lnTo>
                      <a:pt x="188" y="212"/>
                    </a:lnTo>
                    <a:lnTo>
                      <a:pt x="195" y="207"/>
                    </a:lnTo>
                    <a:lnTo>
                      <a:pt x="200" y="209"/>
                    </a:lnTo>
                    <a:lnTo>
                      <a:pt x="200" y="212"/>
                    </a:lnTo>
                    <a:lnTo>
                      <a:pt x="198" y="214"/>
                    </a:lnTo>
                    <a:lnTo>
                      <a:pt x="198" y="217"/>
                    </a:lnTo>
                    <a:lnTo>
                      <a:pt x="196" y="217"/>
                    </a:lnTo>
                    <a:lnTo>
                      <a:pt x="195" y="217"/>
                    </a:lnTo>
                    <a:lnTo>
                      <a:pt x="195" y="223"/>
                    </a:lnTo>
                    <a:lnTo>
                      <a:pt x="193" y="223"/>
                    </a:lnTo>
                    <a:lnTo>
                      <a:pt x="195" y="226"/>
                    </a:lnTo>
                    <a:lnTo>
                      <a:pt x="193" y="228"/>
                    </a:lnTo>
                    <a:lnTo>
                      <a:pt x="191" y="235"/>
                    </a:lnTo>
                    <a:lnTo>
                      <a:pt x="189" y="235"/>
                    </a:lnTo>
                    <a:lnTo>
                      <a:pt x="189" y="238"/>
                    </a:lnTo>
                    <a:lnTo>
                      <a:pt x="193" y="240"/>
                    </a:lnTo>
                    <a:lnTo>
                      <a:pt x="195" y="244"/>
                    </a:lnTo>
                    <a:lnTo>
                      <a:pt x="196" y="246"/>
                    </a:lnTo>
                    <a:lnTo>
                      <a:pt x="196" y="249"/>
                    </a:lnTo>
                    <a:lnTo>
                      <a:pt x="195" y="254"/>
                    </a:lnTo>
                    <a:lnTo>
                      <a:pt x="193" y="253"/>
                    </a:lnTo>
                    <a:lnTo>
                      <a:pt x="195" y="261"/>
                    </a:lnTo>
                    <a:lnTo>
                      <a:pt x="191" y="265"/>
                    </a:lnTo>
                    <a:lnTo>
                      <a:pt x="198" y="267"/>
                    </a:lnTo>
                    <a:lnTo>
                      <a:pt x="202" y="265"/>
                    </a:lnTo>
                    <a:lnTo>
                      <a:pt x="205" y="265"/>
                    </a:lnTo>
                    <a:lnTo>
                      <a:pt x="207" y="268"/>
                    </a:lnTo>
                    <a:lnTo>
                      <a:pt x="211" y="272"/>
                    </a:lnTo>
                    <a:lnTo>
                      <a:pt x="214" y="272"/>
                    </a:lnTo>
                    <a:lnTo>
                      <a:pt x="216" y="277"/>
                    </a:lnTo>
                    <a:lnTo>
                      <a:pt x="216" y="281"/>
                    </a:lnTo>
                    <a:lnTo>
                      <a:pt x="218" y="281"/>
                    </a:lnTo>
                    <a:lnTo>
                      <a:pt x="219" y="281"/>
                    </a:lnTo>
                    <a:lnTo>
                      <a:pt x="221" y="281"/>
                    </a:lnTo>
                    <a:lnTo>
                      <a:pt x="219" y="284"/>
                    </a:lnTo>
                    <a:lnTo>
                      <a:pt x="228" y="286"/>
                    </a:lnTo>
                    <a:lnTo>
                      <a:pt x="230" y="286"/>
                    </a:lnTo>
                    <a:lnTo>
                      <a:pt x="235" y="293"/>
                    </a:lnTo>
                    <a:lnTo>
                      <a:pt x="232" y="296"/>
                    </a:lnTo>
                    <a:lnTo>
                      <a:pt x="233" y="298"/>
                    </a:lnTo>
                    <a:lnTo>
                      <a:pt x="235" y="298"/>
                    </a:lnTo>
                    <a:lnTo>
                      <a:pt x="237" y="298"/>
                    </a:lnTo>
                    <a:lnTo>
                      <a:pt x="240" y="298"/>
                    </a:lnTo>
                    <a:lnTo>
                      <a:pt x="244" y="302"/>
                    </a:lnTo>
                    <a:lnTo>
                      <a:pt x="244" y="307"/>
                    </a:lnTo>
                    <a:lnTo>
                      <a:pt x="246" y="307"/>
                    </a:lnTo>
                    <a:lnTo>
                      <a:pt x="244" y="311"/>
                    </a:lnTo>
                    <a:lnTo>
                      <a:pt x="246" y="312"/>
                    </a:lnTo>
                    <a:lnTo>
                      <a:pt x="244" y="316"/>
                    </a:lnTo>
                    <a:lnTo>
                      <a:pt x="246" y="319"/>
                    </a:lnTo>
                    <a:lnTo>
                      <a:pt x="247" y="318"/>
                    </a:lnTo>
                    <a:lnTo>
                      <a:pt x="256" y="316"/>
                    </a:lnTo>
                    <a:lnTo>
                      <a:pt x="258" y="316"/>
                    </a:lnTo>
                    <a:lnTo>
                      <a:pt x="258" y="318"/>
                    </a:lnTo>
                    <a:lnTo>
                      <a:pt x="260" y="316"/>
                    </a:lnTo>
                    <a:lnTo>
                      <a:pt x="260" y="314"/>
                    </a:lnTo>
                    <a:lnTo>
                      <a:pt x="267" y="312"/>
                    </a:lnTo>
                    <a:lnTo>
                      <a:pt x="269" y="314"/>
                    </a:lnTo>
                    <a:lnTo>
                      <a:pt x="270" y="314"/>
                    </a:lnTo>
                    <a:lnTo>
                      <a:pt x="272" y="314"/>
                    </a:lnTo>
                    <a:lnTo>
                      <a:pt x="274" y="312"/>
                    </a:lnTo>
                    <a:lnTo>
                      <a:pt x="277" y="314"/>
                    </a:lnTo>
                    <a:lnTo>
                      <a:pt x="281" y="312"/>
                    </a:lnTo>
                    <a:lnTo>
                      <a:pt x="281" y="314"/>
                    </a:lnTo>
                    <a:lnTo>
                      <a:pt x="284" y="312"/>
                    </a:lnTo>
                    <a:lnTo>
                      <a:pt x="284" y="311"/>
                    </a:lnTo>
                    <a:lnTo>
                      <a:pt x="283" y="309"/>
                    </a:lnTo>
                    <a:lnTo>
                      <a:pt x="286" y="307"/>
                    </a:lnTo>
                    <a:lnTo>
                      <a:pt x="286" y="305"/>
                    </a:lnTo>
                    <a:lnTo>
                      <a:pt x="288" y="302"/>
                    </a:lnTo>
                    <a:lnTo>
                      <a:pt x="288" y="303"/>
                    </a:lnTo>
                    <a:lnTo>
                      <a:pt x="288" y="302"/>
                    </a:lnTo>
                    <a:lnTo>
                      <a:pt x="290" y="298"/>
                    </a:lnTo>
                    <a:lnTo>
                      <a:pt x="286" y="296"/>
                    </a:lnTo>
                    <a:lnTo>
                      <a:pt x="286" y="295"/>
                    </a:lnTo>
                    <a:lnTo>
                      <a:pt x="288" y="291"/>
                    </a:lnTo>
                    <a:lnTo>
                      <a:pt x="286" y="288"/>
                    </a:lnTo>
                    <a:lnTo>
                      <a:pt x="284" y="289"/>
                    </a:lnTo>
                    <a:lnTo>
                      <a:pt x="283" y="288"/>
                    </a:lnTo>
                    <a:lnTo>
                      <a:pt x="283" y="284"/>
                    </a:lnTo>
                    <a:lnTo>
                      <a:pt x="279" y="277"/>
                    </a:lnTo>
                    <a:lnTo>
                      <a:pt x="277" y="277"/>
                    </a:lnTo>
                    <a:lnTo>
                      <a:pt x="276" y="270"/>
                    </a:lnTo>
                    <a:lnTo>
                      <a:pt x="277" y="270"/>
                    </a:lnTo>
                    <a:lnTo>
                      <a:pt x="277" y="268"/>
                    </a:lnTo>
                    <a:lnTo>
                      <a:pt x="277" y="267"/>
                    </a:lnTo>
                    <a:lnTo>
                      <a:pt x="277" y="265"/>
                    </a:lnTo>
                    <a:lnTo>
                      <a:pt x="279" y="265"/>
                    </a:lnTo>
                    <a:lnTo>
                      <a:pt x="281" y="265"/>
                    </a:lnTo>
                    <a:lnTo>
                      <a:pt x="281" y="263"/>
                    </a:lnTo>
                    <a:lnTo>
                      <a:pt x="276" y="260"/>
                    </a:lnTo>
                    <a:lnTo>
                      <a:pt x="279" y="256"/>
                    </a:lnTo>
                    <a:lnTo>
                      <a:pt x="281" y="249"/>
                    </a:lnTo>
                    <a:lnTo>
                      <a:pt x="284" y="249"/>
                    </a:lnTo>
                    <a:lnTo>
                      <a:pt x="284" y="247"/>
                    </a:lnTo>
                    <a:lnTo>
                      <a:pt x="286" y="247"/>
                    </a:lnTo>
                    <a:lnTo>
                      <a:pt x="286" y="246"/>
                    </a:lnTo>
                    <a:lnTo>
                      <a:pt x="286" y="242"/>
                    </a:lnTo>
                    <a:lnTo>
                      <a:pt x="286" y="240"/>
                    </a:lnTo>
                    <a:lnTo>
                      <a:pt x="290" y="238"/>
                    </a:lnTo>
                    <a:lnTo>
                      <a:pt x="290" y="237"/>
                    </a:lnTo>
                    <a:lnTo>
                      <a:pt x="290" y="235"/>
                    </a:lnTo>
                    <a:lnTo>
                      <a:pt x="290" y="233"/>
                    </a:lnTo>
                    <a:lnTo>
                      <a:pt x="290" y="231"/>
                    </a:lnTo>
                    <a:lnTo>
                      <a:pt x="293" y="230"/>
                    </a:lnTo>
                    <a:lnTo>
                      <a:pt x="293" y="224"/>
                    </a:lnTo>
                    <a:lnTo>
                      <a:pt x="295" y="223"/>
                    </a:lnTo>
                    <a:lnTo>
                      <a:pt x="300" y="223"/>
                    </a:lnTo>
                    <a:lnTo>
                      <a:pt x="300" y="216"/>
                    </a:lnTo>
                    <a:lnTo>
                      <a:pt x="304" y="216"/>
                    </a:lnTo>
                    <a:lnTo>
                      <a:pt x="307" y="214"/>
                    </a:lnTo>
                    <a:lnTo>
                      <a:pt x="307" y="217"/>
                    </a:lnTo>
                    <a:lnTo>
                      <a:pt x="309" y="219"/>
                    </a:lnTo>
                    <a:lnTo>
                      <a:pt x="312" y="217"/>
                    </a:lnTo>
                    <a:lnTo>
                      <a:pt x="312" y="216"/>
                    </a:lnTo>
                    <a:lnTo>
                      <a:pt x="314" y="216"/>
                    </a:lnTo>
                    <a:lnTo>
                      <a:pt x="316" y="217"/>
                    </a:lnTo>
                    <a:lnTo>
                      <a:pt x="314" y="223"/>
                    </a:lnTo>
                    <a:lnTo>
                      <a:pt x="316" y="223"/>
                    </a:lnTo>
                    <a:lnTo>
                      <a:pt x="318" y="221"/>
                    </a:lnTo>
                    <a:lnTo>
                      <a:pt x="318" y="219"/>
                    </a:lnTo>
                    <a:lnTo>
                      <a:pt x="318" y="221"/>
                    </a:lnTo>
                    <a:lnTo>
                      <a:pt x="316" y="219"/>
                    </a:lnTo>
                    <a:lnTo>
                      <a:pt x="318" y="219"/>
                    </a:lnTo>
                    <a:lnTo>
                      <a:pt x="318" y="217"/>
                    </a:lnTo>
                    <a:lnTo>
                      <a:pt x="318" y="216"/>
                    </a:lnTo>
                    <a:lnTo>
                      <a:pt x="319" y="217"/>
                    </a:lnTo>
                    <a:lnTo>
                      <a:pt x="319" y="216"/>
                    </a:lnTo>
                    <a:lnTo>
                      <a:pt x="323" y="216"/>
                    </a:lnTo>
                    <a:lnTo>
                      <a:pt x="321" y="214"/>
                    </a:lnTo>
                    <a:lnTo>
                      <a:pt x="323" y="212"/>
                    </a:lnTo>
                    <a:lnTo>
                      <a:pt x="321" y="210"/>
                    </a:lnTo>
                    <a:lnTo>
                      <a:pt x="321" y="209"/>
                    </a:lnTo>
                    <a:lnTo>
                      <a:pt x="319" y="209"/>
                    </a:lnTo>
                    <a:lnTo>
                      <a:pt x="321" y="209"/>
                    </a:lnTo>
                    <a:lnTo>
                      <a:pt x="321" y="207"/>
                    </a:lnTo>
                    <a:lnTo>
                      <a:pt x="323" y="207"/>
                    </a:lnTo>
                    <a:lnTo>
                      <a:pt x="325" y="203"/>
                    </a:lnTo>
                    <a:lnTo>
                      <a:pt x="328" y="203"/>
                    </a:lnTo>
                    <a:lnTo>
                      <a:pt x="332" y="202"/>
                    </a:lnTo>
                    <a:lnTo>
                      <a:pt x="334" y="200"/>
                    </a:lnTo>
                    <a:lnTo>
                      <a:pt x="332" y="200"/>
                    </a:lnTo>
                    <a:lnTo>
                      <a:pt x="332" y="198"/>
                    </a:lnTo>
                    <a:lnTo>
                      <a:pt x="334" y="196"/>
                    </a:lnTo>
                    <a:lnTo>
                      <a:pt x="334" y="195"/>
                    </a:lnTo>
                    <a:lnTo>
                      <a:pt x="337" y="195"/>
                    </a:lnTo>
                    <a:lnTo>
                      <a:pt x="339" y="196"/>
                    </a:lnTo>
                    <a:lnTo>
                      <a:pt x="341" y="196"/>
                    </a:lnTo>
                    <a:lnTo>
                      <a:pt x="341" y="195"/>
                    </a:lnTo>
                    <a:lnTo>
                      <a:pt x="344" y="195"/>
                    </a:lnTo>
                    <a:lnTo>
                      <a:pt x="344" y="193"/>
                    </a:lnTo>
                    <a:lnTo>
                      <a:pt x="344" y="191"/>
                    </a:lnTo>
                    <a:lnTo>
                      <a:pt x="341" y="189"/>
                    </a:lnTo>
                    <a:lnTo>
                      <a:pt x="341" y="188"/>
                    </a:lnTo>
                    <a:lnTo>
                      <a:pt x="339" y="186"/>
                    </a:lnTo>
                    <a:lnTo>
                      <a:pt x="341" y="184"/>
                    </a:lnTo>
                    <a:lnTo>
                      <a:pt x="341" y="182"/>
                    </a:lnTo>
                    <a:lnTo>
                      <a:pt x="341" y="179"/>
                    </a:lnTo>
                    <a:lnTo>
                      <a:pt x="342" y="177"/>
                    </a:lnTo>
                    <a:lnTo>
                      <a:pt x="342" y="173"/>
                    </a:lnTo>
                    <a:lnTo>
                      <a:pt x="339" y="173"/>
                    </a:lnTo>
                    <a:lnTo>
                      <a:pt x="339" y="172"/>
                    </a:lnTo>
                    <a:lnTo>
                      <a:pt x="339" y="170"/>
                    </a:lnTo>
                    <a:lnTo>
                      <a:pt x="341" y="168"/>
                    </a:lnTo>
                    <a:lnTo>
                      <a:pt x="337" y="166"/>
                    </a:lnTo>
                    <a:lnTo>
                      <a:pt x="335" y="166"/>
                    </a:lnTo>
                    <a:lnTo>
                      <a:pt x="334" y="166"/>
                    </a:lnTo>
                    <a:lnTo>
                      <a:pt x="332" y="166"/>
                    </a:lnTo>
                    <a:lnTo>
                      <a:pt x="332" y="165"/>
                    </a:lnTo>
                    <a:lnTo>
                      <a:pt x="328" y="166"/>
                    </a:lnTo>
                    <a:lnTo>
                      <a:pt x="326" y="163"/>
                    </a:lnTo>
                    <a:lnTo>
                      <a:pt x="325" y="161"/>
                    </a:lnTo>
                    <a:lnTo>
                      <a:pt x="326" y="161"/>
                    </a:lnTo>
                    <a:lnTo>
                      <a:pt x="326" y="159"/>
                    </a:lnTo>
                    <a:lnTo>
                      <a:pt x="325" y="159"/>
                    </a:lnTo>
                    <a:lnTo>
                      <a:pt x="325" y="156"/>
                    </a:lnTo>
                    <a:lnTo>
                      <a:pt x="328" y="154"/>
                    </a:lnTo>
                    <a:lnTo>
                      <a:pt x="330" y="152"/>
                    </a:lnTo>
                    <a:lnTo>
                      <a:pt x="332" y="152"/>
                    </a:lnTo>
                    <a:lnTo>
                      <a:pt x="332" y="149"/>
                    </a:lnTo>
                    <a:lnTo>
                      <a:pt x="334" y="147"/>
                    </a:lnTo>
                    <a:lnTo>
                      <a:pt x="334" y="145"/>
                    </a:lnTo>
                    <a:lnTo>
                      <a:pt x="332" y="147"/>
                    </a:lnTo>
                    <a:lnTo>
                      <a:pt x="328" y="145"/>
                    </a:lnTo>
                    <a:lnTo>
                      <a:pt x="326" y="145"/>
                    </a:lnTo>
                    <a:lnTo>
                      <a:pt x="325" y="144"/>
                    </a:lnTo>
                    <a:lnTo>
                      <a:pt x="326" y="144"/>
                    </a:lnTo>
                    <a:lnTo>
                      <a:pt x="326" y="142"/>
                    </a:lnTo>
                    <a:lnTo>
                      <a:pt x="325" y="140"/>
                    </a:lnTo>
                    <a:lnTo>
                      <a:pt x="325" y="138"/>
                    </a:lnTo>
                    <a:lnTo>
                      <a:pt x="323" y="137"/>
                    </a:lnTo>
                    <a:lnTo>
                      <a:pt x="321" y="130"/>
                    </a:lnTo>
                    <a:lnTo>
                      <a:pt x="318" y="131"/>
                    </a:lnTo>
                    <a:lnTo>
                      <a:pt x="314" y="130"/>
                    </a:lnTo>
                    <a:lnTo>
                      <a:pt x="314" y="131"/>
                    </a:lnTo>
                    <a:lnTo>
                      <a:pt x="314" y="126"/>
                    </a:lnTo>
                    <a:lnTo>
                      <a:pt x="312" y="124"/>
                    </a:lnTo>
                    <a:lnTo>
                      <a:pt x="309" y="124"/>
                    </a:lnTo>
                    <a:lnTo>
                      <a:pt x="307" y="124"/>
                    </a:lnTo>
                    <a:lnTo>
                      <a:pt x="304" y="124"/>
                    </a:lnTo>
                    <a:lnTo>
                      <a:pt x="302" y="124"/>
                    </a:lnTo>
                    <a:lnTo>
                      <a:pt x="300" y="121"/>
                    </a:lnTo>
                    <a:lnTo>
                      <a:pt x="297" y="124"/>
                    </a:lnTo>
                    <a:lnTo>
                      <a:pt x="297" y="123"/>
                    </a:lnTo>
                    <a:lnTo>
                      <a:pt x="295" y="123"/>
                    </a:lnTo>
                    <a:lnTo>
                      <a:pt x="293" y="121"/>
                    </a:lnTo>
                    <a:lnTo>
                      <a:pt x="291" y="121"/>
                    </a:lnTo>
                    <a:lnTo>
                      <a:pt x="291" y="119"/>
                    </a:lnTo>
                    <a:lnTo>
                      <a:pt x="288" y="123"/>
                    </a:lnTo>
                    <a:lnTo>
                      <a:pt x="283" y="123"/>
                    </a:lnTo>
                    <a:lnTo>
                      <a:pt x="283" y="121"/>
                    </a:lnTo>
                    <a:lnTo>
                      <a:pt x="284" y="117"/>
                    </a:lnTo>
                    <a:lnTo>
                      <a:pt x="283" y="114"/>
                    </a:lnTo>
                    <a:lnTo>
                      <a:pt x="281" y="112"/>
                    </a:lnTo>
                    <a:lnTo>
                      <a:pt x="279" y="108"/>
                    </a:lnTo>
                    <a:lnTo>
                      <a:pt x="281" y="103"/>
                    </a:lnTo>
                    <a:lnTo>
                      <a:pt x="284" y="101"/>
                    </a:lnTo>
                    <a:lnTo>
                      <a:pt x="286" y="100"/>
                    </a:lnTo>
                    <a:lnTo>
                      <a:pt x="288" y="98"/>
                    </a:lnTo>
                    <a:lnTo>
                      <a:pt x="288" y="96"/>
                    </a:lnTo>
                    <a:lnTo>
                      <a:pt x="291" y="93"/>
                    </a:lnTo>
                    <a:lnTo>
                      <a:pt x="288" y="91"/>
                    </a:lnTo>
                    <a:lnTo>
                      <a:pt x="291" y="87"/>
                    </a:lnTo>
                    <a:lnTo>
                      <a:pt x="293" y="84"/>
                    </a:lnTo>
                    <a:lnTo>
                      <a:pt x="293" y="82"/>
                    </a:lnTo>
                    <a:lnTo>
                      <a:pt x="293" y="80"/>
                    </a:lnTo>
                    <a:lnTo>
                      <a:pt x="295" y="75"/>
                    </a:lnTo>
                    <a:lnTo>
                      <a:pt x="297" y="75"/>
                    </a:lnTo>
                    <a:lnTo>
                      <a:pt x="297" y="73"/>
                    </a:lnTo>
                    <a:lnTo>
                      <a:pt x="298" y="70"/>
                    </a:lnTo>
                    <a:lnTo>
                      <a:pt x="300" y="72"/>
                    </a:lnTo>
                    <a:lnTo>
                      <a:pt x="298" y="68"/>
                    </a:lnTo>
                    <a:lnTo>
                      <a:pt x="298" y="66"/>
                    </a:lnTo>
                    <a:lnTo>
                      <a:pt x="302" y="65"/>
                    </a:lnTo>
                    <a:lnTo>
                      <a:pt x="302" y="63"/>
                    </a:lnTo>
                    <a:lnTo>
                      <a:pt x="300" y="59"/>
                    </a:lnTo>
                    <a:lnTo>
                      <a:pt x="297" y="61"/>
                    </a:lnTo>
                    <a:lnTo>
                      <a:pt x="295" y="58"/>
                    </a:lnTo>
                    <a:lnTo>
                      <a:pt x="295" y="56"/>
                    </a:lnTo>
                    <a:lnTo>
                      <a:pt x="286" y="56"/>
                    </a:lnTo>
                    <a:lnTo>
                      <a:pt x="279" y="50"/>
                    </a:lnTo>
                    <a:lnTo>
                      <a:pt x="276" y="50"/>
                    </a:lnTo>
                    <a:lnTo>
                      <a:pt x="276" y="42"/>
                    </a:lnTo>
                    <a:lnTo>
                      <a:pt x="272" y="40"/>
                    </a:lnTo>
                    <a:lnTo>
                      <a:pt x="270" y="38"/>
                    </a:lnTo>
                    <a:lnTo>
                      <a:pt x="263" y="43"/>
                    </a:lnTo>
                    <a:lnTo>
                      <a:pt x="258" y="42"/>
                    </a:lnTo>
                    <a:lnTo>
                      <a:pt x="256" y="43"/>
                    </a:lnTo>
                    <a:lnTo>
                      <a:pt x="251" y="43"/>
                    </a:lnTo>
                    <a:lnTo>
                      <a:pt x="249" y="42"/>
                    </a:lnTo>
                    <a:lnTo>
                      <a:pt x="246" y="43"/>
                    </a:lnTo>
                    <a:lnTo>
                      <a:pt x="246" y="42"/>
                    </a:lnTo>
                    <a:lnTo>
                      <a:pt x="247" y="35"/>
                    </a:lnTo>
                    <a:lnTo>
                      <a:pt x="246" y="33"/>
                    </a:lnTo>
                    <a:lnTo>
                      <a:pt x="244" y="31"/>
                    </a:lnTo>
                    <a:lnTo>
                      <a:pt x="239" y="33"/>
                    </a:lnTo>
                    <a:lnTo>
                      <a:pt x="237" y="33"/>
                    </a:lnTo>
                    <a:lnTo>
                      <a:pt x="237" y="28"/>
                    </a:lnTo>
                    <a:lnTo>
                      <a:pt x="235" y="26"/>
                    </a:lnTo>
                    <a:lnTo>
                      <a:pt x="233" y="22"/>
                    </a:lnTo>
                    <a:lnTo>
                      <a:pt x="233" y="21"/>
                    </a:lnTo>
                    <a:lnTo>
                      <a:pt x="235" y="14"/>
                    </a:lnTo>
                    <a:lnTo>
                      <a:pt x="233" y="8"/>
                    </a:lnTo>
                    <a:lnTo>
                      <a:pt x="230" y="8"/>
                    </a:lnTo>
                    <a:lnTo>
                      <a:pt x="230" y="5"/>
                    </a:lnTo>
                    <a:lnTo>
                      <a:pt x="228" y="8"/>
                    </a:lnTo>
                    <a:lnTo>
                      <a:pt x="226" y="12"/>
                    </a:lnTo>
                    <a:lnTo>
                      <a:pt x="219" y="19"/>
                    </a:lnTo>
                    <a:lnTo>
                      <a:pt x="218" y="17"/>
                    </a:lnTo>
                    <a:lnTo>
                      <a:pt x="218" y="15"/>
                    </a:lnTo>
                    <a:lnTo>
                      <a:pt x="205" y="15"/>
                    </a:lnTo>
                    <a:lnTo>
                      <a:pt x="205" y="14"/>
                    </a:lnTo>
                    <a:lnTo>
                      <a:pt x="205" y="12"/>
                    </a:lnTo>
                    <a:lnTo>
                      <a:pt x="207" y="12"/>
                    </a:lnTo>
                    <a:lnTo>
                      <a:pt x="211" y="14"/>
                    </a:lnTo>
                    <a:lnTo>
                      <a:pt x="211" y="10"/>
                    </a:lnTo>
                    <a:lnTo>
                      <a:pt x="211" y="8"/>
                    </a:lnTo>
                    <a:lnTo>
                      <a:pt x="212" y="5"/>
                    </a:lnTo>
                    <a:lnTo>
                      <a:pt x="211" y="5"/>
                    </a:lnTo>
                    <a:lnTo>
                      <a:pt x="211" y="3"/>
                    </a:lnTo>
                    <a:lnTo>
                      <a:pt x="205" y="0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0" y="5"/>
                    </a:lnTo>
                    <a:lnTo>
                      <a:pt x="198" y="8"/>
                    </a:lnTo>
                    <a:lnTo>
                      <a:pt x="195" y="8"/>
                    </a:lnTo>
                    <a:lnTo>
                      <a:pt x="195" y="12"/>
                    </a:lnTo>
                    <a:lnTo>
                      <a:pt x="193" y="12"/>
                    </a:lnTo>
                    <a:lnTo>
                      <a:pt x="186" y="10"/>
                    </a:lnTo>
                    <a:lnTo>
                      <a:pt x="182" y="12"/>
                    </a:lnTo>
                    <a:lnTo>
                      <a:pt x="182" y="7"/>
                    </a:lnTo>
                    <a:lnTo>
                      <a:pt x="186" y="3"/>
                    </a:lnTo>
                    <a:lnTo>
                      <a:pt x="184" y="1"/>
                    </a:lnTo>
                    <a:lnTo>
                      <a:pt x="179" y="1"/>
                    </a:lnTo>
                    <a:lnTo>
                      <a:pt x="170" y="5"/>
                    </a:lnTo>
                    <a:lnTo>
                      <a:pt x="170" y="7"/>
                    </a:lnTo>
                    <a:lnTo>
                      <a:pt x="170" y="12"/>
                    </a:lnTo>
                    <a:lnTo>
                      <a:pt x="172" y="17"/>
                    </a:lnTo>
                    <a:lnTo>
                      <a:pt x="172" y="19"/>
                    </a:lnTo>
                    <a:lnTo>
                      <a:pt x="168" y="19"/>
                    </a:lnTo>
                    <a:lnTo>
                      <a:pt x="165" y="19"/>
                    </a:lnTo>
                    <a:lnTo>
                      <a:pt x="165" y="15"/>
                    </a:lnTo>
                    <a:lnTo>
                      <a:pt x="156" y="15"/>
                    </a:lnTo>
                    <a:lnTo>
                      <a:pt x="156" y="19"/>
                    </a:lnTo>
                    <a:lnTo>
                      <a:pt x="158" y="22"/>
                    </a:lnTo>
                    <a:lnTo>
                      <a:pt x="158" y="26"/>
                    </a:lnTo>
                    <a:lnTo>
                      <a:pt x="160" y="28"/>
                    </a:lnTo>
                    <a:lnTo>
                      <a:pt x="161" y="28"/>
                    </a:lnTo>
                    <a:lnTo>
                      <a:pt x="163" y="29"/>
                    </a:lnTo>
                    <a:lnTo>
                      <a:pt x="161" y="33"/>
                    </a:lnTo>
                    <a:lnTo>
                      <a:pt x="160" y="33"/>
                    </a:lnTo>
                    <a:lnTo>
                      <a:pt x="161" y="29"/>
                    </a:lnTo>
                    <a:lnTo>
                      <a:pt x="158" y="28"/>
                    </a:lnTo>
                    <a:lnTo>
                      <a:pt x="156" y="21"/>
                    </a:lnTo>
                    <a:lnTo>
                      <a:pt x="154" y="19"/>
                    </a:lnTo>
                    <a:lnTo>
                      <a:pt x="147" y="26"/>
                    </a:lnTo>
                    <a:lnTo>
                      <a:pt x="135" y="33"/>
                    </a:lnTo>
                    <a:lnTo>
                      <a:pt x="131" y="33"/>
                    </a:lnTo>
                    <a:lnTo>
                      <a:pt x="130" y="35"/>
                    </a:lnTo>
                    <a:lnTo>
                      <a:pt x="126" y="36"/>
                    </a:lnTo>
                    <a:lnTo>
                      <a:pt x="124" y="36"/>
                    </a:lnTo>
                    <a:lnTo>
                      <a:pt x="123" y="38"/>
                    </a:lnTo>
                    <a:lnTo>
                      <a:pt x="121" y="38"/>
                    </a:lnTo>
                    <a:lnTo>
                      <a:pt x="119" y="36"/>
                    </a:lnTo>
                    <a:lnTo>
                      <a:pt x="121" y="35"/>
                    </a:lnTo>
                    <a:lnTo>
                      <a:pt x="119" y="36"/>
                    </a:lnTo>
                    <a:lnTo>
                      <a:pt x="112" y="36"/>
                    </a:lnTo>
                    <a:lnTo>
                      <a:pt x="110" y="35"/>
                    </a:lnTo>
                    <a:lnTo>
                      <a:pt x="112" y="29"/>
                    </a:lnTo>
                    <a:lnTo>
                      <a:pt x="110" y="28"/>
                    </a:lnTo>
                    <a:lnTo>
                      <a:pt x="105" y="26"/>
                    </a:lnTo>
                    <a:lnTo>
                      <a:pt x="98" y="21"/>
                    </a:lnTo>
                    <a:lnTo>
                      <a:pt x="96" y="19"/>
                    </a:lnTo>
                    <a:lnTo>
                      <a:pt x="95" y="19"/>
                    </a:lnTo>
                    <a:lnTo>
                      <a:pt x="95" y="21"/>
                    </a:lnTo>
                    <a:lnTo>
                      <a:pt x="93" y="21"/>
                    </a:lnTo>
                    <a:lnTo>
                      <a:pt x="87" y="22"/>
                    </a:lnTo>
                    <a:lnTo>
                      <a:pt x="87" y="21"/>
                    </a:lnTo>
                    <a:lnTo>
                      <a:pt x="87" y="26"/>
                    </a:lnTo>
                    <a:lnTo>
                      <a:pt x="86" y="29"/>
                    </a:lnTo>
                    <a:lnTo>
                      <a:pt x="84" y="28"/>
                    </a:lnTo>
                    <a:lnTo>
                      <a:pt x="80" y="28"/>
                    </a:lnTo>
                    <a:lnTo>
                      <a:pt x="75" y="22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5"/>
                    </a:lnTo>
                    <a:lnTo>
                      <a:pt x="75" y="12"/>
                    </a:lnTo>
                    <a:lnTo>
                      <a:pt x="75" y="7"/>
                    </a:lnTo>
                    <a:lnTo>
                      <a:pt x="66" y="10"/>
                    </a:lnTo>
                    <a:lnTo>
                      <a:pt x="65" y="10"/>
                    </a:lnTo>
                    <a:lnTo>
                      <a:pt x="51" y="17"/>
                    </a:lnTo>
                    <a:lnTo>
                      <a:pt x="33" y="26"/>
                    </a:lnTo>
                    <a:lnTo>
                      <a:pt x="33" y="28"/>
                    </a:lnTo>
                    <a:lnTo>
                      <a:pt x="19" y="35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0" y="56"/>
                    </a:lnTo>
                    <a:lnTo>
                      <a:pt x="1" y="58"/>
                    </a:lnTo>
                    <a:lnTo>
                      <a:pt x="3" y="59"/>
                    </a:lnTo>
                    <a:lnTo>
                      <a:pt x="5" y="63"/>
                    </a:lnTo>
                    <a:lnTo>
                      <a:pt x="1" y="68"/>
                    </a:lnTo>
                    <a:lnTo>
                      <a:pt x="0" y="70"/>
                    </a:lnTo>
                    <a:lnTo>
                      <a:pt x="1" y="70"/>
                    </a:lnTo>
                    <a:lnTo>
                      <a:pt x="1" y="72"/>
                    </a:lnTo>
                    <a:lnTo>
                      <a:pt x="1" y="82"/>
                    </a:lnTo>
                    <a:lnTo>
                      <a:pt x="3" y="84"/>
                    </a:lnTo>
                    <a:lnTo>
                      <a:pt x="3" y="86"/>
                    </a:lnTo>
                    <a:lnTo>
                      <a:pt x="3" y="87"/>
                    </a:lnTo>
                    <a:lnTo>
                      <a:pt x="7" y="86"/>
                    </a:lnTo>
                    <a:lnTo>
                      <a:pt x="7" y="87"/>
                    </a:lnTo>
                    <a:lnTo>
                      <a:pt x="8" y="87"/>
                    </a:lnTo>
                    <a:lnTo>
                      <a:pt x="10" y="89"/>
                    </a:lnTo>
                    <a:lnTo>
                      <a:pt x="10" y="91"/>
                    </a:lnTo>
                    <a:lnTo>
                      <a:pt x="15" y="98"/>
                    </a:lnTo>
                    <a:lnTo>
                      <a:pt x="15" y="101"/>
                    </a:lnTo>
                    <a:lnTo>
                      <a:pt x="17" y="103"/>
                    </a:lnTo>
                    <a:lnTo>
                      <a:pt x="21" y="103"/>
                    </a:lnTo>
                    <a:lnTo>
                      <a:pt x="22" y="105"/>
                    </a:lnTo>
                    <a:lnTo>
                      <a:pt x="26" y="108"/>
                    </a:lnTo>
                    <a:lnTo>
                      <a:pt x="28" y="107"/>
                    </a:lnTo>
                    <a:lnTo>
                      <a:pt x="28" y="103"/>
                    </a:lnTo>
                    <a:lnTo>
                      <a:pt x="30" y="100"/>
                    </a:lnTo>
                    <a:lnTo>
                      <a:pt x="31" y="101"/>
                    </a:lnTo>
                    <a:lnTo>
                      <a:pt x="37" y="9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Freeform 239">
                <a:extLst>
                  <a:ext uri="{FF2B5EF4-FFF2-40B4-BE49-F238E27FC236}">
                    <a16:creationId xmlns:a16="http://schemas.microsoft.com/office/drawing/2014/main" id="{7517EA03-FC1D-275F-AB6C-5858F653F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9" y="2762"/>
                <a:ext cx="1" cy="2"/>
              </a:xfrm>
              <a:custGeom>
                <a:avLst/>
                <a:gdLst>
                  <a:gd name="T0" fmla="*/ 0 w 2"/>
                  <a:gd name="T1" fmla="*/ 2 h 4"/>
                  <a:gd name="T2" fmla="*/ 2 w 2"/>
                  <a:gd name="T3" fmla="*/ 0 h 4"/>
                  <a:gd name="T4" fmla="*/ 2 w 2"/>
                  <a:gd name="T5" fmla="*/ 2 h 4"/>
                  <a:gd name="T6" fmla="*/ 0 w 2"/>
                  <a:gd name="T7" fmla="*/ 4 h 4"/>
                  <a:gd name="T8" fmla="*/ 0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Freeform 240">
                <a:extLst>
                  <a:ext uri="{FF2B5EF4-FFF2-40B4-BE49-F238E27FC236}">
                    <a16:creationId xmlns:a16="http://schemas.microsoft.com/office/drawing/2014/main" id="{23496B7B-4E56-3563-9739-172E3C430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9" y="2765"/>
                <a:ext cx="1" cy="1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Freeform 241">
                <a:extLst>
                  <a:ext uri="{FF2B5EF4-FFF2-40B4-BE49-F238E27FC236}">
                    <a16:creationId xmlns:a16="http://schemas.microsoft.com/office/drawing/2014/main" id="{1E7A08B1-23E2-31B5-C076-02941F10B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" y="2379"/>
                <a:ext cx="222" cy="272"/>
              </a:xfrm>
              <a:custGeom>
                <a:avLst/>
                <a:gdLst>
                  <a:gd name="T0" fmla="*/ 32 w 445"/>
                  <a:gd name="T1" fmla="*/ 408 h 545"/>
                  <a:gd name="T2" fmla="*/ 67 w 445"/>
                  <a:gd name="T3" fmla="*/ 392 h 545"/>
                  <a:gd name="T4" fmla="*/ 141 w 445"/>
                  <a:gd name="T5" fmla="*/ 376 h 545"/>
                  <a:gd name="T6" fmla="*/ 149 w 445"/>
                  <a:gd name="T7" fmla="*/ 357 h 545"/>
                  <a:gd name="T8" fmla="*/ 126 w 445"/>
                  <a:gd name="T9" fmla="*/ 367 h 545"/>
                  <a:gd name="T10" fmla="*/ 90 w 445"/>
                  <a:gd name="T11" fmla="*/ 362 h 545"/>
                  <a:gd name="T12" fmla="*/ 114 w 445"/>
                  <a:gd name="T13" fmla="*/ 341 h 545"/>
                  <a:gd name="T14" fmla="*/ 121 w 445"/>
                  <a:gd name="T15" fmla="*/ 318 h 545"/>
                  <a:gd name="T16" fmla="*/ 174 w 445"/>
                  <a:gd name="T17" fmla="*/ 293 h 545"/>
                  <a:gd name="T18" fmla="*/ 121 w 445"/>
                  <a:gd name="T19" fmla="*/ 271 h 545"/>
                  <a:gd name="T20" fmla="*/ 100 w 445"/>
                  <a:gd name="T21" fmla="*/ 250 h 545"/>
                  <a:gd name="T22" fmla="*/ 91 w 445"/>
                  <a:gd name="T23" fmla="*/ 235 h 545"/>
                  <a:gd name="T24" fmla="*/ 98 w 445"/>
                  <a:gd name="T25" fmla="*/ 211 h 545"/>
                  <a:gd name="T26" fmla="*/ 142 w 445"/>
                  <a:gd name="T27" fmla="*/ 184 h 545"/>
                  <a:gd name="T28" fmla="*/ 132 w 445"/>
                  <a:gd name="T29" fmla="*/ 153 h 545"/>
                  <a:gd name="T30" fmla="*/ 128 w 445"/>
                  <a:gd name="T31" fmla="*/ 128 h 545"/>
                  <a:gd name="T32" fmla="*/ 123 w 445"/>
                  <a:gd name="T33" fmla="*/ 114 h 545"/>
                  <a:gd name="T34" fmla="*/ 141 w 445"/>
                  <a:gd name="T35" fmla="*/ 111 h 545"/>
                  <a:gd name="T36" fmla="*/ 191 w 445"/>
                  <a:gd name="T37" fmla="*/ 118 h 545"/>
                  <a:gd name="T38" fmla="*/ 209 w 445"/>
                  <a:gd name="T39" fmla="*/ 125 h 545"/>
                  <a:gd name="T40" fmla="*/ 244 w 445"/>
                  <a:gd name="T41" fmla="*/ 137 h 545"/>
                  <a:gd name="T42" fmla="*/ 279 w 445"/>
                  <a:gd name="T43" fmla="*/ 112 h 545"/>
                  <a:gd name="T44" fmla="*/ 286 w 445"/>
                  <a:gd name="T45" fmla="*/ 90 h 545"/>
                  <a:gd name="T46" fmla="*/ 244 w 445"/>
                  <a:gd name="T47" fmla="*/ 76 h 545"/>
                  <a:gd name="T48" fmla="*/ 285 w 445"/>
                  <a:gd name="T49" fmla="*/ 58 h 545"/>
                  <a:gd name="T50" fmla="*/ 288 w 445"/>
                  <a:gd name="T51" fmla="*/ 33 h 545"/>
                  <a:gd name="T52" fmla="*/ 334 w 445"/>
                  <a:gd name="T53" fmla="*/ 11 h 545"/>
                  <a:gd name="T54" fmla="*/ 353 w 445"/>
                  <a:gd name="T55" fmla="*/ 12 h 545"/>
                  <a:gd name="T56" fmla="*/ 353 w 445"/>
                  <a:gd name="T57" fmla="*/ 42 h 545"/>
                  <a:gd name="T58" fmla="*/ 385 w 445"/>
                  <a:gd name="T59" fmla="*/ 7 h 545"/>
                  <a:gd name="T60" fmla="*/ 387 w 445"/>
                  <a:gd name="T61" fmla="*/ 49 h 545"/>
                  <a:gd name="T62" fmla="*/ 332 w 445"/>
                  <a:gd name="T63" fmla="*/ 91 h 545"/>
                  <a:gd name="T64" fmla="*/ 299 w 445"/>
                  <a:gd name="T65" fmla="*/ 116 h 545"/>
                  <a:gd name="T66" fmla="*/ 322 w 445"/>
                  <a:gd name="T67" fmla="*/ 176 h 545"/>
                  <a:gd name="T68" fmla="*/ 350 w 445"/>
                  <a:gd name="T69" fmla="*/ 188 h 545"/>
                  <a:gd name="T70" fmla="*/ 385 w 445"/>
                  <a:gd name="T71" fmla="*/ 149 h 545"/>
                  <a:gd name="T72" fmla="*/ 429 w 445"/>
                  <a:gd name="T73" fmla="*/ 209 h 545"/>
                  <a:gd name="T74" fmla="*/ 418 w 445"/>
                  <a:gd name="T75" fmla="*/ 239 h 545"/>
                  <a:gd name="T76" fmla="*/ 422 w 445"/>
                  <a:gd name="T77" fmla="*/ 274 h 545"/>
                  <a:gd name="T78" fmla="*/ 429 w 445"/>
                  <a:gd name="T79" fmla="*/ 322 h 545"/>
                  <a:gd name="T80" fmla="*/ 413 w 445"/>
                  <a:gd name="T81" fmla="*/ 330 h 545"/>
                  <a:gd name="T82" fmla="*/ 418 w 445"/>
                  <a:gd name="T83" fmla="*/ 385 h 545"/>
                  <a:gd name="T84" fmla="*/ 367 w 445"/>
                  <a:gd name="T85" fmla="*/ 467 h 545"/>
                  <a:gd name="T86" fmla="*/ 362 w 445"/>
                  <a:gd name="T87" fmla="*/ 481 h 545"/>
                  <a:gd name="T88" fmla="*/ 323 w 445"/>
                  <a:gd name="T89" fmla="*/ 483 h 545"/>
                  <a:gd name="T90" fmla="*/ 304 w 445"/>
                  <a:gd name="T91" fmla="*/ 490 h 545"/>
                  <a:gd name="T92" fmla="*/ 253 w 445"/>
                  <a:gd name="T93" fmla="*/ 488 h 545"/>
                  <a:gd name="T94" fmla="*/ 228 w 445"/>
                  <a:gd name="T95" fmla="*/ 503 h 545"/>
                  <a:gd name="T96" fmla="*/ 188 w 445"/>
                  <a:gd name="T97" fmla="*/ 520 h 545"/>
                  <a:gd name="T98" fmla="*/ 153 w 445"/>
                  <a:gd name="T99" fmla="*/ 527 h 545"/>
                  <a:gd name="T100" fmla="*/ 111 w 445"/>
                  <a:gd name="T101" fmla="*/ 541 h 545"/>
                  <a:gd name="T102" fmla="*/ 79 w 445"/>
                  <a:gd name="T103" fmla="*/ 536 h 545"/>
                  <a:gd name="T104" fmla="*/ 68 w 445"/>
                  <a:gd name="T105" fmla="*/ 525 h 545"/>
                  <a:gd name="T106" fmla="*/ 35 w 445"/>
                  <a:gd name="T107" fmla="*/ 531 h 545"/>
                  <a:gd name="T108" fmla="*/ 53 w 445"/>
                  <a:gd name="T109" fmla="*/ 510 h 545"/>
                  <a:gd name="T110" fmla="*/ 49 w 445"/>
                  <a:gd name="T111" fmla="*/ 501 h 545"/>
                  <a:gd name="T112" fmla="*/ 17 w 445"/>
                  <a:gd name="T113" fmla="*/ 501 h 545"/>
                  <a:gd name="T114" fmla="*/ 0 w 445"/>
                  <a:gd name="T115" fmla="*/ 471 h 545"/>
                  <a:gd name="T116" fmla="*/ 58 w 445"/>
                  <a:gd name="T117" fmla="*/ 432 h 545"/>
                  <a:gd name="T118" fmla="*/ 26 w 445"/>
                  <a:gd name="T119" fmla="*/ 422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5" h="545">
                    <a:moveTo>
                      <a:pt x="3" y="422"/>
                    </a:moveTo>
                    <a:lnTo>
                      <a:pt x="10" y="406"/>
                    </a:lnTo>
                    <a:lnTo>
                      <a:pt x="12" y="411"/>
                    </a:lnTo>
                    <a:lnTo>
                      <a:pt x="16" y="402"/>
                    </a:lnTo>
                    <a:lnTo>
                      <a:pt x="35" y="401"/>
                    </a:lnTo>
                    <a:lnTo>
                      <a:pt x="32" y="408"/>
                    </a:lnTo>
                    <a:lnTo>
                      <a:pt x="40" y="408"/>
                    </a:lnTo>
                    <a:lnTo>
                      <a:pt x="46" y="399"/>
                    </a:lnTo>
                    <a:lnTo>
                      <a:pt x="51" y="413"/>
                    </a:lnTo>
                    <a:lnTo>
                      <a:pt x="70" y="415"/>
                    </a:lnTo>
                    <a:lnTo>
                      <a:pt x="60" y="408"/>
                    </a:lnTo>
                    <a:lnTo>
                      <a:pt x="67" y="392"/>
                    </a:lnTo>
                    <a:lnTo>
                      <a:pt x="58" y="387"/>
                    </a:lnTo>
                    <a:lnTo>
                      <a:pt x="84" y="381"/>
                    </a:lnTo>
                    <a:lnTo>
                      <a:pt x="88" y="372"/>
                    </a:lnTo>
                    <a:lnTo>
                      <a:pt x="95" y="369"/>
                    </a:lnTo>
                    <a:lnTo>
                      <a:pt x="119" y="380"/>
                    </a:lnTo>
                    <a:lnTo>
                      <a:pt x="141" y="376"/>
                    </a:lnTo>
                    <a:lnTo>
                      <a:pt x="155" y="371"/>
                    </a:lnTo>
                    <a:lnTo>
                      <a:pt x="172" y="372"/>
                    </a:lnTo>
                    <a:lnTo>
                      <a:pt x="155" y="367"/>
                    </a:lnTo>
                    <a:lnTo>
                      <a:pt x="158" y="364"/>
                    </a:lnTo>
                    <a:lnTo>
                      <a:pt x="156" y="355"/>
                    </a:lnTo>
                    <a:lnTo>
                      <a:pt x="149" y="357"/>
                    </a:lnTo>
                    <a:lnTo>
                      <a:pt x="149" y="360"/>
                    </a:lnTo>
                    <a:lnTo>
                      <a:pt x="135" y="372"/>
                    </a:lnTo>
                    <a:lnTo>
                      <a:pt x="126" y="371"/>
                    </a:lnTo>
                    <a:lnTo>
                      <a:pt x="123" y="374"/>
                    </a:lnTo>
                    <a:lnTo>
                      <a:pt x="119" y="371"/>
                    </a:lnTo>
                    <a:lnTo>
                      <a:pt x="126" y="367"/>
                    </a:lnTo>
                    <a:lnTo>
                      <a:pt x="114" y="369"/>
                    </a:lnTo>
                    <a:lnTo>
                      <a:pt x="104" y="362"/>
                    </a:lnTo>
                    <a:lnTo>
                      <a:pt x="105" y="357"/>
                    </a:lnTo>
                    <a:lnTo>
                      <a:pt x="100" y="355"/>
                    </a:lnTo>
                    <a:lnTo>
                      <a:pt x="102" y="362"/>
                    </a:lnTo>
                    <a:lnTo>
                      <a:pt x="90" y="362"/>
                    </a:lnTo>
                    <a:lnTo>
                      <a:pt x="88" y="365"/>
                    </a:lnTo>
                    <a:lnTo>
                      <a:pt x="67" y="364"/>
                    </a:lnTo>
                    <a:lnTo>
                      <a:pt x="95" y="351"/>
                    </a:lnTo>
                    <a:lnTo>
                      <a:pt x="100" y="344"/>
                    </a:lnTo>
                    <a:lnTo>
                      <a:pt x="109" y="348"/>
                    </a:lnTo>
                    <a:lnTo>
                      <a:pt x="114" y="341"/>
                    </a:lnTo>
                    <a:lnTo>
                      <a:pt x="114" y="337"/>
                    </a:lnTo>
                    <a:lnTo>
                      <a:pt x="119" y="334"/>
                    </a:lnTo>
                    <a:lnTo>
                      <a:pt x="123" y="327"/>
                    </a:lnTo>
                    <a:lnTo>
                      <a:pt x="130" y="323"/>
                    </a:lnTo>
                    <a:lnTo>
                      <a:pt x="130" y="320"/>
                    </a:lnTo>
                    <a:lnTo>
                      <a:pt x="121" y="318"/>
                    </a:lnTo>
                    <a:lnTo>
                      <a:pt x="148" y="290"/>
                    </a:lnTo>
                    <a:lnTo>
                      <a:pt x="162" y="299"/>
                    </a:lnTo>
                    <a:lnTo>
                      <a:pt x="158" y="295"/>
                    </a:lnTo>
                    <a:lnTo>
                      <a:pt x="172" y="293"/>
                    </a:lnTo>
                    <a:lnTo>
                      <a:pt x="177" y="302"/>
                    </a:lnTo>
                    <a:lnTo>
                      <a:pt x="174" y="293"/>
                    </a:lnTo>
                    <a:lnTo>
                      <a:pt x="183" y="290"/>
                    </a:lnTo>
                    <a:lnTo>
                      <a:pt x="172" y="288"/>
                    </a:lnTo>
                    <a:lnTo>
                      <a:pt x="179" y="281"/>
                    </a:lnTo>
                    <a:lnTo>
                      <a:pt x="128" y="274"/>
                    </a:lnTo>
                    <a:lnTo>
                      <a:pt x="126" y="265"/>
                    </a:lnTo>
                    <a:lnTo>
                      <a:pt x="121" y="271"/>
                    </a:lnTo>
                    <a:lnTo>
                      <a:pt x="125" y="262"/>
                    </a:lnTo>
                    <a:lnTo>
                      <a:pt x="123" y="257"/>
                    </a:lnTo>
                    <a:lnTo>
                      <a:pt x="128" y="257"/>
                    </a:lnTo>
                    <a:lnTo>
                      <a:pt x="128" y="246"/>
                    </a:lnTo>
                    <a:lnTo>
                      <a:pt x="114" y="257"/>
                    </a:lnTo>
                    <a:lnTo>
                      <a:pt x="100" y="250"/>
                    </a:lnTo>
                    <a:lnTo>
                      <a:pt x="102" y="244"/>
                    </a:lnTo>
                    <a:lnTo>
                      <a:pt x="112" y="241"/>
                    </a:lnTo>
                    <a:lnTo>
                      <a:pt x="104" y="241"/>
                    </a:lnTo>
                    <a:lnTo>
                      <a:pt x="104" y="235"/>
                    </a:lnTo>
                    <a:lnTo>
                      <a:pt x="100" y="241"/>
                    </a:lnTo>
                    <a:lnTo>
                      <a:pt x="91" y="235"/>
                    </a:lnTo>
                    <a:lnTo>
                      <a:pt x="79" y="232"/>
                    </a:lnTo>
                    <a:lnTo>
                      <a:pt x="84" y="227"/>
                    </a:lnTo>
                    <a:lnTo>
                      <a:pt x="88" y="230"/>
                    </a:lnTo>
                    <a:lnTo>
                      <a:pt x="93" y="227"/>
                    </a:lnTo>
                    <a:lnTo>
                      <a:pt x="84" y="211"/>
                    </a:lnTo>
                    <a:lnTo>
                      <a:pt x="98" y="211"/>
                    </a:lnTo>
                    <a:lnTo>
                      <a:pt x="98" y="206"/>
                    </a:lnTo>
                    <a:lnTo>
                      <a:pt x="116" y="209"/>
                    </a:lnTo>
                    <a:lnTo>
                      <a:pt x="112" y="202"/>
                    </a:lnTo>
                    <a:lnTo>
                      <a:pt x="116" y="186"/>
                    </a:lnTo>
                    <a:lnTo>
                      <a:pt x="148" y="188"/>
                    </a:lnTo>
                    <a:lnTo>
                      <a:pt x="142" y="184"/>
                    </a:lnTo>
                    <a:lnTo>
                      <a:pt x="148" y="181"/>
                    </a:lnTo>
                    <a:lnTo>
                      <a:pt x="149" y="176"/>
                    </a:lnTo>
                    <a:lnTo>
                      <a:pt x="118" y="169"/>
                    </a:lnTo>
                    <a:lnTo>
                      <a:pt x="125" y="160"/>
                    </a:lnTo>
                    <a:lnTo>
                      <a:pt x="132" y="160"/>
                    </a:lnTo>
                    <a:lnTo>
                      <a:pt x="132" y="153"/>
                    </a:lnTo>
                    <a:lnTo>
                      <a:pt x="128" y="149"/>
                    </a:lnTo>
                    <a:lnTo>
                      <a:pt x="135" y="137"/>
                    </a:lnTo>
                    <a:lnTo>
                      <a:pt x="123" y="141"/>
                    </a:lnTo>
                    <a:lnTo>
                      <a:pt x="123" y="135"/>
                    </a:lnTo>
                    <a:lnTo>
                      <a:pt x="130" y="134"/>
                    </a:lnTo>
                    <a:lnTo>
                      <a:pt x="128" y="128"/>
                    </a:lnTo>
                    <a:lnTo>
                      <a:pt x="133" y="123"/>
                    </a:lnTo>
                    <a:lnTo>
                      <a:pt x="128" y="116"/>
                    </a:lnTo>
                    <a:lnTo>
                      <a:pt x="118" y="123"/>
                    </a:lnTo>
                    <a:lnTo>
                      <a:pt x="116" y="134"/>
                    </a:lnTo>
                    <a:lnTo>
                      <a:pt x="112" y="132"/>
                    </a:lnTo>
                    <a:lnTo>
                      <a:pt x="123" y="114"/>
                    </a:lnTo>
                    <a:lnTo>
                      <a:pt x="121" y="109"/>
                    </a:lnTo>
                    <a:lnTo>
                      <a:pt x="130" y="105"/>
                    </a:lnTo>
                    <a:lnTo>
                      <a:pt x="139" y="111"/>
                    </a:lnTo>
                    <a:lnTo>
                      <a:pt x="130" y="116"/>
                    </a:lnTo>
                    <a:lnTo>
                      <a:pt x="141" y="119"/>
                    </a:lnTo>
                    <a:lnTo>
                      <a:pt x="141" y="111"/>
                    </a:lnTo>
                    <a:lnTo>
                      <a:pt x="146" y="111"/>
                    </a:lnTo>
                    <a:lnTo>
                      <a:pt x="142" y="107"/>
                    </a:lnTo>
                    <a:lnTo>
                      <a:pt x="149" y="102"/>
                    </a:lnTo>
                    <a:lnTo>
                      <a:pt x="181" y="119"/>
                    </a:lnTo>
                    <a:lnTo>
                      <a:pt x="184" y="114"/>
                    </a:lnTo>
                    <a:lnTo>
                      <a:pt x="191" y="118"/>
                    </a:lnTo>
                    <a:lnTo>
                      <a:pt x="191" y="125"/>
                    </a:lnTo>
                    <a:lnTo>
                      <a:pt x="195" y="123"/>
                    </a:lnTo>
                    <a:lnTo>
                      <a:pt x="191" y="134"/>
                    </a:lnTo>
                    <a:lnTo>
                      <a:pt x="198" y="144"/>
                    </a:lnTo>
                    <a:lnTo>
                      <a:pt x="198" y="139"/>
                    </a:lnTo>
                    <a:lnTo>
                      <a:pt x="209" y="125"/>
                    </a:lnTo>
                    <a:lnTo>
                      <a:pt x="225" y="137"/>
                    </a:lnTo>
                    <a:lnTo>
                      <a:pt x="241" y="137"/>
                    </a:lnTo>
                    <a:lnTo>
                      <a:pt x="244" y="148"/>
                    </a:lnTo>
                    <a:lnTo>
                      <a:pt x="248" y="148"/>
                    </a:lnTo>
                    <a:lnTo>
                      <a:pt x="242" y="141"/>
                    </a:lnTo>
                    <a:lnTo>
                      <a:pt x="244" y="137"/>
                    </a:lnTo>
                    <a:lnTo>
                      <a:pt x="255" y="141"/>
                    </a:lnTo>
                    <a:lnTo>
                      <a:pt x="249" y="130"/>
                    </a:lnTo>
                    <a:lnTo>
                      <a:pt x="242" y="127"/>
                    </a:lnTo>
                    <a:lnTo>
                      <a:pt x="265" y="111"/>
                    </a:lnTo>
                    <a:lnTo>
                      <a:pt x="283" y="116"/>
                    </a:lnTo>
                    <a:lnTo>
                      <a:pt x="279" y="112"/>
                    </a:lnTo>
                    <a:lnTo>
                      <a:pt x="286" y="112"/>
                    </a:lnTo>
                    <a:lnTo>
                      <a:pt x="283" y="107"/>
                    </a:lnTo>
                    <a:lnTo>
                      <a:pt x="292" y="100"/>
                    </a:lnTo>
                    <a:lnTo>
                      <a:pt x="293" y="91"/>
                    </a:lnTo>
                    <a:lnTo>
                      <a:pt x="283" y="95"/>
                    </a:lnTo>
                    <a:lnTo>
                      <a:pt x="286" y="90"/>
                    </a:lnTo>
                    <a:lnTo>
                      <a:pt x="274" y="95"/>
                    </a:lnTo>
                    <a:lnTo>
                      <a:pt x="276" y="88"/>
                    </a:lnTo>
                    <a:lnTo>
                      <a:pt x="267" y="91"/>
                    </a:lnTo>
                    <a:lnTo>
                      <a:pt x="269" y="86"/>
                    </a:lnTo>
                    <a:lnTo>
                      <a:pt x="258" y="88"/>
                    </a:lnTo>
                    <a:lnTo>
                      <a:pt x="244" y="76"/>
                    </a:lnTo>
                    <a:lnTo>
                      <a:pt x="246" y="70"/>
                    </a:lnTo>
                    <a:lnTo>
                      <a:pt x="249" y="70"/>
                    </a:lnTo>
                    <a:lnTo>
                      <a:pt x="251" y="65"/>
                    </a:lnTo>
                    <a:lnTo>
                      <a:pt x="276" y="63"/>
                    </a:lnTo>
                    <a:lnTo>
                      <a:pt x="274" y="56"/>
                    </a:lnTo>
                    <a:lnTo>
                      <a:pt x="285" y="58"/>
                    </a:lnTo>
                    <a:lnTo>
                      <a:pt x="285" y="53"/>
                    </a:lnTo>
                    <a:lnTo>
                      <a:pt x="290" y="54"/>
                    </a:lnTo>
                    <a:lnTo>
                      <a:pt x="290" y="49"/>
                    </a:lnTo>
                    <a:lnTo>
                      <a:pt x="281" y="47"/>
                    </a:lnTo>
                    <a:lnTo>
                      <a:pt x="285" y="32"/>
                    </a:lnTo>
                    <a:lnTo>
                      <a:pt x="288" y="33"/>
                    </a:lnTo>
                    <a:lnTo>
                      <a:pt x="292" y="28"/>
                    </a:lnTo>
                    <a:lnTo>
                      <a:pt x="295" y="28"/>
                    </a:lnTo>
                    <a:lnTo>
                      <a:pt x="304" y="12"/>
                    </a:lnTo>
                    <a:lnTo>
                      <a:pt x="325" y="16"/>
                    </a:lnTo>
                    <a:lnTo>
                      <a:pt x="329" y="9"/>
                    </a:lnTo>
                    <a:lnTo>
                      <a:pt x="334" y="11"/>
                    </a:lnTo>
                    <a:lnTo>
                      <a:pt x="337" y="23"/>
                    </a:lnTo>
                    <a:lnTo>
                      <a:pt x="341" y="11"/>
                    </a:lnTo>
                    <a:lnTo>
                      <a:pt x="348" y="9"/>
                    </a:lnTo>
                    <a:lnTo>
                      <a:pt x="348" y="18"/>
                    </a:lnTo>
                    <a:lnTo>
                      <a:pt x="351" y="32"/>
                    </a:lnTo>
                    <a:lnTo>
                      <a:pt x="353" y="12"/>
                    </a:lnTo>
                    <a:lnTo>
                      <a:pt x="348" y="18"/>
                    </a:lnTo>
                    <a:lnTo>
                      <a:pt x="351" y="9"/>
                    </a:lnTo>
                    <a:lnTo>
                      <a:pt x="362" y="7"/>
                    </a:lnTo>
                    <a:lnTo>
                      <a:pt x="360" y="19"/>
                    </a:lnTo>
                    <a:lnTo>
                      <a:pt x="365" y="32"/>
                    </a:lnTo>
                    <a:lnTo>
                      <a:pt x="353" y="42"/>
                    </a:lnTo>
                    <a:lnTo>
                      <a:pt x="351" y="54"/>
                    </a:lnTo>
                    <a:lnTo>
                      <a:pt x="371" y="32"/>
                    </a:lnTo>
                    <a:lnTo>
                      <a:pt x="365" y="21"/>
                    </a:lnTo>
                    <a:lnTo>
                      <a:pt x="371" y="9"/>
                    </a:lnTo>
                    <a:lnTo>
                      <a:pt x="378" y="11"/>
                    </a:lnTo>
                    <a:lnTo>
                      <a:pt x="385" y="7"/>
                    </a:lnTo>
                    <a:lnTo>
                      <a:pt x="385" y="0"/>
                    </a:lnTo>
                    <a:lnTo>
                      <a:pt x="402" y="7"/>
                    </a:lnTo>
                    <a:lnTo>
                      <a:pt x="401" y="14"/>
                    </a:lnTo>
                    <a:lnTo>
                      <a:pt x="418" y="26"/>
                    </a:lnTo>
                    <a:lnTo>
                      <a:pt x="394" y="37"/>
                    </a:lnTo>
                    <a:lnTo>
                      <a:pt x="387" y="49"/>
                    </a:lnTo>
                    <a:lnTo>
                      <a:pt x="365" y="62"/>
                    </a:lnTo>
                    <a:lnTo>
                      <a:pt x="355" y="83"/>
                    </a:lnTo>
                    <a:lnTo>
                      <a:pt x="351" y="81"/>
                    </a:lnTo>
                    <a:lnTo>
                      <a:pt x="350" y="90"/>
                    </a:lnTo>
                    <a:lnTo>
                      <a:pt x="343" y="86"/>
                    </a:lnTo>
                    <a:lnTo>
                      <a:pt x="332" y="91"/>
                    </a:lnTo>
                    <a:lnTo>
                      <a:pt x="325" y="84"/>
                    </a:lnTo>
                    <a:lnTo>
                      <a:pt x="322" y="98"/>
                    </a:lnTo>
                    <a:lnTo>
                      <a:pt x="332" y="102"/>
                    </a:lnTo>
                    <a:lnTo>
                      <a:pt x="318" y="112"/>
                    </a:lnTo>
                    <a:lnTo>
                      <a:pt x="306" y="109"/>
                    </a:lnTo>
                    <a:lnTo>
                      <a:pt x="299" y="116"/>
                    </a:lnTo>
                    <a:lnTo>
                      <a:pt x="288" y="118"/>
                    </a:lnTo>
                    <a:lnTo>
                      <a:pt x="288" y="123"/>
                    </a:lnTo>
                    <a:lnTo>
                      <a:pt x="306" y="149"/>
                    </a:lnTo>
                    <a:lnTo>
                      <a:pt x="307" y="163"/>
                    </a:lnTo>
                    <a:lnTo>
                      <a:pt x="318" y="167"/>
                    </a:lnTo>
                    <a:lnTo>
                      <a:pt x="322" y="176"/>
                    </a:lnTo>
                    <a:lnTo>
                      <a:pt x="334" y="183"/>
                    </a:lnTo>
                    <a:lnTo>
                      <a:pt x="339" y="179"/>
                    </a:lnTo>
                    <a:lnTo>
                      <a:pt x="350" y="190"/>
                    </a:lnTo>
                    <a:lnTo>
                      <a:pt x="346" y="183"/>
                    </a:lnTo>
                    <a:lnTo>
                      <a:pt x="353" y="179"/>
                    </a:lnTo>
                    <a:lnTo>
                      <a:pt x="350" y="188"/>
                    </a:lnTo>
                    <a:lnTo>
                      <a:pt x="355" y="176"/>
                    </a:lnTo>
                    <a:lnTo>
                      <a:pt x="362" y="177"/>
                    </a:lnTo>
                    <a:lnTo>
                      <a:pt x="365" y="167"/>
                    </a:lnTo>
                    <a:lnTo>
                      <a:pt x="362" y="162"/>
                    </a:lnTo>
                    <a:lnTo>
                      <a:pt x="380" y="148"/>
                    </a:lnTo>
                    <a:lnTo>
                      <a:pt x="385" y="149"/>
                    </a:lnTo>
                    <a:lnTo>
                      <a:pt x="397" y="188"/>
                    </a:lnTo>
                    <a:lnTo>
                      <a:pt x="404" y="190"/>
                    </a:lnTo>
                    <a:lnTo>
                      <a:pt x="402" y="209"/>
                    </a:lnTo>
                    <a:lnTo>
                      <a:pt x="423" y="211"/>
                    </a:lnTo>
                    <a:lnTo>
                      <a:pt x="423" y="206"/>
                    </a:lnTo>
                    <a:lnTo>
                      <a:pt x="429" y="209"/>
                    </a:lnTo>
                    <a:lnTo>
                      <a:pt x="441" y="221"/>
                    </a:lnTo>
                    <a:lnTo>
                      <a:pt x="445" y="227"/>
                    </a:lnTo>
                    <a:lnTo>
                      <a:pt x="437" y="230"/>
                    </a:lnTo>
                    <a:lnTo>
                      <a:pt x="427" y="221"/>
                    </a:lnTo>
                    <a:lnTo>
                      <a:pt x="420" y="228"/>
                    </a:lnTo>
                    <a:lnTo>
                      <a:pt x="418" y="239"/>
                    </a:lnTo>
                    <a:lnTo>
                      <a:pt x="427" y="246"/>
                    </a:lnTo>
                    <a:lnTo>
                      <a:pt x="423" y="255"/>
                    </a:lnTo>
                    <a:lnTo>
                      <a:pt x="427" y="257"/>
                    </a:lnTo>
                    <a:lnTo>
                      <a:pt x="425" y="258"/>
                    </a:lnTo>
                    <a:lnTo>
                      <a:pt x="425" y="269"/>
                    </a:lnTo>
                    <a:lnTo>
                      <a:pt x="422" y="274"/>
                    </a:lnTo>
                    <a:lnTo>
                      <a:pt x="425" y="288"/>
                    </a:lnTo>
                    <a:lnTo>
                      <a:pt x="430" y="290"/>
                    </a:lnTo>
                    <a:lnTo>
                      <a:pt x="430" y="295"/>
                    </a:lnTo>
                    <a:lnTo>
                      <a:pt x="423" y="311"/>
                    </a:lnTo>
                    <a:lnTo>
                      <a:pt x="423" y="318"/>
                    </a:lnTo>
                    <a:lnTo>
                      <a:pt x="429" y="322"/>
                    </a:lnTo>
                    <a:lnTo>
                      <a:pt x="427" y="323"/>
                    </a:lnTo>
                    <a:lnTo>
                      <a:pt x="422" y="320"/>
                    </a:lnTo>
                    <a:lnTo>
                      <a:pt x="411" y="322"/>
                    </a:lnTo>
                    <a:lnTo>
                      <a:pt x="415" y="325"/>
                    </a:lnTo>
                    <a:lnTo>
                      <a:pt x="411" y="325"/>
                    </a:lnTo>
                    <a:lnTo>
                      <a:pt x="413" y="330"/>
                    </a:lnTo>
                    <a:lnTo>
                      <a:pt x="422" y="337"/>
                    </a:lnTo>
                    <a:lnTo>
                      <a:pt x="418" y="339"/>
                    </a:lnTo>
                    <a:lnTo>
                      <a:pt x="418" y="348"/>
                    </a:lnTo>
                    <a:lnTo>
                      <a:pt x="420" y="360"/>
                    </a:lnTo>
                    <a:lnTo>
                      <a:pt x="416" y="381"/>
                    </a:lnTo>
                    <a:lnTo>
                      <a:pt x="418" y="385"/>
                    </a:lnTo>
                    <a:lnTo>
                      <a:pt x="409" y="401"/>
                    </a:lnTo>
                    <a:lnTo>
                      <a:pt x="401" y="408"/>
                    </a:lnTo>
                    <a:lnTo>
                      <a:pt x="395" y="425"/>
                    </a:lnTo>
                    <a:lnTo>
                      <a:pt x="388" y="429"/>
                    </a:lnTo>
                    <a:lnTo>
                      <a:pt x="388" y="441"/>
                    </a:lnTo>
                    <a:lnTo>
                      <a:pt x="367" y="467"/>
                    </a:lnTo>
                    <a:lnTo>
                      <a:pt x="367" y="473"/>
                    </a:lnTo>
                    <a:lnTo>
                      <a:pt x="362" y="467"/>
                    </a:lnTo>
                    <a:lnTo>
                      <a:pt x="358" y="471"/>
                    </a:lnTo>
                    <a:lnTo>
                      <a:pt x="362" y="480"/>
                    </a:lnTo>
                    <a:lnTo>
                      <a:pt x="365" y="474"/>
                    </a:lnTo>
                    <a:lnTo>
                      <a:pt x="362" y="481"/>
                    </a:lnTo>
                    <a:lnTo>
                      <a:pt x="367" y="488"/>
                    </a:lnTo>
                    <a:lnTo>
                      <a:pt x="360" y="497"/>
                    </a:lnTo>
                    <a:lnTo>
                      <a:pt x="351" y="490"/>
                    </a:lnTo>
                    <a:lnTo>
                      <a:pt x="341" y="494"/>
                    </a:lnTo>
                    <a:lnTo>
                      <a:pt x="337" y="488"/>
                    </a:lnTo>
                    <a:lnTo>
                      <a:pt x="323" y="483"/>
                    </a:lnTo>
                    <a:lnTo>
                      <a:pt x="329" y="480"/>
                    </a:lnTo>
                    <a:lnTo>
                      <a:pt x="322" y="481"/>
                    </a:lnTo>
                    <a:lnTo>
                      <a:pt x="320" y="488"/>
                    </a:lnTo>
                    <a:lnTo>
                      <a:pt x="309" y="494"/>
                    </a:lnTo>
                    <a:lnTo>
                      <a:pt x="311" y="478"/>
                    </a:lnTo>
                    <a:lnTo>
                      <a:pt x="304" y="490"/>
                    </a:lnTo>
                    <a:lnTo>
                      <a:pt x="293" y="490"/>
                    </a:lnTo>
                    <a:lnTo>
                      <a:pt x="295" y="487"/>
                    </a:lnTo>
                    <a:lnTo>
                      <a:pt x="292" y="485"/>
                    </a:lnTo>
                    <a:lnTo>
                      <a:pt x="288" y="488"/>
                    </a:lnTo>
                    <a:lnTo>
                      <a:pt x="272" y="483"/>
                    </a:lnTo>
                    <a:lnTo>
                      <a:pt x="253" y="488"/>
                    </a:lnTo>
                    <a:lnTo>
                      <a:pt x="251" y="485"/>
                    </a:lnTo>
                    <a:lnTo>
                      <a:pt x="249" y="492"/>
                    </a:lnTo>
                    <a:lnTo>
                      <a:pt x="253" y="494"/>
                    </a:lnTo>
                    <a:lnTo>
                      <a:pt x="248" y="501"/>
                    </a:lnTo>
                    <a:lnTo>
                      <a:pt x="234" y="504"/>
                    </a:lnTo>
                    <a:lnTo>
                      <a:pt x="228" y="503"/>
                    </a:lnTo>
                    <a:lnTo>
                      <a:pt x="227" y="506"/>
                    </a:lnTo>
                    <a:lnTo>
                      <a:pt x="223" y="504"/>
                    </a:lnTo>
                    <a:lnTo>
                      <a:pt x="220" y="511"/>
                    </a:lnTo>
                    <a:lnTo>
                      <a:pt x="204" y="513"/>
                    </a:lnTo>
                    <a:lnTo>
                      <a:pt x="198" y="518"/>
                    </a:lnTo>
                    <a:lnTo>
                      <a:pt x="188" y="520"/>
                    </a:lnTo>
                    <a:lnTo>
                      <a:pt x="181" y="517"/>
                    </a:lnTo>
                    <a:lnTo>
                      <a:pt x="190" y="511"/>
                    </a:lnTo>
                    <a:lnTo>
                      <a:pt x="191" y="503"/>
                    </a:lnTo>
                    <a:lnTo>
                      <a:pt x="177" y="497"/>
                    </a:lnTo>
                    <a:lnTo>
                      <a:pt x="174" y="525"/>
                    </a:lnTo>
                    <a:lnTo>
                      <a:pt x="153" y="527"/>
                    </a:lnTo>
                    <a:lnTo>
                      <a:pt x="149" y="539"/>
                    </a:lnTo>
                    <a:lnTo>
                      <a:pt x="148" y="532"/>
                    </a:lnTo>
                    <a:lnTo>
                      <a:pt x="139" y="532"/>
                    </a:lnTo>
                    <a:lnTo>
                      <a:pt x="133" y="539"/>
                    </a:lnTo>
                    <a:lnTo>
                      <a:pt x="121" y="534"/>
                    </a:lnTo>
                    <a:lnTo>
                      <a:pt x="111" y="541"/>
                    </a:lnTo>
                    <a:lnTo>
                      <a:pt x="111" y="538"/>
                    </a:lnTo>
                    <a:lnTo>
                      <a:pt x="105" y="532"/>
                    </a:lnTo>
                    <a:lnTo>
                      <a:pt x="105" y="534"/>
                    </a:lnTo>
                    <a:lnTo>
                      <a:pt x="88" y="539"/>
                    </a:lnTo>
                    <a:lnTo>
                      <a:pt x="84" y="543"/>
                    </a:lnTo>
                    <a:lnTo>
                      <a:pt x="79" y="536"/>
                    </a:lnTo>
                    <a:lnTo>
                      <a:pt x="75" y="545"/>
                    </a:lnTo>
                    <a:lnTo>
                      <a:pt x="70" y="539"/>
                    </a:lnTo>
                    <a:lnTo>
                      <a:pt x="75" y="532"/>
                    </a:lnTo>
                    <a:lnTo>
                      <a:pt x="68" y="536"/>
                    </a:lnTo>
                    <a:lnTo>
                      <a:pt x="72" y="529"/>
                    </a:lnTo>
                    <a:lnTo>
                      <a:pt x="68" y="525"/>
                    </a:lnTo>
                    <a:lnTo>
                      <a:pt x="67" y="531"/>
                    </a:lnTo>
                    <a:lnTo>
                      <a:pt x="51" y="531"/>
                    </a:lnTo>
                    <a:lnTo>
                      <a:pt x="49" y="527"/>
                    </a:lnTo>
                    <a:lnTo>
                      <a:pt x="42" y="532"/>
                    </a:lnTo>
                    <a:lnTo>
                      <a:pt x="35" y="534"/>
                    </a:lnTo>
                    <a:lnTo>
                      <a:pt x="35" y="531"/>
                    </a:lnTo>
                    <a:lnTo>
                      <a:pt x="33" y="534"/>
                    </a:lnTo>
                    <a:lnTo>
                      <a:pt x="32" y="527"/>
                    </a:lnTo>
                    <a:lnTo>
                      <a:pt x="49" y="524"/>
                    </a:lnTo>
                    <a:lnTo>
                      <a:pt x="63" y="515"/>
                    </a:lnTo>
                    <a:lnTo>
                      <a:pt x="33" y="518"/>
                    </a:lnTo>
                    <a:lnTo>
                      <a:pt x="53" y="510"/>
                    </a:lnTo>
                    <a:lnTo>
                      <a:pt x="72" y="506"/>
                    </a:lnTo>
                    <a:lnTo>
                      <a:pt x="74" y="499"/>
                    </a:lnTo>
                    <a:lnTo>
                      <a:pt x="70" y="501"/>
                    </a:lnTo>
                    <a:lnTo>
                      <a:pt x="67" y="495"/>
                    </a:lnTo>
                    <a:lnTo>
                      <a:pt x="58" y="503"/>
                    </a:lnTo>
                    <a:lnTo>
                      <a:pt x="49" y="501"/>
                    </a:lnTo>
                    <a:lnTo>
                      <a:pt x="47" y="503"/>
                    </a:lnTo>
                    <a:lnTo>
                      <a:pt x="32" y="501"/>
                    </a:lnTo>
                    <a:lnTo>
                      <a:pt x="28" y="506"/>
                    </a:lnTo>
                    <a:lnTo>
                      <a:pt x="7" y="506"/>
                    </a:lnTo>
                    <a:lnTo>
                      <a:pt x="9" y="501"/>
                    </a:lnTo>
                    <a:lnTo>
                      <a:pt x="17" y="501"/>
                    </a:lnTo>
                    <a:lnTo>
                      <a:pt x="54" y="478"/>
                    </a:lnTo>
                    <a:lnTo>
                      <a:pt x="68" y="474"/>
                    </a:lnTo>
                    <a:lnTo>
                      <a:pt x="16" y="483"/>
                    </a:lnTo>
                    <a:lnTo>
                      <a:pt x="10" y="474"/>
                    </a:lnTo>
                    <a:lnTo>
                      <a:pt x="17" y="464"/>
                    </a:lnTo>
                    <a:lnTo>
                      <a:pt x="0" y="471"/>
                    </a:lnTo>
                    <a:lnTo>
                      <a:pt x="0" y="455"/>
                    </a:lnTo>
                    <a:lnTo>
                      <a:pt x="9" y="455"/>
                    </a:lnTo>
                    <a:lnTo>
                      <a:pt x="16" y="443"/>
                    </a:lnTo>
                    <a:lnTo>
                      <a:pt x="47" y="438"/>
                    </a:lnTo>
                    <a:lnTo>
                      <a:pt x="51" y="429"/>
                    </a:lnTo>
                    <a:lnTo>
                      <a:pt x="58" y="432"/>
                    </a:lnTo>
                    <a:lnTo>
                      <a:pt x="60" y="429"/>
                    </a:lnTo>
                    <a:lnTo>
                      <a:pt x="46" y="427"/>
                    </a:lnTo>
                    <a:lnTo>
                      <a:pt x="47" y="432"/>
                    </a:lnTo>
                    <a:lnTo>
                      <a:pt x="44" y="425"/>
                    </a:lnTo>
                    <a:lnTo>
                      <a:pt x="26" y="425"/>
                    </a:lnTo>
                    <a:lnTo>
                      <a:pt x="26" y="422"/>
                    </a:lnTo>
                    <a:lnTo>
                      <a:pt x="19" y="420"/>
                    </a:lnTo>
                    <a:lnTo>
                      <a:pt x="19" y="423"/>
                    </a:lnTo>
                    <a:lnTo>
                      <a:pt x="10" y="418"/>
                    </a:lnTo>
                    <a:lnTo>
                      <a:pt x="3" y="42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Freeform 242">
                <a:extLst>
                  <a:ext uri="{FF2B5EF4-FFF2-40B4-BE49-F238E27FC236}">
                    <a16:creationId xmlns:a16="http://schemas.microsoft.com/office/drawing/2014/main" id="{46DB2358-3D1A-FCDD-F6D8-A1CD98B4C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2" y="2451"/>
                <a:ext cx="13" cy="12"/>
              </a:xfrm>
              <a:custGeom>
                <a:avLst/>
                <a:gdLst>
                  <a:gd name="T0" fmla="*/ 0 w 27"/>
                  <a:gd name="T1" fmla="*/ 2 h 25"/>
                  <a:gd name="T2" fmla="*/ 13 w 27"/>
                  <a:gd name="T3" fmla="*/ 7 h 25"/>
                  <a:gd name="T4" fmla="*/ 13 w 27"/>
                  <a:gd name="T5" fmla="*/ 16 h 25"/>
                  <a:gd name="T6" fmla="*/ 20 w 27"/>
                  <a:gd name="T7" fmla="*/ 25 h 25"/>
                  <a:gd name="T8" fmla="*/ 23 w 27"/>
                  <a:gd name="T9" fmla="*/ 11 h 25"/>
                  <a:gd name="T10" fmla="*/ 27 w 27"/>
                  <a:gd name="T11" fmla="*/ 7 h 25"/>
                  <a:gd name="T12" fmla="*/ 23 w 27"/>
                  <a:gd name="T13" fmla="*/ 0 h 25"/>
                  <a:gd name="T14" fmla="*/ 0 w 27"/>
                  <a:gd name="T15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5">
                    <a:moveTo>
                      <a:pt x="0" y="2"/>
                    </a:moveTo>
                    <a:lnTo>
                      <a:pt x="13" y="7"/>
                    </a:lnTo>
                    <a:lnTo>
                      <a:pt x="13" y="16"/>
                    </a:lnTo>
                    <a:lnTo>
                      <a:pt x="20" y="25"/>
                    </a:lnTo>
                    <a:lnTo>
                      <a:pt x="23" y="11"/>
                    </a:lnTo>
                    <a:lnTo>
                      <a:pt x="27" y="7"/>
                    </a:lnTo>
                    <a:lnTo>
                      <a:pt x="23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Freeform 243">
                <a:extLst>
                  <a:ext uri="{FF2B5EF4-FFF2-40B4-BE49-F238E27FC236}">
                    <a16:creationId xmlns:a16="http://schemas.microsoft.com/office/drawing/2014/main" id="{64EDD8A1-7E81-3478-694F-91BAA3AEE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" y="2511"/>
                <a:ext cx="3" cy="3"/>
              </a:xfrm>
              <a:custGeom>
                <a:avLst/>
                <a:gdLst>
                  <a:gd name="T0" fmla="*/ 0 w 6"/>
                  <a:gd name="T1" fmla="*/ 0 h 7"/>
                  <a:gd name="T2" fmla="*/ 0 w 6"/>
                  <a:gd name="T3" fmla="*/ 7 h 7"/>
                  <a:gd name="T4" fmla="*/ 6 w 6"/>
                  <a:gd name="T5" fmla="*/ 7 h 7"/>
                  <a:gd name="T6" fmla="*/ 6 w 6"/>
                  <a:gd name="T7" fmla="*/ 1 h 7"/>
                  <a:gd name="T8" fmla="*/ 0 w 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0" y="0"/>
                    </a:moveTo>
                    <a:lnTo>
                      <a:pt x="0" y="7"/>
                    </a:lnTo>
                    <a:lnTo>
                      <a:pt x="6" y="7"/>
                    </a:lnTo>
                    <a:lnTo>
                      <a:pt x="6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Freeform 244">
                <a:extLst>
                  <a:ext uri="{FF2B5EF4-FFF2-40B4-BE49-F238E27FC236}">
                    <a16:creationId xmlns:a16="http://schemas.microsoft.com/office/drawing/2014/main" id="{F91680A6-550B-8624-A7A4-7EBC20A6D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" y="2629"/>
                <a:ext cx="5" cy="4"/>
              </a:xfrm>
              <a:custGeom>
                <a:avLst/>
                <a:gdLst>
                  <a:gd name="T0" fmla="*/ 0 w 11"/>
                  <a:gd name="T1" fmla="*/ 7 h 7"/>
                  <a:gd name="T2" fmla="*/ 2 w 11"/>
                  <a:gd name="T3" fmla="*/ 0 h 7"/>
                  <a:gd name="T4" fmla="*/ 11 w 11"/>
                  <a:gd name="T5" fmla="*/ 7 h 7"/>
                  <a:gd name="T6" fmla="*/ 0 w 11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2" y="0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Freeform 245">
                <a:extLst>
                  <a:ext uri="{FF2B5EF4-FFF2-40B4-BE49-F238E27FC236}">
                    <a16:creationId xmlns:a16="http://schemas.microsoft.com/office/drawing/2014/main" id="{D6342E8E-7303-72FE-614C-D8851B5C5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2" y="2519"/>
                <a:ext cx="7" cy="5"/>
              </a:xfrm>
              <a:custGeom>
                <a:avLst/>
                <a:gdLst>
                  <a:gd name="T0" fmla="*/ 0 w 14"/>
                  <a:gd name="T1" fmla="*/ 0 h 11"/>
                  <a:gd name="T2" fmla="*/ 14 w 14"/>
                  <a:gd name="T3" fmla="*/ 11 h 11"/>
                  <a:gd name="T4" fmla="*/ 13 w 14"/>
                  <a:gd name="T5" fmla="*/ 7 h 11"/>
                  <a:gd name="T6" fmla="*/ 14 w 14"/>
                  <a:gd name="T7" fmla="*/ 7 h 11"/>
                  <a:gd name="T8" fmla="*/ 0 w 14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0" y="0"/>
                    </a:moveTo>
                    <a:lnTo>
                      <a:pt x="14" y="11"/>
                    </a:lnTo>
                    <a:lnTo>
                      <a:pt x="13" y="7"/>
                    </a:lnTo>
                    <a:lnTo>
                      <a:pt x="14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Freeform 246">
                <a:extLst>
                  <a:ext uri="{FF2B5EF4-FFF2-40B4-BE49-F238E27FC236}">
                    <a16:creationId xmlns:a16="http://schemas.microsoft.com/office/drawing/2014/main" id="{A4A8CBDE-1890-9959-6D62-61E826EB6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" y="2467"/>
                <a:ext cx="4" cy="2"/>
              </a:xfrm>
              <a:custGeom>
                <a:avLst/>
                <a:gdLst>
                  <a:gd name="T0" fmla="*/ 0 w 9"/>
                  <a:gd name="T1" fmla="*/ 3 h 3"/>
                  <a:gd name="T2" fmla="*/ 9 w 9"/>
                  <a:gd name="T3" fmla="*/ 0 h 3"/>
                  <a:gd name="T4" fmla="*/ 9 w 9"/>
                  <a:gd name="T5" fmla="*/ 3 h 3"/>
                  <a:gd name="T6" fmla="*/ 0 w 9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9" y="0"/>
                    </a:lnTo>
                    <a:lnTo>
                      <a:pt x="9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Freeform 247">
                <a:extLst>
                  <a:ext uri="{FF2B5EF4-FFF2-40B4-BE49-F238E27FC236}">
                    <a16:creationId xmlns:a16="http://schemas.microsoft.com/office/drawing/2014/main" id="{F55666BD-2124-5553-2BE0-4AC4D1C4C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" y="2630"/>
                <a:ext cx="4" cy="3"/>
              </a:xfrm>
              <a:custGeom>
                <a:avLst/>
                <a:gdLst>
                  <a:gd name="T0" fmla="*/ 0 w 8"/>
                  <a:gd name="T1" fmla="*/ 0 h 5"/>
                  <a:gd name="T2" fmla="*/ 8 w 8"/>
                  <a:gd name="T3" fmla="*/ 3 h 5"/>
                  <a:gd name="T4" fmla="*/ 0 w 8"/>
                  <a:gd name="T5" fmla="*/ 5 h 5"/>
                  <a:gd name="T6" fmla="*/ 0 w 8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0" y="0"/>
                    </a:moveTo>
                    <a:lnTo>
                      <a:pt x="8" y="3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Freeform 248">
                <a:extLst>
                  <a:ext uri="{FF2B5EF4-FFF2-40B4-BE49-F238E27FC236}">
                    <a16:creationId xmlns:a16="http://schemas.microsoft.com/office/drawing/2014/main" id="{6527F8F2-C001-E38A-2CBD-4F49CC593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0" y="2393"/>
                <a:ext cx="2" cy="4"/>
              </a:xfrm>
              <a:custGeom>
                <a:avLst/>
                <a:gdLst>
                  <a:gd name="T0" fmla="*/ 0 w 4"/>
                  <a:gd name="T1" fmla="*/ 5 h 7"/>
                  <a:gd name="T2" fmla="*/ 4 w 4"/>
                  <a:gd name="T3" fmla="*/ 0 h 7"/>
                  <a:gd name="T4" fmla="*/ 4 w 4"/>
                  <a:gd name="T5" fmla="*/ 7 h 7"/>
                  <a:gd name="T6" fmla="*/ 0 w 4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0" y="5"/>
                    </a:moveTo>
                    <a:lnTo>
                      <a:pt x="4" y="0"/>
                    </a:lnTo>
                    <a:lnTo>
                      <a:pt x="4" y="7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Freeform 249">
                <a:extLst>
                  <a:ext uri="{FF2B5EF4-FFF2-40B4-BE49-F238E27FC236}">
                    <a16:creationId xmlns:a16="http://schemas.microsoft.com/office/drawing/2014/main" id="{8022F4B2-06CD-BB07-1992-782BCA977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" y="2603"/>
                <a:ext cx="2" cy="4"/>
              </a:xfrm>
              <a:custGeom>
                <a:avLst/>
                <a:gdLst>
                  <a:gd name="T0" fmla="*/ 0 w 5"/>
                  <a:gd name="T1" fmla="*/ 7 h 7"/>
                  <a:gd name="T2" fmla="*/ 5 w 5"/>
                  <a:gd name="T3" fmla="*/ 0 h 7"/>
                  <a:gd name="T4" fmla="*/ 3 w 5"/>
                  <a:gd name="T5" fmla="*/ 0 h 7"/>
                  <a:gd name="T6" fmla="*/ 0 w 5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Freeform 250">
                <a:extLst>
                  <a:ext uri="{FF2B5EF4-FFF2-40B4-BE49-F238E27FC236}">
                    <a16:creationId xmlns:a16="http://schemas.microsoft.com/office/drawing/2014/main" id="{BBE8B197-26B4-66B2-4584-27D807EBF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" y="2588"/>
                <a:ext cx="3" cy="2"/>
              </a:xfrm>
              <a:custGeom>
                <a:avLst/>
                <a:gdLst>
                  <a:gd name="T0" fmla="*/ 0 w 7"/>
                  <a:gd name="T1" fmla="*/ 4 h 4"/>
                  <a:gd name="T2" fmla="*/ 7 w 7"/>
                  <a:gd name="T3" fmla="*/ 2 h 4"/>
                  <a:gd name="T4" fmla="*/ 7 w 7"/>
                  <a:gd name="T5" fmla="*/ 0 h 4"/>
                  <a:gd name="T6" fmla="*/ 0 w 7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lnTo>
                      <a:pt x="7" y="2"/>
                    </a:lnTo>
                    <a:lnTo>
                      <a:pt x="7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Freeform 251">
                <a:extLst>
                  <a:ext uri="{FF2B5EF4-FFF2-40B4-BE49-F238E27FC236}">
                    <a16:creationId xmlns:a16="http://schemas.microsoft.com/office/drawing/2014/main" id="{5B57D562-8B47-44B7-5003-553E4B666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" y="2525"/>
                <a:ext cx="3" cy="2"/>
              </a:xfrm>
              <a:custGeom>
                <a:avLst/>
                <a:gdLst>
                  <a:gd name="T0" fmla="*/ 0 w 6"/>
                  <a:gd name="T1" fmla="*/ 3 h 3"/>
                  <a:gd name="T2" fmla="*/ 6 w 6"/>
                  <a:gd name="T3" fmla="*/ 1 h 3"/>
                  <a:gd name="T4" fmla="*/ 6 w 6"/>
                  <a:gd name="T5" fmla="*/ 0 h 3"/>
                  <a:gd name="T6" fmla="*/ 0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lnTo>
                      <a:pt x="6" y="1"/>
                    </a:lnTo>
                    <a:lnTo>
                      <a:pt x="6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Freeform 252">
                <a:extLst>
                  <a:ext uri="{FF2B5EF4-FFF2-40B4-BE49-F238E27FC236}">
                    <a16:creationId xmlns:a16="http://schemas.microsoft.com/office/drawing/2014/main" id="{165F5BA8-7D9C-F738-F712-785D725A65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" y="2629"/>
                <a:ext cx="3" cy="2"/>
              </a:xfrm>
              <a:custGeom>
                <a:avLst/>
                <a:gdLst>
                  <a:gd name="T0" fmla="*/ 0 w 7"/>
                  <a:gd name="T1" fmla="*/ 3 h 3"/>
                  <a:gd name="T2" fmla="*/ 7 w 7"/>
                  <a:gd name="T3" fmla="*/ 0 h 3"/>
                  <a:gd name="T4" fmla="*/ 5 w 7"/>
                  <a:gd name="T5" fmla="*/ 0 h 3"/>
                  <a:gd name="T6" fmla="*/ 0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7" y="0"/>
                    </a:lnTo>
                    <a:lnTo>
                      <a:pt x="5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Freeform 253">
                <a:extLst>
                  <a:ext uri="{FF2B5EF4-FFF2-40B4-BE49-F238E27FC236}">
                    <a16:creationId xmlns:a16="http://schemas.microsoft.com/office/drawing/2014/main" id="{896C4B35-8596-FA7A-5CDA-E26D26D48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0" y="2508"/>
                <a:ext cx="4" cy="2"/>
              </a:xfrm>
              <a:custGeom>
                <a:avLst/>
                <a:gdLst>
                  <a:gd name="T0" fmla="*/ 0 w 7"/>
                  <a:gd name="T1" fmla="*/ 0 h 4"/>
                  <a:gd name="T2" fmla="*/ 7 w 7"/>
                  <a:gd name="T3" fmla="*/ 4 h 4"/>
                  <a:gd name="T4" fmla="*/ 2 w 7"/>
                  <a:gd name="T5" fmla="*/ 2 h 4"/>
                  <a:gd name="T6" fmla="*/ 0 w 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lnTo>
                      <a:pt x="7" y="4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Freeform 254">
                <a:extLst>
                  <a:ext uri="{FF2B5EF4-FFF2-40B4-BE49-F238E27FC236}">
                    <a16:creationId xmlns:a16="http://schemas.microsoft.com/office/drawing/2014/main" id="{C0F53A97-E542-642A-5E8E-49E0E8BFA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0" y="2473"/>
                <a:ext cx="3" cy="2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2 h 4"/>
                  <a:gd name="T4" fmla="*/ 2 w 5"/>
                  <a:gd name="T5" fmla="*/ 0 h 4"/>
                  <a:gd name="T6" fmla="*/ 0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5" y="2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Freeform 255">
                <a:extLst>
                  <a:ext uri="{FF2B5EF4-FFF2-40B4-BE49-F238E27FC236}">
                    <a16:creationId xmlns:a16="http://schemas.microsoft.com/office/drawing/2014/main" id="{018A4E21-97D6-3042-DCC9-2B66B48A8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1" y="2650"/>
                <a:ext cx="3" cy="1"/>
              </a:xfrm>
              <a:custGeom>
                <a:avLst/>
                <a:gdLst>
                  <a:gd name="T0" fmla="*/ 0 w 5"/>
                  <a:gd name="T1" fmla="*/ 2 h 4"/>
                  <a:gd name="T2" fmla="*/ 2 w 5"/>
                  <a:gd name="T3" fmla="*/ 4 h 4"/>
                  <a:gd name="T4" fmla="*/ 5 w 5"/>
                  <a:gd name="T5" fmla="*/ 0 h 4"/>
                  <a:gd name="T6" fmla="*/ 0 w 5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Freeform 256">
                <a:extLst>
                  <a:ext uri="{FF2B5EF4-FFF2-40B4-BE49-F238E27FC236}">
                    <a16:creationId xmlns:a16="http://schemas.microsoft.com/office/drawing/2014/main" id="{E8B18C4B-CD04-53D0-C782-5399B34DB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3" y="2478"/>
                <a:ext cx="4" cy="2"/>
              </a:xfrm>
              <a:custGeom>
                <a:avLst/>
                <a:gdLst>
                  <a:gd name="T0" fmla="*/ 0 w 7"/>
                  <a:gd name="T1" fmla="*/ 0 h 3"/>
                  <a:gd name="T2" fmla="*/ 5 w 7"/>
                  <a:gd name="T3" fmla="*/ 3 h 3"/>
                  <a:gd name="T4" fmla="*/ 7 w 7"/>
                  <a:gd name="T5" fmla="*/ 1 h 3"/>
                  <a:gd name="T6" fmla="*/ 0 w 7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Freeform 257">
                <a:extLst>
                  <a:ext uri="{FF2B5EF4-FFF2-40B4-BE49-F238E27FC236}">
                    <a16:creationId xmlns:a16="http://schemas.microsoft.com/office/drawing/2014/main" id="{CB0A9F99-07DC-AF22-C218-15B615699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528"/>
                <a:ext cx="2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3 w 5"/>
                  <a:gd name="T5" fmla="*/ 0 h 1"/>
                  <a:gd name="T6" fmla="*/ 0 w 5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Freeform 258">
                <a:extLst>
                  <a:ext uri="{FF2B5EF4-FFF2-40B4-BE49-F238E27FC236}">
                    <a16:creationId xmlns:a16="http://schemas.microsoft.com/office/drawing/2014/main" id="{370ED171-7833-70F3-881D-11D1E1925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" y="2377"/>
                <a:ext cx="2" cy="2"/>
              </a:xfrm>
              <a:custGeom>
                <a:avLst/>
                <a:gdLst>
                  <a:gd name="T0" fmla="*/ 0 w 3"/>
                  <a:gd name="T1" fmla="*/ 2 h 4"/>
                  <a:gd name="T2" fmla="*/ 0 w 3"/>
                  <a:gd name="T3" fmla="*/ 0 h 4"/>
                  <a:gd name="T4" fmla="*/ 3 w 3"/>
                  <a:gd name="T5" fmla="*/ 4 h 4"/>
                  <a:gd name="T6" fmla="*/ 0 w 3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0" y="0"/>
                    </a:lnTo>
                    <a:lnTo>
                      <a:pt x="3" y="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Freeform 259">
                <a:extLst>
                  <a:ext uri="{FF2B5EF4-FFF2-40B4-BE49-F238E27FC236}">
                    <a16:creationId xmlns:a16="http://schemas.microsoft.com/office/drawing/2014/main" id="{63A661CB-E240-832E-59D8-509FE9DF6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7" y="2426"/>
                <a:ext cx="2" cy="1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0 h 4"/>
                  <a:gd name="T4" fmla="*/ 2 w 5"/>
                  <a:gd name="T5" fmla="*/ 4 h 4"/>
                  <a:gd name="T6" fmla="*/ 0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5" y="0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Freeform 260">
                <a:extLst>
                  <a:ext uri="{FF2B5EF4-FFF2-40B4-BE49-F238E27FC236}">
                    <a16:creationId xmlns:a16="http://schemas.microsoft.com/office/drawing/2014/main" id="{7299653C-BF69-91B7-F23F-6C2B444E1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" y="3424"/>
                <a:ext cx="16" cy="16"/>
              </a:xfrm>
              <a:custGeom>
                <a:avLst/>
                <a:gdLst>
                  <a:gd name="T0" fmla="*/ 7 w 33"/>
                  <a:gd name="T1" fmla="*/ 7 h 33"/>
                  <a:gd name="T2" fmla="*/ 4 w 33"/>
                  <a:gd name="T3" fmla="*/ 9 h 33"/>
                  <a:gd name="T4" fmla="*/ 5 w 33"/>
                  <a:gd name="T5" fmla="*/ 12 h 33"/>
                  <a:gd name="T6" fmla="*/ 2 w 33"/>
                  <a:gd name="T7" fmla="*/ 12 h 33"/>
                  <a:gd name="T8" fmla="*/ 0 w 33"/>
                  <a:gd name="T9" fmla="*/ 16 h 33"/>
                  <a:gd name="T10" fmla="*/ 5 w 33"/>
                  <a:gd name="T11" fmla="*/ 16 h 33"/>
                  <a:gd name="T12" fmla="*/ 7 w 33"/>
                  <a:gd name="T13" fmla="*/ 21 h 33"/>
                  <a:gd name="T14" fmla="*/ 2 w 33"/>
                  <a:gd name="T15" fmla="*/ 23 h 33"/>
                  <a:gd name="T16" fmla="*/ 4 w 33"/>
                  <a:gd name="T17" fmla="*/ 26 h 33"/>
                  <a:gd name="T18" fmla="*/ 2 w 33"/>
                  <a:gd name="T19" fmla="*/ 32 h 33"/>
                  <a:gd name="T20" fmla="*/ 9 w 33"/>
                  <a:gd name="T21" fmla="*/ 33 h 33"/>
                  <a:gd name="T22" fmla="*/ 14 w 33"/>
                  <a:gd name="T23" fmla="*/ 33 h 33"/>
                  <a:gd name="T24" fmla="*/ 16 w 33"/>
                  <a:gd name="T25" fmla="*/ 30 h 33"/>
                  <a:gd name="T26" fmla="*/ 19 w 33"/>
                  <a:gd name="T27" fmla="*/ 28 h 33"/>
                  <a:gd name="T28" fmla="*/ 25 w 33"/>
                  <a:gd name="T29" fmla="*/ 30 h 33"/>
                  <a:gd name="T30" fmla="*/ 30 w 33"/>
                  <a:gd name="T31" fmla="*/ 25 h 33"/>
                  <a:gd name="T32" fmla="*/ 33 w 33"/>
                  <a:gd name="T33" fmla="*/ 14 h 33"/>
                  <a:gd name="T34" fmla="*/ 33 w 33"/>
                  <a:gd name="T35" fmla="*/ 11 h 33"/>
                  <a:gd name="T36" fmla="*/ 21 w 33"/>
                  <a:gd name="T37" fmla="*/ 4 h 33"/>
                  <a:gd name="T38" fmla="*/ 19 w 33"/>
                  <a:gd name="T39" fmla="*/ 0 h 33"/>
                  <a:gd name="T40" fmla="*/ 14 w 33"/>
                  <a:gd name="T41" fmla="*/ 0 h 33"/>
                  <a:gd name="T42" fmla="*/ 11 w 33"/>
                  <a:gd name="T43" fmla="*/ 0 h 33"/>
                  <a:gd name="T44" fmla="*/ 9 w 33"/>
                  <a:gd name="T45" fmla="*/ 4 h 33"/>
                  <a:gd name="T46" fmla="*/ 7 w 33"/>
                  <a:gd name="T47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3" h="33">
                    <a:moveTo>
                      <a:pt x="7" y="7"/>
                    </a:moveTo>
                    <a:lnTo>
                      <a:pt x="4" y="9"/>
                    </a:lnTo>
                    <a:lnTo>
                      <a:pt x="5" y="12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7" y="21"/>
                    </a:lnTo>
                    <a:lnTo>
                      <a:pt x="2" y="23"/>
                    </a:lnTo>
                    <a:lnTo>
                      <a:pt x="4" y="26"/>
                    </a:lnTo>
                    <a:lnTo>
                      <a:pt x="2" y="32"/>
                    </a:lnTo>
                    <a:lnTo>
                      <a:pt x="9" y="33"/>
                    </a:lnTo>
                    <a:lnTo>
                      <a:pt x="14" y="33"/>
                    </a:lnTo>
                    <a:lnTo>
                      <a:pt x="16" y="30"/>
                    </a:lnTo>
                    <a:lnTo>
                      <a:pt x="19" y="28"/>
                    </a:lnTo>
                    <a:lnTo>
                      <a:pt x="25" y="30"/>
                    </a:lnTo>
                    <a:lnTo>
                      <a:pt x="30" y="25"/>
                    </a:lnTo>
                    <a:lnTo>
                      <a:pt x="33" y="14"/>
                    </a:lnTo>
                    <a:lnTo>
                      <a:pt x="33" y="11"/>
                    </a:lnTo>
                    <a:lnTo>
                      <a:pt x="21" y="4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4"/>
                    </a:lnTo>
                    <a:lnTo>
                      <a:pt x="7" y="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Freeform 261">
                <a:extLst>
                  <a:ext uri="{FF2B5EF4-FFF2-40B4-BE49-F238E27FC236}">
                    <a16:creationId xmlns:a16="http://schemas.microsoft.com/office/drawing/2014/main" id="{9811889E-1F38-00F6-972F-D03C33ADE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" y="3355"/>
                <a:ext cx="234" cy="390"/>
              </a:xfrm>
              <a:custGeom>
                <a:avLst/>
                <a:gdLst>
                  <a:gd name="T0" fmla="*/ 253 w 469"/>
                  <a:gd name="T1" fmla="*/ 623 h 778"/>
                  <a:gd name="T2" fmla="*/ 237 w 469"/>
                  <a:gd name="T3" fmla="*/ 579 h 778"/>
                  <a:gd name="T4" fmla="*/ 251 w 469"/>
                  <a:gd name="T5" fmla="*/ 551 h 778"/>
                  <a:gd name="T6" fmla="*/ 284 w 469"/>
                  <a:gd name="T7" fmla="*/ 520 h 778"/>
                  <a:gd name="T8" fmla="*/ 284 w 469"/>
                  <a:gd name="T9" fmla="*/ 485 h 778"/>
                  <a:gd name="T10" fmla="*/ 270 w 469"/>
                  <a:gd name="T11" fmla="*/ 442 h 778"/>
                  <a:gd name="T12" fmla="*/ 256 w 469"/>
                  <a:gd name="T13" fmla="*/ 391 h 778"/>
                  <a:gd name="T14" fmla="*/ 298 w 469"/>
                  <a:gd name="T15" fmla="*/ 402 h 778"/>
                  <a:gd name="T16" fmla="*/ 323 w 469"/>
                  <a:gd name="T17" fmla="*/ 384 h 778"/>
                  <a:gd name="T18" fmla="*/ 344 w 469"/>
                  <a:gd name="T19" fmla="*/ 356 h 778"/>
                  <a:gd name="T20" fmla="*/ 330 w 469"/>
                  <a:gd name="T21" fmla="*/ 323 h 778"/>
                  <a:gd name="T22" fmla="*/ 351 w 469"/>
                  <a:gd name="T23" fmla="*/ 316 h 778"/>
                  <a:gd name="T24" fmla="*/ 369 w 469"/>
                  <a:gd name="T25" fmla="*/ 277 h 778"/>
                  <a:gd name="T26" fmla="*/ 377 w 469"/>
                  <a:gd name="T27" fmla="*/ 233 h 778"/>
                  <a:gd name="T28" fmla="*/ 377 w 469"/>
                  <a:gd name="T29" fmla="*/ 203 h 778"/>
                  <a:gd name="T30" fmla="*/ 406 w 469"/>
                  <a:gd name="T31" fmla="*/ 175 h 778"/>
                  <a:gd name="T32" fmla="*/ 434 w 469"/>
                  <a:gd name="T33" fmla="*/ 167 h 778"/>
                  <a:gd name="T34" fmla="*/ 451 w 469"/>
                  <a:gd name="T35" fmla="*/ 154 h 778"/>
                  <a:gd name="T36" fmla="*/ 446 w 469"/>
                  <a:gd name="T37" fmla="*/ 112 h 778"/>
                  <a:gd name="T38" fmla="*/ 439 w 469"/>
                  <a:gd name="T39" fmla="*/ 79 h 778"/>
                  <a:gd name="T40" fmla="*/ 416 w 469"/>
                  <a:gd name="T41" fmla="*/ 58 h 778"/>
                  <a:gd name="T42" fmla="*/ 391 w 469"/>
                  <a:gd name="T43" fmla="*/ 58 h 778"/>
                  <a:gd name="T44" fmla="*/ 365 w 469"/>
                  <a:gd name="T45" fmla="*/ 65 h 778"/>
                  <a:gd name="T46" fmla="*/ 342 w 469"/>
                  <a:gd name="T47" fmla="*/ 59 h 778"/>
                  <a:gd name="T48" fmla="*/ 323 w 469"/>
                  <a:gd name="T49" fmla="*/ 52 h 778"/>
                  <a:gd name="T50" fmla="*/ 298 w 469"/>
                  <a:gd name="T51" fmla="*/ 49 h 778"/>
                  <a:gd name="T52" fmla="*/ 279 w 469"/>
                  <a:gd name="T53" fmla="*/ 51 h 778"/>
                  <a:gd name="T54" fmla="*/ 277 w 469"/>
                  <a:gd name="T55" fmla="*/ 21 h 778"/>
                  <a:gd name="T56" fmla="*/ 267 w 469"/>
                  <a:gd name="T57" fmla="*/ 0 h 778"/>
                  <a:gd name="T58" fmla="*/ 223 w 469"/>
                  <a:gd name="T59" fmla="*/ 3 h 778"/>
                  <a:gd name="T60" fmla="*/ 193 w 469"/>
                  <a:gd name="T61" fmla="*/ 31 h 778"/>
                  <a:gd name="T62" fmla="*/ 191 w 469"/>
                  <a:gd name="T63" fmla="*/ 66 h 778"/>
                  <a:gd name="T64" fmla="*/ 188 w 469"/>
                  <a:gd name="T65" fmla="*/ 103 h 778"/>
                  <a:gd name="T66" fmla="*/ 186 w 469"/>
                  <a:gd name="T67" fmla="*/ 138 h 778"/>
                  <a:gd name="T68" fmla="*/ 149 w 469"/>
                  <a:gd name="T69" fmla="*/ 232 h 778"/>
                  <a:gd name="T70" fmla="*/ 138 w 469"/>
                  <a:gd name="T71" fmla="*/ 286 h 778"/>
                  <a:gd name="T72" fmla="*/ 91 w 469"/>
                  <a:gd name="T73" fmla="*/ 341 h 778"/>
                  <a:gd name="T74" fmla="*/ 63 w 469"/>
                  <a:gd name="T75" fmla="*/ 383 h 778"/>
                  <a:gd name="T76" fmla="*/ 42 w 469"/>
                  <a:gd name="T77" fmla="*/ 386 h 778"/>
                  <a:gd name="T78" fmla="*/ 21 w 469"/>
                  <a:gd name="T79" fmla="*/ 449 h 778"/>
                  <a:gd name="T80" fmla="*/ 15 w 469"/>
                  <a:gd name="T81" fmla="*/ 481 h 778"/>
                  <a:gd name="T82" fmla="*/ 56 w 469"/>
                  <a:gd name="T83" fmla="*/ 469 h 778"/>
                  <a:gd name="T84" fmla="*/ 68 w 469"/>
                  <a:gd name="T85" fmla="*/ 485 h 778"/>
                  <a:gd name="T86" fmla="*/ 59 w 469"/>
                  <a:gd name="T87" fmla="*/ 495 h 778"/>
                  <a:gd name="T88" fmla="*/ 28 w 469"/>
                  <a:gd name="T89" fmla="*/ 490 h 778"/>
                  <a:gd name="T90" fmla="*/ 42 w 469"/>
                  <a:gd name="T91" fmla="*/ 532 h 778"/>
                  <a:gd name="T92" fmla="*/ 72 w 469"/>
                  <a:gd name="T93" fmla="*/ 534 h 778"/>
                  <a:gd name="T94" fmla="*/ 80 w 469"/>
                  <a:gd name="T95" fmla="*/ 529 h 778"/>
                  <a:gd name="T96" fmla="*/ 70 w 469"/>
                  <a:gd name="T97" fmla="*/ 537 h 778"/>
                  <a:gd name="T98" fmla="*/ 72 w 469"/>
                  <a:gd name="T99" fmla="*/ 551 h 778"/>
                  <a:gd name="T100" fmla="*/ 43 w 469"/>
                  <a:gd name="T101" fmla="*/ 609 h 778"/>
                  <a:gd name="T102" fmla="*/ 45 w 469"/>
                  <a:gd name="T103" fmla="*/ 644 h 778"/>
                  <a:gd name="T104" fmla="*/ 22 w 469"/>
                  <a:gd name="T105" fmla="*/ 702 h 778"/>
                  <a:gd name="T106" fmla="*/ 14 w 469"/>
                  <a:gd name="T107" fmla="*/ 724 h 778"/>
                  <a:gd name="T108" fmla="*/ 5 w 469"/>
                  <a:gd name="T109" fmla="*/ 745 h 778"/>
                  <a:gd name="T110" fmla="*/ 22 w 469"/>
                  <a:gd name="T111" fmla="*/ 741 h 778"/>
                  <a:gd name="T112" fmla="*/ 65 w 469"/>
                  <a:gd name="T113" fmla="*/ 750 h 778"/>
                  <a:gd name="T114" fmla="*/ 117 w 469"/>
                  <a:gd name="T115" fmla="*/ 778 h 778"/>
                  <a:gd name="T116" fmla="*/ 186 w 469"/>
                  <a:gd name="T117" fmla="*/ 762 h 778"/>
                  <a:gd name="T118" fmla="*/ 186 w 469"/>
                  <a:gd name="T119" fmla="*/ 729 h 778"/>
                  <a:gd name="T120" fmla="*/ 186 w 469"/>
                  <a:gd name="T121" fmla="*/ 702 h 778"/>
                  <a:gd name="T122" fmla="*/ 221 w 469"/>
                  <a:gd name="T123" fmla="*/ 662 h 778"/>
                  <a:gd name="T124" fmla="*/ 247 w 469"/>
                  <a:gd name="T125" fmla="*/ 64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9" h="778">
                    <a:moveTo>
                      <a:pt x="272" y="623"/>
                    </a:moveTo>
                    <a:lnTo>
                      <a:pt x="272" y="620"/>
                    </a:lnTo>
                    <a:lnTo>
                      <a:pt x="263" y="620"/>
                    </a:lnTo>
                    <a:lnTo>
                      <a:pt x="260" y="623"/>
                    </a:lnTo>
                    <a:lnTo>
                      <a:pt x="256" y="623"/>
                    </a:lnTo>
                    <a:lnTo>
                      <a:pt x="254" y="623"/>
                    </a:lnTo>
                    <a:lnTo>
                      <a:pt x="253" y="623"/>
                    </a:lnTo>
                    <a:lnTo>
                      <a:pt x="249" y="615"/>
                    </a:lnTo>
                    <a:lnTo>
                      <a:pt x="249" y="611"/>
                    </a:lnTo>
                    <a:lnTo>
                      <a:pt x="247" y="606"/>
                    </a:lnTo>
                    <a:lnTo>
                      <a:pt x="246" y="599"/>
                    </a:lnTo>
                    <a:lnTo>
                      <a:pt x="242" y="588"/>
                    </a:lnTo>
                    <a:lnTo>
                      <a:pt x="240" y="583"/>
                    </a:lnTo>
                    <a:lnTo>
                      <a:pt x="237" y="579"/>
                    </a:lnTo>
                    <a:lnTo>
                      <a:pt x="240" y="576"/>
                    </a:lnTo>
                    <a:lnTo>
                      <a:pt x="240" y="572"/>
                    </a:lnTo>
                    <a:lnTo>
                      <a:pt x="239" y="572"/>
                    </a:lnTo>
                    <a:lnTo>
                      <a:pt x="242" y="567"/>
                    </a:lnTo>
                    <a:lnTo>
                      <a:pt x="242" y="562"/>
                    </a:lnTo>
                    <a:lnTo>
                      <a:pt x="249" y="555"/>
                    </a:lnTo>
                    <a:lnTo>
                      <a:pt x="251" y="551"/>
                    </a:lnTo>
                    <a:lnTo>
                      <a:pt x="249" y="550"/>
                    </a:lnTo>
                    <a:lnTo>
                      <a:pt x="253" y="536"/>
                    </a:lnTo>
                    <a:lnTo>
                      <a:pt x="267" y="530"/>
                    </a:lnTo>
                    <a:lnTo>
                      <a:pt x="270" y="527"/>
                    </a:lnTo>
                    <a:lnTo>
                      <a:pt x="275" y="527"/>
                    </a:lnTo>
                    <a:lnTo>
                      <a:pt x="281" y="522"/>
                    </a:lnTo>
                    <a:lnTo>
                      <a:pt x="284" y="520"/>
                    </a:lnTo>
                    <a:lnTo>
                      <a:pt x="286" y="514"/>
                    </a:lnTo>
                    <a:lnTo>
                      <a:pt x="297" y="504"/>
                    </a:lnTo>
                    <a:lnTo>
                      <a:pt x="298" y="500"/>
                    </a:lnTo>
                    <a:lnTo>
                      <a:pt x="298" y="490"/>
                    </a:lnTo>
                    <a:lnTo>
                      <a:pt x="297" y="486"/>
                    </a:lnTo>
                    <a:lnTo>
                      <a:pt x="291" y="485"/>
                    </a:lnTo>
                    <a:lnTo>
                      <a:pt x="284" y="485"/>
                    </a:lnTo>
                    <a:lnTo>
                      <a:pt x="281" y="483"/>
                    </a:lnTo>
                    <a:lnTo>
                      <a:pt x="284" y="474"/>
                    </a:lnTo>
                    <a:lnTo>
                      <a:pt x="281" y="471"/>
                    </a:lnTo>
                    <a:lnTo>
                      <a:pt x="277" y="469"/>
                    </a:lnTo>
                    <a:lnTo>
                      <a:pt x="275" y="467"/>
                    </a:lnTo>
                    <a:lnTo>
                      <a:pt x="275" y="455"/>
                    </a:lnTo>
                    <a:lnTo>
                      <a:pt x="270" y="442"/>
                    </a:lnTo>
                    <a:lnTo>
                      <a:pt x="275" y="425"/>
                    </a:lnTo>
                    <a:lnTo>
                      <a:pt x="267" y="418"/>
                    </a:lnTo>
                    <a:lnTo>
                      <a:pt x="267" y="414"/>
                    </a:lnTo>
                    <a:lnTo>
                      <a:pt x="261" y="411"/>
                    </a:lnTo>
                    <a:lnTo>
                      <a:pt x="260" y="407"/>
                    </a:lnTo>
                    <a:lnTo>
                      <a:pt x="256" y="402"/>
                    </a:lnTo>
                    <a:lnTo>
                      <a:pt x="256" y="391"/>
                    </a:lnTo>
                    <a:lnTo>
                      <a:pt x="258" y="390"/>
                    </a:lnTo>
                    <a:lnTo>
                      <a:pt x="263" y="393"/>
                    </a:lnTo>
                    <a:lnTo>
                      <a:pt x="267" y="395"/>
                    </a:lnTo>
                    <a:lnTo>
                      <a:pt x="277" y="399"/>
                    </a:lnTo>
                    <a:lnTo>
                      <a:pt x="282" y="399"/>
                    </a:lnTo>
                    <a:lnTo>
                      <a:pt x="288" y="399"/>
                    </a:lnTo>
                    <a:lnTo>
                      <a:pt x="298" y="402"/>
                    </a:lnTo>
                    <a:lnTo>
                      <a:pt x="304" y="402"/>
                    </a:lnTo>
                    <a:lnTo>
                      <a:pt x="309" y="404"/>
                    </a:lnTo>
                    <a:lnTo>
                      <a:pt x="316" y="404"/>
                    </a:lnTo>
                    <a:lnTo>
                      <a:pt x="321" y="397"/>
                    </a:lnTo>
                    <a:lnTo>
                      <a:pt x="321" y="391"/>
                    </a:lnTo>
                    <a:lnTo>
                      <a:pt x="323" y="390"/>
                    </a:lnTo>
                    <a:lnTo>
                      <a:pt x="323" y="384"/>
                    </a:lnTo>
                    <a:lnTo>
                      <a:pt x="330" y="383"/>
                    </a:lnTo>
                    <a:lnTo>
                      <a:pt x="332" y="379"/>
                    </a:lnTo>
                    <a:lnTo>
                      <a:pt x="335" y="376"/>
                    </a:lnTo>
                    <a:lnTo>
                      <a:pt x="337" y="367"/>
                    </a:lnTo>
                    <a:lnTo>
                      <a:pt x="339" y="363"/>
                    </a:lnTo>
                    <a:lnTo>
                      <a:pt x="344" y="360"/>
                    </a:lnTo>
                    <a:lnTo>
                      <a:pt x="344" y="356"/>
                    </a:lnTo>
                    <a:lnTo>
                      <a:pt x="342" y="349"/>
                    </a:lnTo>
                    <a:lnTo>
                      <a:pt x="340" y="346"/>
                    </a:lnTo>
                    <a:lnTo>
                      <a:pt x="339" y="341"/>
                    </a:lnTo>
                    <a:lnTo>
                      <a:pt x="335" y="339"/>
                    </a:lnTo>
                    <a:lnTo>
                      <a:pt x="332" y="337"/>
                    </a:lnTo>
                    <a:lnTo>
                      <a:pt x="332" y="326"/>
                    </a:lnTo>
                    <a:lnTo>
                      <a:pt x="330" y="323"/>
                    </a:lnTo>
                    <a:lnTo>
                      <a:pt x="333" y="321"/>
                    </a:lnTo>
                    <a:lnTo>
                      <a:pt x="335" y="316"/>
                    </a:lnTo>
                    <a:lnTo>
                      <a:pt x="339" y="316"/>
                    </a:lnTo>
                    <a:lnTo>
                      <a:pt x="342" y="314"/>
                    </a:lnTo>
                    <a:lnTo>
                      <a:pt x="344" y="314"/>
                    </a:lnTo>
                    <a:lnTo>
                      <a:pt x="348" y="316"/>
                    </a:lnTo>
                    <a:lnTo>
                      <a:pt x="351" y="316"/>
                    </a:lnTo>
                    <a:lnTo>
                      <a:pt x="355" y="309"/>
                    </a:lnTo>
                    <a:lnTo>
                      <a:pt x="363" y="304"/>
                    </a:lnTo>
                    <a:lnTo>
                      <a:pt x="363" y="298"/>
                    </a:lnTo>
                    <a:lnTo>
                      <a:pt x="362" y="293"/>
                    </a:lnTo>
                    <a:lnTo>
                      <a:pt x="362" y="286"/>
                    </a:lnTo>
                    <a:lnTo>
                      <a:pt x="362" y="283"/>
                    </a:lnTo>
                    <a:lnTo>
                      <a:pt x="369" y="277"/>
                    </a:lnTo>
                    <a:lnTo>
                      <a:pt x="367" y="270"/>
                    </a:lnTo>
                    <a:lnTo>
                      <a:pt x="367" y="265"/>
                    </a:lnTo>
                    <a:lnTo>
                      <a:pt x="370" y="258"/>
                    </a:lnTo>
                    <a:lnTo>
                      <a:pt x="372" y="253"/>
                    </a:lnTo>
                    <a:lnTo>
                      <a:pt x="372" y="246"/>
                    </a:lnTo>
                    <a:lnTo>
                      <a:pt x="374" y="240"/>
                    </a:lnTo>
                    <a:lnTo>
                      <a:pt x="377" y="233"/>
                    </a:lnTo>
                    <a:lnTo>
                      <a:pt x="377" y="226"/>
                    </a:lnTo>
                    <a:lnTo>
                      <a:pt x="376" y="223"/>
                    </a:lnTo>
                    <a:lnTo>
                      <a:pt x="376" y="216"/>
                    </a:lnTo>
                    <a:lnTo>
                      <a:pt x="372" y="211"/>
                    </a:lnTo>
                    <a:lnTo>
                      <a:pt x="370" y="200"/>
                    </a:lnTo>
                    <a:lnTo>
                      <a:pt x="372" y="200"/>
                    </a:lnTo>
                    <a:lnTo>
                      <a:pt x="377" y="203"/>
                    </a:lnTo>
                    <a:lnTo>
                      <a:pt x="381" y="203"/>
                    </a:lnTo>
                    <a:lnTo>
                      <a:pt x="384" y="202"/>
                    </a:lnTo>
                    <a:lnTo>
                      <a:pt x="390" y="195"/>
                    </a:lnTo>
                    <a:lnTo>
                      <a:pt x="390" y="189"/>
                    </a:lnTo>
                    <a:lnTo>
                      <a:pt x="398" y="184"/>
                    </a:lnTo>
                    <a:lnTo>
                      <a:pt x="402" y="179"/>
                    </a:lnTo>
                    <a:lnTo>
                      <a:pt x="406" y="175"/>
                    </a:lnTo>
                    <a:lnTo>
                      <a:pt x="411" y="175"/>
                    </a:lnTo>
                    <a:lnTo>
                      <a:pt x="414" y="177"/>
                    </a:lnTo>
                    <a:lnTo>
                      <a:pt x="420" y="174"/>
                    </a:lnTo>
                    <a:lnTo>
                      <a:pt x="425" y="175"/>
                    </a:lnTo>
                    <a:lnTo>
                      <a:pt x="425" y="172"/>
                    </a:lnTo>
                    <a:lnTo>
                      <a:pt x="430" y="170"/>
                    </a:lnTo>
                    <a:lnTo>
                      <a:pt x="434" y="167"/>
                    </a:lnTo>
                    <a:lnTo>
                      <a:pt x="435" y="163"/>
                    </a:lnTo>
                    <a:lnTo>
                      <a:pt x="439" y="158"/>
                    </a:lnTo>
                    <a:lnTo>
                      <a:pt x="442" y="158"/>
                    </a:lnTo>
                    <a:lnTo>
                      <a:pt x="444" y="160"/>
                    </a:lnTo>
                    <a:lnTo>
                      <a:pt x="448" y="160"/>
                    </a:lnTo>
                    <a:lnTo>
                      <a:pt x="448" y="154"/>
                    </a:lnTo>
                    <a:lnTo>
                      <a:pt x="451" y="154"/>
                    </a:lnTo>
                    <a:lnTo>
                      <a:pt x="453" y="149"/>
                    </a:lnTo>
                    <a:lnTo>
                      <a:pt x="469" y="135"/>
                    </a:lnTo>
                    <a:lnTo>
                      <a:pt x="469" y="131"/>
                    </a:lnTo>
                    <a:lnTo>
                      <a:pt x="465" y="128"/>
                    </a:lnTo>
                    <a:lnTo>
                      <a:pt x="462" y="121"/>
                    </a:lnTo>
                    <a:lnTo>
                      <a:pt x="458" y="117"/>
                    </a:lnTo>
                    <a:lnTo>
                      <a:pt x="446" y="112"/>
                    </a:lnTo>
                    <a:lnTo>
                      <a:pt x="437" y="114"/>
                    </a:lnTo>
                    <a:lnTo>
                      <a:pt x="432" y="109"/>
                    </a:lnTo>
                    <a:lnTo>
                      <a:pt x="434" y="107"/>
                    </a:lnTo>
                    <a:lnTo>
                      <a:pt x="434" y="100"/>
                    </a:lnTo>
                    <a:lnTo>
                      <a:pt x="435" y="98"/>
                    </a:lnTo>
                    <a:lnTo>
                      <a:pt x="444" y="82"/>
                    </a:lnTo>
                    <a:lnTo>
                      <a:pt x="439" y="79"/>
                    </a:lnTo>
                    <a:lnTo>
                      <a:pt x="444" y="73"/>
                    </a:lnTo>
                    <a:lnTo>
                      <a:pt x="441" y="68"/>
                    </a:lnTo>
                    <a:lnTo>
                      <a:pt x="437" y="72"/>
                    </a:lnTo>
                    <a:lnTo>
                      <a:pt x="423" y="68"/>
                    </a:lnTo>
                    <a:lnTo>
                      <a:pt x="420" y="65"/>
                    </a:lnTo>
                    <a:lnTo>
                      <a:pt x="420" y="59"/>
                    </a:lnTo>
                    <a:lnTo>
                      <a:pt x="416" y="58"/>
                    </a:lnTo>
                    <a:lnTo>
                      <a:pt x="414" y="61"/>
                    </a:lnTo>
                    <a:lnTo>
                      <a:pt x="411" y="65"/>
                    </a:lnTo>
                    <a:lnTo>
                      <a:pt x="406" y="63"/>
                    </a:lnTo>
                    <a:lnTo>
                      <a:pt x="400" y="61"/>
                    </a:lnTo>
                    <a:lnTo>
                      <a:pt x="397" y="58"/>
                    </a:lnTo>
                    <a:lnTo>
                      <a:pt x="393" y="56"/>
                    </a:lnTo>
                    <a:lnTo>
                      <a:pt x="391" y="58"/>
                    </a:lnTo>
                    <a:lnTo>
                      <a:pt x="388" y="58"/>
                    </a:lnTo>
                    <a:lnTo>
                      <a:pt x="383" y="54"/>
                    </a:lnTo>
                    <a:lnTo>
                      <a:pt x="381" y="51"/>
                    </a:lnTo>
                    <a:lnTo>
                      <a:pt x="379" y="49"/>
                    </a:lnTo>
                    <a:lnTo>
                      <a:pt x="372" y="51"/>
                    </a:lnTo>
                    <a:lnTo>
                      <a:pt x="370" y="63"/>
                    </a:lnTo>
                    <a:lnTo>
                      <a:pt x="365" y="65"/>
                    </a:lnTo>
                    <a:lnTo>
                      <a:pt x="362" y="65"/>
                    </a:lnTo>
                    <a:lnTo>
                      <a:pt x="356" y="66"/>
                    </a:lnTo>
                    <a:lnTo>
                      <a:pt x="351" y="66"/>
                    </a:lnTo>
                    <a:lnTo>
                      <a:pt x="351" y="63"/>
                    </a:lnTo>
                    <a:lnTo>
                      <a:pt x="346" y="68"/>
                    </a:lnTo>
                    <a:lnTo>
                      <a:pt x="344" y="66"/>
                    </a:lnTo>
                    <a:lnTo>
                      <a:pt x="342" y="59"/>
                    </a:lnTo>
                    <a:lnTo>
                      <a:pt x="337" y="58"/>
                    </a:lnTo>
                    <a:lnTo>
                      <a:pt x="337" y="61"/>
                    </a:lnTo>
                    <a:lnTo>
                      <a:pt x="326" y="61"/>
                    </a:lnTo>
                    <a:lnTo>
                      <a:pt x="326" y="58"/>
                    </a:lnTo>
                    <a:lnTo>
                      <a:pt x="328" y="56"/>
                    </a:lnTo>
                    <a:lnTo>
                      <a:pt x="328" y="52"/>
                    </a:lnTo>
                    <a:lnTo>
                      <a:pt x="323" y="52"/>
                    </a:lnTo>
                    <a:lnTo>
                      <a:pt x="319" y="47"/>
                    </a:lnTo>
                    <a:lnTo>
                      <a:pt x="316" y="47"/>
                    </a:lnTo>
                    <a:lnTo>
                      <a:pt x="311" y="47"/>
                    </a:lnTo>
                    <a:lnTo>
                      <a:pt x="307" y="47"/>
                    </a:lnTo>
                    <a:lnTo>
                      <a:pt x="304" y="45"/>
                    </a:lnTo>
                    <a:lnTo>
                      <a:pt x="302" y="49"/>
                    </a:lnTo>
                    <a:lnTo>
                      <a:pt x="298" y="49"/>
                    </a:lnTo>
                    <a:lnTo>
                      <a:pt x="300" y="37"/>
                    </a:lnTo>
                    <a:lnTo>
                      <a:pt x="297" y="37"/>
                    </a:lnTo>
                    <a:lnTo>
                      <a:pt x="297" y="40"/>
                    </a:lnTo>
                    <a:lnTo>
                      <a:pt x="293" y="45"/>
                    </a:lnTo>
                    <a:lnTo>
                      <a:pt x="290" y="44"/>
                    </a:lnTo>
                    <a:lnTo>
                      <a:pt x="284" y="51"/>
                    </a:lnTo>
                    <a:lnTo>
                      <a:pt x="279" y="51"/>
                    </a:lnTo>
                    <a:lnTo>
                      <a:pt x="270" y="51"/>
                    </a:lnTo>
                    <a:lnTo>
                      <a:pt x="268" y="49"/>
                    </a:lnTo>
                    <a:lnTo>
                      <a:pt x="268" y="42"/>
                    </a:lnTo>
                    <a:lnTo>
                      <a:pt x="265" y="35"/>
                    </a:lnTo>
                    <a:lnTo>
                      <a:pt x="267" y="31"/>
                    </a:lnTo>
                    <a:lnTo>
                      <a:pt x="272" y="28"/>
                    </a:lnTo>
                    <a:lnTo>
                      <a:pt x="277" y="21"/>
                    </a:lnTo>
                    <a:lnTo>
                      <a:pt x="281" y="21"/>
                    </a:lnTo>
                    <a:lnTo>
                      <a:pt x="282" y="12"/>
                    </a:lnTo>
                    <a:lnTo>
                      <a:pt x="281" y="10"/>
                    </a:lnTo>
                    <a:lnTo>
                      <a:pt x="274" y="10"/>
                    </a:lnTo>
                    <a:lnTo>
                      <a:pt x="275" y="1"/>
                    </a:lnTo>
                    <a:lnTo>
                      <a:pt x="274" y="0"/>
                    </a:lnTo>
                    <a:lnTo>
                      <a:pt x="267" y="0"/>
                    </a:lnTo>
                    <a:lnTo>
                      <a:pt x="258" y="3"/>
                    </a:lnTo>
                    <a:lnTo>
                      <a:pt x="251" y="3"/>
                    </a:lnTo>
                    <a:lnTo>
                      <a:pt x="247" y="1"/>
                    </a:lnTo>
                    <a:lnTo>
                      <a:pt x="239" y="0"/>
                    </a:lnTo>
                    <a:lnTo>
                      <a:pt x="237" y="1"/>
                    </a:lnTo>
                    <a:lnTo>
                      <a:pt x="224" y="1"/>
                    </a:lnTo>
                    <a:lnTo>
                      <a:pt x="223" y="3"/>
                    </a:lnTo>
                    <a:lnTo>
                      <a:pt x="221" y="8"/>
                    </a:lnTo>
                    <a:lnTo>
                      <a:pt x="210" y="12"/>
                    </a:lnTo>
                    <a:lnTo>
                      <a:pt x="209" y="17"/>
                    </a:lnTo>
                    <a:lnTo>
                      <a:pt x="203" y="19"/>
                    </a:lnTo>
                    <a:lnTo>
                      <a:pt x="196" y="23"/>
                    </a:lnTo>
                    <a:lnTo>
                      <a:pt x="193" y="30"/>
                    </a:lnTo>
                    <a:lnTo>
                      <a:pt x="193" y="31"/>
                    </a:lnTo>
                    <a:lnTo>
                      <a:pt x="189" y="38"/>
                    </a:lnTo>
                    <a:lnTo>
                      <a:pt x="189" y="45"/>
                    </a:lnTo>
                    <a:lnTo>
                      <a:pt x="191" y="47"/>
                    </a:lnTo>
                    <a:lnTo>
                      <a:pt x="191" y="51"/>
                    </a:lnTo>
                    <a:lnTo>
                      <a:pt x="189" y="54"/>
                    </a:lnTo>
                    <a:lnTo>
                      <a:pt x="189" y="58"/>
                    </a:lnTo>
                    <a:lnTo>
                      <a:pt x="191" y="66"/>
                    </a:lnTo>
                    <a:lnTo>
                      <a:pt x="189" y="72"/>
                    </a:lnTo>
                    <a:lnTo>
                      <a:pt x="191" y="80"/>
                    </a:lnTo>
                    <a:lnTo>
                      <a:pt x="189" y="79"/>
                    </a:lnTo>
                    <a:lnTo>
                      <a:pt x="188" y="84"/>
                    </a:lnTo>
                    <a:lnTo>
                      <a:pt x="188" y="91"/>
                    </a:lnTo>
                    <a:lnTo>
                      <a:pt x="186" y="95"/>
                    </a:lnTo>
                    <a:lnTo>
                      <a:pt x="188" y="103"/>
                    </a:lnTo>
                    <a:lnTo>
                      <a:pt x="188" y="107"/>
                    </a:lnTo>
                    <a:lnTo>
                      <a:pt x="186" y="119"/>
                    </a:lnTo>
                    <a:lnTo>
                      <a:pt x="184" y="135"/>
                    </a:lnTo>
                    <a:lnTo>
                      <a:pt x="186" y="135"/>
                    </a:lnTo>
                    <a:lnTo>
                      <a:pt x="191" y="137"/>
                    </a:lnTo>
                    <a:lnTo>
                      <a:pt x="189" y="137"/>
                    </a:lnTo>
                    <a:lnTo>
                      <a:pt x="186" y="138"/>
                    </a:lnTo>
                    <a:lnTo>
                      <a:pt x="184" y="154"/>
                    </a:lnTo>
                    <a:lnTo>
                      <a:pt x="182" y="161"/>
                    </a:lnTo>
                    <a:lnTo>
                      <a:pt x="175" y="175"/>
                    </a:lnTo>
                    <a:lnTo>
                      <a:pt x="167" y="202"/>
                    </a:lnTo>
                    <a:lnTo>
                      <a:pt x="161" y="211"/>
                    </a:lnTo>
                    <a:lnTo>
                      <a:pt x="152" y="230"/>
                    </a:lnTo>
                    <a:lnTo>
                      <a:pt x="149" y="232"/>
                    </a:lnTo>
                    <a:lnTo>
                      <a:pt x="142" y="247"/>
                    </a:lnTo>
                    <a:lnTo>
                      <a:pt x="130" y="270"/>
                    </a:lnTo>
                    <a:lnTo>
                      <a:pt x="126" y="270"/>
                    </a:lnTo>
                    <a:lnTo>
                      <a:pt x="126" y="274"/>
                    </a:lnTo>
                    <a:lnTo>
                      <a:pt x="131" y="281"/>
                    </a:lnTo>
                    <a:lnTo>
                      <a:pt x="137" y="284"/>
                    </a:lnTo>
                    <a:lnTo>
                      <a:pt x="138" y="286"/>
                    </a:lnTo>
                    <a:lnTo>
                      <a:pt x="133" y="286"/>
                    </a:lnTo>
                    <a:lnTo>
                      <a:pt x="131" y="283"/>
                    </a:lnTo>
                    <a:lnTo>
                      <a:pt x="130" y="288"/>
                    </a:lnTo>
                    <a:lnTo>
                      <a:pt x="121" y="300"/>
                    </a:lnTo>
                    <a:lnTo>
                      <a:pt x="100" y="326"/>
                    </a:lnTo>
                    <a:lnTo>
                      <a:pt x="93" y="337"/>
                    </a:lnTo>
                    <a:lnTo>
                      <a:pt x="91" y="341"/>
                    </a:lnTo>
                    <a:lnTo>
                      <a:pt x="84" y="356"/>
                    </a:lnTo>
                    <a:lnTo>
                      <a:pt x="84" y="358"/>
                    </a:lnTo>
                    <a:lnTo>
                      <a:pt x="75" y="365"/>
                    </a:lnTo>
                    <a:lnTo>
                      <a:pt x="73" y="365"/>
                    </a:lnTo>
                    <a:lnTo>
                      <a:pt x="66" y="372"/>
                    </a:lnTo>
                    <a:lnTo>
                      <a:pt x="61" y="377"/>
                    </a:lnTo>
                    <a:lnTo>
                      <a:pt x="63" y="383"/>
                    </a:lnTo>
                    <a:lnTo>
                      <a:pt x="59" y="379"/>
                    </a:lnTo>
                    <a:lnTo>
                      <a:pt x="51" y="384"/>
                    </a:lnTo>
                    <a:lnTo>
                      <a:pt x="49" y="381"/>
                    </a:lnTo>
                    <a:lnTo>
                      <a:pt x="47" y="384"/>
                    </a:lnTo>
                    <a:lnTo>
                      <a:pt x="43" y="381"/>
                    </a:lnTo>
                    <a:lnTo>
                      <a:pt x="40" y="383"/>
                    </a:lnTo>
                    <a:lnTo>
                      <a:pt x="42" y="386"/>
                    </a:lnTo>
                    <a:lnTo>
                      <a:pt x="43" y="386"/>
                    </a:lnTo>
                    <a:lnTo>
                      <a:pt x="45" y="395"/>
                    </a:lnTo>
                    <a:lnTo>
                      <a:pt x="36" y="416"/>
                    </a:lnTo>
                    <a:lnTo>
                      <a:pt x="35" y="418"/>
                    </a:lnTo>
                    <a:lnTo>
                      <a:pt x="29" y="425"/>
                    </a:lnTo>
                    <a:lnTo>
                      <a:pt x="24" y="444"/>
                    </a:lnTo>
                    <a:lnTo>
                      <a:pt x="21" y="449"/>
                    </a:lnTo>
                    <a:lnTo>
                      <a:pt x="10" y="465"/>
                    </a:lnTo>
                    <a:lnTo>
                      <a:pt x="10" y="469"/>
                    </a:lnTo>
                    <a:lnTo>
                      <a:pt x="10" y="471"/>
                    </a:lnTo>
                    <a:lnTo>
                      <a:pt x="8" y="476"/>
                    </a:lnTo>
                    <a:lnTo>
                      <a:pt x="10" y="479"/>
                    </a:lnTo>
                    <a:lnTo>
                      <a:pt x="14" y="483"/>
                    </a:lnTo>
                    <a:lnTo>
                      <a:pt x="15" y="481"/>
                    </a:lnTo>
                    <a:lnTo>
                      <a:pt x="17" y="481"/>
                    </a:lnTo>
                    <a:lnTo>
                      <a:pt x="24" y="486"/>
                    </a:lnTo>
                    <a:lnTo>
                      <a:pt x="28" y="485"/>
                    </a:lnTo>
                    <a:lnTo>
                      <a:pt x="40" y="490"/>
                    </a:lnTo>
                    <a:lnTo>
                      <a:pt x="47" y="490"/>
                    </a:lnTo>
                    <a:lnTo>
                      <a:pt x="49" y="488"/>
                    </a:lnTo>
                    <a:lnTo>
                      <a:pt x="56" y="469"/>
                    </a:lnTo>
                    <a:lnTo>
                      <a:pt x="61" y="467"/>
                    </a:lnTo>
                    <a:lnTo>
                      <a:pt x="68" y="458"/>
                    </a:lnTo>
                    <a:lnTo>
                      <a:pt x="66" y="472"/>
                    </a:lnTo>
                    <a:lnTo>
                      <a:pt x="66" y="474"/>
                    </a:lnTo>
                    <a:lnTo>
                      <a:pt x="70" y="479"/>
                    </a:lnTo>
                    <a:lnTo>
                      <a:pt x="70" y="485"/>
                    </a:lnTo>
                    <a:lnTo>
                      <a:pt x="68" y="485"/>
                    </a:lnTo>
                    <a:lnTo>
                      <a:pt x="66" y="486"/>
                    </a:lnTo>
                    <a:lnTo>
                      <a:pt x="63" y="486"/>
                    </a:lnTo>
                    <a:lnTo>
                      <a:pt x="61" y="486"/>
                    </a:lnTo>
                    <a:lnTo>
                      <a:pt x="59" y="490"/>
                    </a:lnTo>
                    <a:lnTo>
                      <a:pt x="56" y="492"/>
                    </a:lnTo>
                    <a:lnTo>
                      <a:pt x="54" y="493"/>
                    </a:lnTo>
                    <a:lnTo>
                      <a:pt x="59" y="495"/>
                    </a:lnTo>
                    <a:lnTo>
                      <a:pt x="58" y="499"/>
                    </a:lnTo>
                    <a:lnTo>
                      <a:pt x="54" y="497"/>
                    </a:lnTo>
                    <a:lnTo>
                      <a:pt x="45" y="499"/>
                    </a:lnTo>
                    <a:lnTo>
                      <a:pt x="43" y="497"/>
                    </a:lnTo>
                    <a:lnTo>
                      <a:pt x="43" y="493"/>
                    </a:lnTo>
                    <a:lnTo>
                      <a:pt x="40" y="493"/>
                    </a:lnTo>
                    <a:lnTo>
                      <a:pt x="28" y="490"/>
                    </a:lnTo>
                    <a:lnTo>
                      <a:pt x="33" y="499"/>
                    </a:lnTo>
                    <a:lnTo>
                      <a:pt x="33" y="511"/>
                    </a:lnTo>
                    <a:lnTo>
                      <a:pt x="31" y="522"/>
                    </a:lnTo>
                    <a:lnTo>
                      <a:pt x="24" y="530"/>
                    </a:lnTo>
                    <a:lnTo>
                      <a:pt x="28" y="530"/>
                    </a:lnTo>
                    <a:lnTo>
                      <a:pt x="29" y="529"/>
                    </a:lnTo>
                    <a:lnTo>
                      <a:pt x="42" y="532"/>
                    </a:lnTo>
                    <a:lnTo>
                      <a:pt x="45" y="532"/>
                    </a:lnTo>
                    <a:lnTo>
                      <a:pt x="59" y="529"/>
                    </a:lnTo>
                    <a:lnTo>
                      <a:pt x="59" y="527"/>
                    </a:lnTo>
                    <a:lnTo>
                      <a:pt x="61" y="525"/>
                    </a:lnTo>
                    <a:lnTo>
                      <a:pt x="65" y="525"/>
                    </a:lnTo>
                    <a:lnTo>
                      <a:pt x="66" y="527"/>
                    </a:lnTo>
                    <a:lnTo>
                      <a:pt x="72" y="534"/>
                    </a:lnTo>
                    <a:lnTo>
                      <a:pt x="75" y="536"/>
                    </a:lnTo>
                    <a:lnTo>
                      <a:pt x="77" y="534"/>
                    </a:lnTo>
                    <a:lnTo>
                      <a:pt x="79" y="530"/>
                    </a:lnTo>
                    <a:lnTo>
                      <a:pt x="77" y="527"/>
                    </a:lnTo>
                    <a:lnTo>
                      <a:pt x="79" y="527"/>
                    </a:lnTo>
                    <a:lnTo>
                      <a:pt x="82" y="523"/>
                    </a:lnTo>
                    <a:lnTo>
                      <a:pt x="80" y="529"/>
                    </a:lnTo>
                    <a:lnTo>
                      <a:pt x="84" y="530"/>
                    </a:lnTo>
                    <a:lnTo>
                      <a:pt x="82" y="530"/>
                    </a:lnTo>
                    <a:lnTo>
                      <a:pt x="84" y="541"/>
                    </a:lnTo>
                    <a:lnTo>
                      <a:pt x="89" y="548"/>
                    </a:lnTo>
                    <a:lnTo>
                      <a:pt x="84" y="546"/>
                    </a:lnTo>
                    <a:lnTo>
                      <a:pt x="77" y="541"/>
                    </a:lnTo>
                    <a:lnTo>
                      <a:pt x="70" y="537"/>
                    </a:lnTo>
                    <a:lnTo>
                      <a:pt x="66" y="534"/>
                    </a:lnTo>
                    <a:lnTo>
                      <a:pt x="65" y="529"/>
                    </a:lnTo>
                    <a:lnTo>
                      <a:pt x="63" y="529"/>
                    </a:lnTo>
                    <a:lnTo>
                      <a:pt x="61" y="530"/>
                    </a:lnTo>
                    <a:lnTo>
                      <a:pt x="63" y="534"/>
                    </a:lnTo>
                    <a:lnTo>
                      <a:pt x="68" y="541"/>
                    </a:lnTo>
                    <a:lnTo>
                      <a:pt x="72" y="551"/>
                    </a:lnTo>
                    <a:lnTo>
                      <a:pt x="72" y="562"/>
                    </a:lnTo>
                    <a:lnTo>
                      <a:pt x="61" y="583"/>
                    </a:lnTo>
                    <a:lnTo>
                      <a:pt x="47" y="604"/>
                    </a:lnTo>
                    <a:lnTo>
                      <a:pt x="45" y="604"/>
                    </a:lnTo>
                    <a:lnTo>
                      <a:pt x="43" y="606"/>
                    </a:lnTo>
                    <a:lnTo>
                      <a:pt x="42" y="609"/>
                    </a:lnTo>
                    <a:lnTo>
                      <a:pt x="43" y="609"/>
                    </a:lnTo>
                    <a:lnTo>
                      <a:pt x="45" y="611"/>
                    </a:lnTo>
                    <a:lnTo>
                      <a:pt x="51" y="613"/>
                    </a:lnTo>
                    <a:lnTo>
                      <a:pt x="51" y="625"/>
                    </a:lnTo>
                    <a:lnTo>
                      <a:pt x="49" y="627"/>
                    </a:lnTo>
                    <a:lnTo>
                      <a:pt x="51" y="632"/>
                    </a:lnTo>
                    <a:lnTo>
                      <a:pt x="47" y="636"/>
                    </a:lnTo>
                    <a:lnTo>
                      <a:pt x="45" y="644"/>
                    </a:lnTo>
                    <a:lnTo>
                      <a:pt x="47" y="648"/>
                    </a:lnTo>
                    <a:lnTo>
                      <a:pt x="45" y="652"/>
                    </a:lnTo>
                    <a:lnTo>
                      <a:pt x="38" y="664"/>
                    </a:lnTo>
                    <a:lnTo>
                      <a:pt x="38" y="674"/>
                    </a:lnTo>
                    <a:lnTo>
                      <a:pt x="33" y="687"/>
                    </a:lnTo>
                    <a:lnTo>
                      <a:pt x="31" y="692"/>
                    </a:lnTo>
                    <a:lnTo>
                      <a:pt x="22" y="702"/>
                    </a:lnTo>
                    <a:lnTo>
                      <a:pt x="21" y="702"/>
                    </a:lnTo>
                    <a:lnTo>
                      <a:pt x="21" y="706"/>
                    </a:lnTo>
                    <a:lnTo>
                      <a:pt x="21" y="708"/>
                    </a:lnTo>
                    <a:lnTo>
                      <a:pt x="21" y="711"/>
                    </a:lnTo>
                    <a:lnTo>
                      <a:pt x="15" y="718"/>
                    </a:lnTo>
                    <a:lnTo>
                      <a:pt x="12" y="718"/>
                    </a:lnTo>
                    <a:lnTo>
                      <a:pt x="14" y="724"/>
                    </a:lnTo>
                    <a:lnTo>
                      <a:pt x="0" y="739"/>
                    </a:lnTo>
                    <a:lnTo>
                      <a:pt x="0" y="741"/>
                    </a:lnTo>
                    <a:lnTo>
                      <a:pt x="1" y="743"/>
                    </a:lnTo>
                    <a:lnTo>
                      <a:pt x="1" y="745"/>
                    </a:lnTo>
                    <a:lnTo>
                      <a:pt x="1" y="746"/>
                    </a:lnTo>
                    <a:lnTo>
                      <a:pt x="3" y="748"/>
                    </a:lnTo>
                    <a:lnTo>
                      <a:pt x="5" y="745"/>
                    </a:lnTo>
                    <a:lnTo>
                      <a:pt x="7" y="746"/>
                    </a:lnTo>
                    <a:lnTo>
                      <a:pt x="7" y="745"/>
                    </a:lnTo>
                    <a:lnTo>
                      <a:pt x="12" y="741"/>
                    </a:lnTo>
                    <a:lnTo>
                      <a:pt x="14" y="743"/>
                    </a:lnTo>
                    <a:lnTo>
                      <a:pt x="15" y="741"/>
                    </a:lnTo>
                    <a:lnTo>
                      <a:pt x="19" y="741"/>
                    </a:lnTo>
                    <a:lnTo>
                      <a:pt x="22" y="741"/>
                    </a:lnTo>
                    <a:lnTo>
                      <a:pt x="29" y="741"/>
                    </a:lnTo>
                    <a:lnTo>
                      <a:pt x="36" y="743"/>
                    </a:lnTo>
                    <a:lnTo>
                      <a:pt x="36" y="741"/>
                    </a:lnTo>
                    <a:lnTo>
                      <a:pt x="38" y="739"/>
                    </a:lnTo>
                    <a:lnTo>
                      <a:pt x="42" y="739"/>
                    </a:lnTo>
                    <a:lnTo>
                      <a:pt x="45" y="739"/>
                    </a:lnTo>
                    <a:lnTo>
                      <a:pt x="65" y="750"/>
                    </a:lnTo>
                    <a:lnTo>
                      <a:pt x="72" y="752"/>
                    </a:lnTo>
                    <a:lnTo>
                      <a:pt x="75" y="755"/>
                    </a:lnTo>
                    <a:lnTo>
                      <a:pt x="79" y="757"/>
                    </a:lnTo>
                    <a:lnTo>
                      <a:pt x="91" y="759"/>
                    </a:lnTo>
                    <a:lnTo>
                      <a:pt x="100" y="764"/>
                    </a:lnTo>
                    <a:lnTo>
                      <a:pt x="109" y="775"/>
                    </a:lnTo>
                    <a:lnTo>
                      <a:pt x="117" y="778"/>
                    </a:lnTo>
                    <a:lnTo>
                      <a:pt x="133" y="778"/>
                    </a:lnTo>
                    <a:lnTo>
                      <a:pt x="142" y="775"/>
                    </a:lnTo>
                    <a:lnTo>
                      <a:pt x="172" y="762"/>
                    </a:lnTo>
                    <a:lnTo>
                      <a:pt x="182" y="764"/>
                    </a:lnTo>
                    <a:lnTo>
                      <a:pt x="186" y="766"/>
                    </a:lnTo>
                    <a:lnTo>
                      <a:pt x="188" y="764"/>
                    </a:lnTo>
                    <a:lnTo>
                      <a:pt x="186" y="762"/>
                    </a:lnTo>
                    <a:lnTo>
                      <a:pt x="186" y="755"/>
                    </a:lnTo>
                    <a:lnTo>
                      <a:pt x="184" y="752"/>
                    </a:lnTo>
                    <a:lnTo>
                      <a:pt x="186" y="748"/>
                    </a:lnTo>
                    <a:lnTo>
                      <a:pt x="184" y="743"/>
                    </a:lnTo>
                    <a:lnTo>
                      <a:pt x="186" y="736"/>
                    </a:lnTo>
                    <a:lnTo>
                      <a:pt x="186" y="734"/>
                    </a:lnTo>
                    <a:lnTo>
                      <a:pt x="186" y="729"/>
                    </a:lnTo>
                    <a:lnTo>
                      <a:pt x="184" y="727"/>
                    </a:lnTo>
                    <a:lnTo>
                      <a:pt x="186" y="725"/>
                    </a:lnTo>
                    <a:lnTo>
                      <a:pt x="188" y="715"/>
                    </a:lnTo>
                    <a:lnTo>
                      <a:pt x="184" y="711"/>
                    </a:lnTo>
                    <a:lnTo>
                      <a:pt x="184" y="708"/>
                    </a:lnTo>
                    <a:lnTo>
                      <a:pt x="184" y="704"/>
                    </a:lnTo>
                    <a:lnTo>
                      <a:pt x="186" y="702"/>
                    </a:lnTo>
                    <a:lnTo>
                      <a:pt x="189" y="697"/>
                    </a:lnTo>
                    <a:lnTo>
                      <a:pt x="196" y="690"/>
                    </a:lnTo>
                    <a:lnTo>
                      <a:pt x="196" y="685"/>
                    </a:lnTo>
                    <a:lnTo>
                      <a:pt x="202" y="678"/>
                    </a:lnTo>
                    <a:lnTo>
                      <a:pt x="212" y="673"/>
                    </a:lnTo>
                    <a:lnTo>
                      <a:pt x="219" y="666"/>
                    </a:lnTo>
                    <a:lnTo>
                      <a:pt x="221" y="662"/>
                    </a:lnTo>
                    <a:lnTo>
                      <a:pt x="226" y="657"/>
                    </a:lnTo>
                    <a:lnTo>
                      <a:pt x="226" y="650"/>
                    </a:lnTo>
                    <a:lnTo>
                      <a:pt x="228" y="648"/>
                    </a:lnTo>
                    <a:lnTo>
                      <a:pt x="233" y="648"/>
                    </a:lnTo>
                    <a:lnTo>
                      <a:pt x="239" y="650"/>
                    </a:lnTo>
                    <a:lnTo>
                      <a:pt x="244" y="646"/>
                    </a:lnTo>
                    <a:lnTo>
                      <a:pt x="247" y="644"/>
                    </a:lnTo>
                    <a:lnTo>
                      <a:pt x="253" y="648"/>
                    </a:lnTo>
                    <a:lnTo>
                      <a:pt x="258" y="648"/>
                    </a:lnTo>
                    <a:lnTo>
                      <a:pt x="263" y="636"/>
                    </a:lnTo>
                    <a:lnTo>
                      <a:pt x="267" y="634"/>
                    </a:lnTo>
                    <a:lnTo>
                      <a:pt x="268" y="627"/>
                    </a:lnTo>
                    <a:lnTo>
                      <a:pt x="272" y="62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Freeform 262">
                <a:extLst>
                  <a:ext uri="{FF2B5EF4-FFF2-40B4-BE49-F238E27FC236}">
                    <a16:creationId xmlns:a16="http://schemas.microsoft.com/office/drawing/2014/main" id="{40BB1968-ED82-AC0E-AB85-BFDF08507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" y="2612"/>
                <a:ext cx="179" cy="207"/>
              </a:xfrm>
              <a:custGeom>
                <a:avLst/>
                <a:gdLst>
                  <a:gd name="T0" fmla="*/ 167 w 358"/>
                  <a:gd name="T1" fmla="*/ 160 h 414"/>
                  <a:gd name="T2" fmla="*/ 199 w 358"/>
                  <a:gd name="T3" fmla="*/ 133 h 414"/>
                  <a:gd name="T4" fmla="*/ 228 w 358"/>
                  <a:gd name="T5" fmla="*/ 151 h 414"/>
                  <a:gd name="T6" fmla="*/ 206 w 358"/>
                  <a:gd name="T7" fmla="*/ 170 h 414"/>
                  <a:gd name="T8" fmla="*/ 230 w 358"/>
                  <a:gd name="T9" fmla="*/ 131 h 414"/>
                  <a:gd name="T10" fmla="*/ 220 w 358"/>
                  <a:gd name="T11" fmla="*/ 91 h 414"/>
                  <a:gd name="T12" fmla="*/ 195 w 358"/>
                  <a:gd name="T13" fmla="*/ 80 h 414"/>
                  <a:gd name="T14" fmla="*/ 199 w 358"/>
                  <a:gd name="T15" fmla="*/ 49 h 414"/>
                  <a:gd name="T16" fmla="*/ 206 w 358"/>
                  <a:gd name="T17" fmla="*/ 29 h 414"/>
                  <a:gd name="T18" fmla="*/ 271 w 358"/>
                  <a:gd name="T19" fmla="*/ 15 h 414"/>
                  <a:gd name="T20" fmla="*/ 304 w 358"/>
                  <a:gd name="T21" fmla="*/ 3 h 414"/>
                  <a:gd name="T22" fmla="*/ 332 w 358"/>
                  <a:gd name="T23" fmla="*/ 21 h 414"/>
                  <a:gd name="T24" fmla="*/ 358 w 358"/>
                  <a:gd name="T25" fmla="*/ 44 h 414"/>
                  <a:gd name="T26" fmla="*/ 357 w 358"/>
                  <a:gd name="T27" fmla="*/ 73 h 414"/>
                  <a:gd name="T28" fmla="*/ 325 w 358"/>
                  <a:gd name="T29" fmla="*/ 126 h 414"/>
                  <a:gd name="T30" fmla="*/ 309 w 358"/>
                  <a:gd name="T31" fmla="*/ 145 h 414"/>
                  <a:gd name="T32" fmla="*/ 339 w 358"/>
                  <a:gd name="T33" fmla="*/ 165 h 414"/>
                  <a:gd name="T34" fmla="*/ 320 w 358"/>
                  <a:gd name="T35" fmla="*/ 207 h 414"/>
                  <a:gd name="T36" fmla="*/ 313 w 358"/>
                  <a:gd name="T37" fmla="*/ 233 h 414"/>
                  <a:gd name="T38" fmla="*/ 285 w 358"/>
                  <a:gd name="T39" fmla="*/ 246 h 414"/>
                  <a:gd name="T40" fmla="*/ 264 w 358"/>
                  <a:gd name="T41" fmla="*/ 244 h 414"/>
                  <a:gd name="T42" fmla="*/ 239 w 358"/>
                  <a:gd name="T43" fmla="*/ 247 h 414"/>
                  <a:gd name="T44" fmla="*/ 244 w 358"/>
                  <a:gd name="T45" fmla="*/ 284 h 414"/>
                  <a:gd name="T46" fmla="*/ 244 w 358"/>
                  <a:gd name="T47" fmla="*/ 335 h 414"/>
                  <a:gd name="T48" fmla="*/ 248 w 358"/>
                  <a:gd name="T49" fmla="*/ 353 h 414"/>
                  <a:gd name="T50" fmla="*/ 223 w 358"/>
                  <a:gd name="T51" fmla="*/ 365 h 414"/>
                  <a:gd name="T52" fmla="*/ 230 w 358"/>
                  <a:gd name="T53" fmla="*/ 383 h 414"/>
                  <a:gd name="T54" fmla="*/ 230 w 358"/>
                  <a:gd name="T55" fmla="*/ 404 h 414"/>
                  <a:gd name="T56" fmla="*/ 218 w 358"/>
                  <a:gd name="T57" fmla="*/ 414 h 414"/>
                  <a:gd name="T58" fmla="*/ 200 w 358"/>
                  <a:gd name="T59" fmla="*/ 407 h 414"/>
                  <a:gd name="T60" fmla="*/ 204 w 358"/>
                  <a:gd name="T61" fmla="*/ 381 h 414"/>
                  <a:gd name="T62" fmla="*/ 214 w 358"/>
                  <a:gd name="T63" fmla="*/ 356 h 414"/>
                  <a:gd name="T64" fmla="*/ 192 w 358"/>
                  <a:gd name="T65" fmla="*/ 332 h 414"/>
                  <a:gd name="T66" fmla="*/ 163 w 358"/>
                  <a:gd name="T67" fmla="*/ 325 h 414"/>
                  <a:gd name="T68" fmla="*/ 149 w 358"/>
                  <a:gd name="T69" fmla="*/ 298 h 414"/>
                  <a:gd name="T70" fmla="*/ 121 w 358"/>
                  <a:gd name="T71" fmla="*/ 302 h 414"/>
                  <a:gd name="T72" fmla="*/ 119 w 358"/>
                  <a:gd name="T73" fmla="*/ 291 h 414"/>
                  <a:gd name="T74" fmla="*/ 100 w 358"/>
                  <a:gd name="T75" fmla="*/ 291 h 414"/>
                  <a:gd name="T76" fmla="*/ 76 w 358"/>
                  <a:gd name="T77" fmla="*/ 305 h 414"/>
                  <a:gd name="T78" fmla="*/ 32 w 358"/>
                  <a:gd name="T79" fmla="*/ 298 h 414"/>
                  <a:gd name="T80" fmla="*/ 5 w 358"/>
                  <a:gd name="T81" fmla="*/ 279 h 414"/>
                  <a:gd name="T82" fmla="*/ 26 w 358"/>
                  <a:gd name="T83" fmla="*/ 277 h 414"/>
                  <a:gd name="T84" fmla="*/ 58 w 358"/>
                  <a:gd name="T85" fmla="*/ 291 h 414"/>
                  <a:gd name="T86" fmla="*/ 70 w 358"/>
                  <a:gd name="T87" fmla="*/ 284 h 414"/>
                  <a:gd name="T88" fmla="*/ 70 w 358"/>
                  <a:gd name="T89" fmla="*/ 267 h 414"/>
                  <a:gd name="T90" fmla="*/ 93 w 358"/>
                  <a:gd name="T91" fmla="*/ 258 h 414"/>
                  <a:gd name="T92" fmla="*/ 128 w 358"/>
                  <a:gd name="T93" fmla="*/ 256 h 414"/>
                  <a:gd name="T94" fmla="*/ 114 w 358"/>
                  <a:gd name="T95" fmla="*/ 254 h 414"/>
                  <a:gd name="T96" fmla="*/ 79 w 358"/>
                  <a:gd name="T97" fmla="*/ 246 h 414"/>
                  <a:gd name="T98" fmla="*/ 63 w 358"/>
                  <a:gd name="T99" fmla="*/ 209 h 414"/>
                  <a:gd name="T100" fmla="*/ 104 w 358"/>
                  <a:gd name="T101" fmla="*/ 170 h 414"/>
                  <a:gd name="T102" fmla="*/ 127 w 358"/>
                  <a:gd name="T103" fmla="*/ 112 h 414"/>
                  <a:gd name="T104" fmla="*/ 148 w 358"/>
                  <a:gd name="T105" fmla="*/ 72 h 414"/>
                  <a:gd name="T106" fmla="*/ 170 w 358"/>
                  <a:gd name="T107" fmla="*/ 94 h 414"/>
                  <a:gd name="T108" fmla="*/ 192 w 358"/>
                  <a:gd name="T109" fmla="*/ 121 h 414"/>
                  <a:gd name="T110" fmla="*/ 162 w 358"/>
                  <a:gd name="T111" fmla="*/ 130 h 414"/>
                  <a:gd name="T112" fmla="*/ 156 w 358"/>
                  <a:gd name="T113" fmla="*/ 163 h 414"/>
                  <a:gd name="T114" fmla="*/ 188 w 358"/>
                  <a:gd name="T115" fmla="*/ 177 h 414"/>
                  <a:gd name="T116" fmla="*/ 135 w 358"/>
                  <a:gd name="T117" fmla="*/ 30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58" h="414">
                    <a:moveTo>
                      <a:pt x="190" y="181"/>
                    </a:moveTo>
                    <a:lnTo>
                      <a:pt x="195" y="179"/>
                    </a:lnTo>
                    <a:lnTo>
                      <a:pt x="199" y="179"/>
                    </a:lnTo>
                    <a:lnTo>
                      <a:pt x="200" y="177"/>
                    </a:lnTo>
                    <a:lnTo>
                      <a:pt x="192" y="179"/>
                    </a:lnTo>
                    <a:lnTo>
                      <a:pt x="190" y="179"/>
                    </a:lnTo>
                    <a:lnTo>
                      <a:pt x="179" y="168"/>
                    </a:lnTo>
                    <a:lnTo>
                      <a:pt x="172" y="165"/>
                    </a:lnTo>
                    <a:lnTo>
                      <a:pt x="169" y="167"/>
                    </a:lnTo>
                    <a:lnTo>
                      <a:pt x="167" y="160"/>
                    </a:lnTo>
                    <a:lnTo>
                      <a:pt x="170" y="154"/>
                    </a:lnTo>
                    <a:lnTo>
                      <a:pt x="176" y="152"/>
                    </a:lnTo>
                    <a:lnTo>
                      <a:pt x="195" y="140"/>
                    </a:lnTo>
                    <a:lnTo>
                      <a:pt x="197" y="137"/>
                    </a:lnTo>
                    <a:lnTo>
                      <a:pt x="199" y="133"/>
                    </a:lnTo>
                    <a:lnTo>
                      <a:pt x="192" y="121"/>
                    </a:lnTo>
                    <a:lnTo>
                      <a:pt x="199" y="133"/>
                    </a:lnTo>
                    <a:lnTo>
                      <a:pt x="197" y="135"/>
                    </a:lnTo>
                    <a:lnTo>
                      <a:pt x="197" y="137"/>
                    </a:lnTo>
                    <a:lnTo>
                      <a:pt x="199" y="133"/>
                    </a:lnTo>
                    <a:lnTo>
                      <a:pt x="202" y="133"/>
                    </a:lnTo>
                    <a:lnTo>
                      <a:pt x="207" y="128"/>
                    </a:lnTo>
                    <a:lnTo>
                      <a:pt x="214" y="126"/>
                    </a:lnTo>
                    <a:lnTo>
                      <a:pt x="216" y="128"/>
                    </a:lnTo>
                    <a:lnTo>
                      <a:pt x="225" y="131"/>
                    </a:lnTo>
                    <a:lnTo>
                      <a:pt x="228" y="131"/>
                    </a:lnTo>
                    <a:lnTo>
                      <a:pt x="232" y="135"/>
                    </a:lnTo>
                    <a:lnTo>
                      <a:pt x="234" y="142"/>
                    </a:lnTo>
                    <a:lnTo>
                      <a:pt x="232" y="145"/>
                    </a:lnTo>
                    <a:lnTo>
                      <a:pt x="228" y="151"/>
                    </a:lnTo>
                    <a:lnTo>
                      <a:pt x="223" y="158"/>
                    </a:lnTo>
                    <a:lnTo>
                      <a:pt x="221" y="156"/>
                    </a:lnTo>
                    <a:lnTo>
                      <a:pt x="214" y="160"/>
                    </a:lnTo>
                    <a:lnTo>
                      <a:pt x="207" y="163"/>
                    </a:lnTo>
                    <a:lnTo>
                      <a:pt x="206" y="163"/>
                    </a:lnTo>
                    <a:lnTo>
                      <a:pt x="204" y="165"/>
                    </a:lnTo>
                    <a:lnTo>
                      <a:pt x="204" y="167"/>
                    </a:lnTo>
                    <a:lnTo>
                      <a:pt x="204" y="168"/>
                    </a:lnTo>
                    <a:lnTo>
                      <a:pt x="202" y="177"/>
                    </a:lnTo>
                    <a:lnTo>
                      <a:pt x="206" y="170"/>
                    </a:lnTo>
                    <a:lnTo>
                      <a:pt x="209" y="168"/>
                    </a:lnTo>
                    <a:lnTo>
                      <a:pt x="211" y="165"/>
                    </a:lnTo>
                    <a:lnTo>
                      <a:pt x="214" y="165"/>
                    </a:lnTo>
                    <a:lnTo>
                      <a:pt x="216" y="161"/>
                    </a:lnTo>
                    <a:lnTo>
                      <a:pt x="220" y="161"/>
                    </a:lnTo>
                    <a:lnTo>
                      <a:pt x="228" y="154"/>
                    </a:lnTo>
                    <a:lnTo>
                      <a:pt x="234" y="145"/>
                    </a:lnTo>
                    <a:lnTo>
                      <a:pt x="235" y="142"/>
                    </a:lnTo>
                    <a:lnTo>
                      <a:pt x="232" y="133"/>
                    </a:lnTo>
                    <a:lnTo>
                      <a:pt x="230" y="131"/>
                    </a:lnTo>
                    <a:lnTo>
                      <a:pt x="232" y="131"/>
                    </a:lnTo>
                    <a:lnTo>
                      <a:pt x="232" y="128"/>
                    </a:lnTo>
                    <a:lnTo>
                      <a:pt x="216" y="126"/>
                    </a:lnTo>
                    <a:lnTo>
                      <a:pt x="213" y="119"/>
                    </a:lnTo>
                    <a:lnTo>
                      <a:pt x="211" y="117"/>
                    </a:lnTo>
                    <a:lnTo>
                      <a:pt x="213" y="103"/>
                    </a:lnTo>
                    <a:lnTo>
                      <a:pt x="220" y="93"/>
                    </a:lnTo>
                    <a:lnTo>
                      <a:pt x="223" y="91"/>
                    </a:lnTo>
                    <a:lnTo>
                      <a:pt x="221" y="91"/>
                    </a:lnTo>
                    <a:lnTo>
                      <a:pt x="220" y="91"/>
                    </a:lnTo>
                    <a:lnTo>
                      <a:pt x="220" y="89"/>
                    </a:lnTo>
                    <a:lnTo>
                      <a:pt x="218" y="87"/>
                    </a:lnTo>
                    <a:lnTo>
                      <a:pt x="216" y="89"/>
                    </a:lnTo>
                    <a:lnTo>
                      <a:pt x="213" y="89"/>
                    </a:lnTo>
                    <a:lnTo>
                      <a:pt x="213" y="91"/>
                    </a:lnTo>
                    <a:lnTo>
                      <a:pt x="209" y="91"/>
                    </a:lnTo>
                    <a:lnTo>
                      <a:pt x="202" y="87"/>
                    </a:lnTo>
                    <a:lnTo>
                      <a:pt x="197" y="87"/>
                    </a:lnTo>
                    <a:lnTo>
                      <a:pt x="193" y="82"/>
                    </a:lnTo>
                    <a:lnTo>
                      <a:pt x="195" y="80"/>
                    </a:lnTo>
                    <a:lnTo>
                      <a:pt x="199" y="79"/>
                    </a:lnTo>
                    <a:lnTo>
                      <a:pt x="197" y="73"/>
                    </a:lnTo>
                    <a:lnTo>
                      <a:pt x="199" y="72"/>
                    </a:lnTo>
                    <a:lnTo>
                      <a:pt x="199" y="66"/>
                    </a:lnTo>
                    <a:lnTo>
                      <a:pt x="199" y="65"/>
                    </a:lnTo>
                    <a:lnTo>
                      <a:pt x="200" y="59"/>
                    </a:lnTo>
                    <a:lnTo>
                      <a:pt x="199" y="59"/>
                    </a:lnTo>
                    <a:lnTo>
                      <a:pt x="197" y="54"/>
                    </a:lnTo>
                    <a:lnTo>
                      <a:pt x="199" y="52"/>
                    </a:lnTo>
                    <a:lnTo>
                      <a:pt x="199" y="49"/>
                    </a:lnTo>
                    <a:lnTo>
                      <a:pt x="195" y="52"/>
                    </a:lnTo>
                    <a:lnTo>
                      <a:pt x="181" y="61"/>
                    </a:lnTo>
                    <a:lnTo>
                      <a:pt x="193" y="52"/>
                    </a:lnTo>
                    <a:lnTo>
                      <a:pt x="195" y="52"/>
                    </a:lnTo>
                    <a:lnTo>
                      <a:pt x="199" y="49"/>
                    </a:lnTo>
                    <a:lnTo>
                      <a:pt x="199" y="47"/>
                    </a:lnTo>
                    <a:lnTo>
                      <a:pt x="200" y="45"/>
                    </a:lnTo>
                    <a:lnTo>
                      <a:pt x="202" y="40"/>
                    </a:lnTo>
                    <a:lnTo>
                      <a:pt x="202" y="37"/>
                    </a:lnTo>
                    <a:lnTo>
                      <a:pt x="206" y="29"/>
                    </a:lnTo>
                    <a:lnTo>
                      <a:pt x="213" y="24"/>
                    </a:lnTo>
                    <a:lnTo>
                      <a:pt x="220" y="17"/>
                    </a:lnTo>
                    <a:lnTo>
                      <a:pt x="228" y="15"/>
                    </a:lnTo>
                    <a:lnTo>
                      <a:pt x="234" y="12"/>
                    </a:lnTo>
                    <a:lnTo>
                      <a:pt x="246" y="7"/>
                    </a:lnTo>
                    <a:lnTo>
                      <a:pt x="250" y="7"/>
                    </a:lnTo>
                    <a:lnTo>
                      <a:pt x="258" y="5"/>
                    </a:lnTo>
                    <a:lnTo>
                      <a:pt x="269" y="5"/>
                    </a:lnTo>
                    <a:lnTo>
                      <a:pt x="269" y="14"/>
                    </a:lnTo>
                    <a:lnTo>
                      <a:pt x="271" y="15"/>
                    </a:lnTo>
                    <a:lnTo>
                      <a:pt x="274" y="15"/>
                    </a:lnTo>
                    <a:lnTo>
                      <a:pt x="274" y="14"/>
                    </a:lnTo>
                    <a:lnTo>
                      <a:pt x="271" y="10"/>
                    </a:lnTo>
                    <a:lnTo>
                      <a:pt x="271" y="8"/>
                    </a:lnTo>
                    <a:lnTo>
                      <a:pt x="272" y="7"/>
                    </a:lnTo>
                    <a:lnTo>
                      <a:pt x="272" y="5"/>
                    </a:lnTo>
                    <a:lnTo>
                      <a:pt x="276" y="5"/>
                    </a:lnTo>
                    <a:lnTo>
                      <a:pt x="281" y="10"/>
                    </a:lnTo>
                    <a:lnTo>
                      <a:pt x="293" y="5"/>
                    </a:lnTo>
                    <a:lnTo>
                      <a:pt x="304" y="3"/>
                    </a:lnTo>
                    <a:lnTo>
                      <a:pt x="311" y="1"/>
                    </a:lnTo>
                    <a:lnTo>
                      <a:pt x="320" y="0"/>
                    </a:lnTo>
                    <a:lnTo>
                      <a:pt x="325" y="3"/>
                    </a:lnTo>
                    <a:lnTo>
                      <a:pt x="327" y="1"/>
                    </a:lnTo>
                    <a:lnTo>
                      <a:pt x="327" y="3"/>
                    </a:lnTo>
                    <a:lnTo>
                      <a:pt x="329" y="3"/>
                    </a:lnTo>
                    <a:lnTo>
                      <a:pt x="330" y="5"/>
                    </a:lnTo>
                    <a:lnTo>
                      <a:pt x="329" y="8"/>
                    </a:lnTo>
                    <a:lnTo>
                      <a:pt x="330" y="12"/>
                    </a:lnTo>
                    <a:lnTo>
                      <a:pt x="332" y="21"/>
                    </a:lnTo>
                    <a:lnTo>
                      <a:pt x="336" y="22"/>
                    </a:lnTo>
                    <a:lnTo>
                      <a:pt x="348" y="26"/>
                    </a:lnTo>
                    <a:lnTo>
                      <a:pt x="348" y="28"/>
                    </a:lnTo>
                    <a:lnTo>
                      <a:pt x="346" y="29"/>
                    </a:lnTo>
                    <a:lnTo>
                      <a:pt x="346" y="33"/>
                    </a:lnTo>
                    <a:lnTo>
                      <a:pt x="353" y="35"/>
                    </a:lnTo>
                    <a:lnTo>
                      <a:pt x="355" y="35"/>
                    </a:lnTo>
                    <a:lnTo>
                      <a:pt x="357" y="35"/>
                    </a:lnTo>
                    <a:lnTo>
                      <a:pt x="358" y="42"/>
                    </a:lnTo>
                    <a:lnTo>
                      <a:pt x="358" y="44"/>
                    </a:lnTo>
                    <a:lnTo>
                      <a:pt x="357" y="45"/>
                    </a:lnTo>
                    <a:lnTo>
                      <a:pt x="358" y="47"/>
                    </a:lnTo>
                    <a:lnTo>
                      <a:pt x="357" y="47"/>
                    </a:lnTo>
                    <a:lnTo>
                      <a:pt x="355" y="49"/>
                    </a:lnTo>
                    <a:lnTo>
                      <a:pt x="355" y="51"/>
                    </a:lnTo>
                    <a:lnTo>
                      <a:pt x="355" y="52"/>
                    </a:lnTo>
                    <a:lnTo>
                      <a:pt x="355" y="54"/>
                    </a:lnTo>
                    <a:lnTo>
                      <a:pt x="357" y="56"/>
                    </a:lnTo>
                    <a:lnTo>
                      <a:pt x="355" y="61"/>
                    </a:lnTo>
                    <a:lnTo>
                      <a:pt x="357" y="73"/>
                    </a:lnTo>
                    <a:lnTo>
                      <a:pt x="355" y="73"/>
                    </a:lnTo>
                    <a:lnTo>
                      <a:pt x="353" y="82"/>
                    </a:lnTo>
                    <a:lnTo>
                      <a:pt x="344" y="96"/>
                    </a:lnTo>
                    <a:lnTo>
                      <a:pt x="344" y="98"/>
                    </a:lnTo>
                    <a:lnTo>
                      <a:pt x="343" y="102"/>
                    </a:lnTo>
                    <a:lnTo>
                      <a:pt x="341" y="126"/>
                    </a:lnTo>
                    <a:lnTo>
                      <a:pt x="339" y="130"/>
                    </a:lnTo>
                    <a:lnTo>
                      <a:pt x="334" y="128"/>
                    </a:lnTo>
                    <a:lnTo>
                      <a:pt x="329" y="128"/>
                    </a:lnTo>
                    <a:lnTo>
                      <a:pt x="325" y="126"/>
                    </a:lnTo>
                    <a:lnTo>
                      <a:pt x="313" y="126"/>
                    </a:lnTo>
                    <a:lnTo>
                      <a:pt x="309" y="130"/>
                    </a:lnTo>
                    <a:lnTo>
                      <a:pt x="309" y="131"/>
                    </a:lnTo>
                    <a:lnTo>
                      <a:pt x="309" y="135"/>
                    </a:lnTo>
                    <a:lnTo>
                      <a:pt x="313" y="138"/>
                    </a:lnTo>
                    <a:lnTo>
                      <a:pt x="313" y="140"/>
                    </a:lnTo>
                    <a:lnTo>
                      <a:pt x="311" y="138"/>
                    </a:lnTo>
                    <a:lnTo>
                      <a:pt x="309" y="140"/>
                    </a:lnTo>
                    <a:lnTo>
                      <a:pt x="308" y="140"/>
                    </a:lnTo>
                    <a:lnTo>
                      <a:pt x="309" y="145"/>
                    </a:lnTo>
                    <a:lnTo>
                      <a:pt x="308" y="151"/>
                    </a:lnTo>
                    <a:lnTo>
                      <a:pt x="313" y="154"/>
                    </a:lnTo>
                    <a:lnTo>
                      <a:pt x="320" y="154"/>
                    </a:lnTo>
                    <a:lnTo>
                      <a:pt x="329" y="158"/>
                    </a:lnTo>
                    <a:lnTo>
                      <a:pt x="330" y="158"/>
                    </a:lnTo>
                    <a:lnTo>
                      <a:pt x="332" y="152"/>
                    </a:lnTo>
                    <a:lnTo>
                      <a:pt x="334" y="154"/>
                    </a:lnTo>
                    <a:lnTo>
                      <a:pt x="334" y="160"/>
                    </a:lnTo>
                    <a:lnTo>
                      <a:pt x="336" y="165"/>
                    </a:lnTo>
                    <a:lnTo>
                      <a:pt x="339" y="165"/>
                    </a:lnTo>
                    <a:lnTo>
                      <a:pt x="339" y="172"/>
                    </a:lnTo>
                    <a:lnTo>
                      <a:pt x="336" y="182"/>
                    </a:lnTo>
                    <a:lnTo>
                      <a:pt x="336" y="184"/>
                    </a:lnTo>
                    <a:lnTo>
                      <a:pt x="337" y="189"/>
                    </a:lnTo>
                    <a:lnTo>
                      <a:pt x="334" y="193"/>
                    </a:lnTo>
                    <a:lnTo>
                      <a:pt x="332" y="193"/>
                    </a:lnTo>
                    <a:lnTo>
                      <a:pt x="327" y="200"/>
                    </a:lnTo>
                    <a:lnTo>
                      <a:pt x="325" y="200"/>
                    </a:lnTo>
                    <a:lnTo>
                      <a:pt x="322" y="203"/>
                    </a:lnTo>
                    <a:lnTo>
                      <a:pt x="320" y="207"/>
                    </a:lnTo>
                    <a:lnTo>
                      <a:pt x="318" y="209"/>
                    </a:lnTo>
                    <a:lnTo>
                      <a:pt x="309" y="209"/>
                    </a:lnTo>
                    <a:lnTo>
                      <a:pt x="309" y="212"/>
                    </a:lnTo>
                    <a:lnTo>
                      <a:pt x="308" y="216"/>
                    </a:lnTo>
                    <a:lnTo>
                      <a:pt x="304" y="216"/>
                    </a:lnTo>
                    <a:lnTo>
                      <a:pt x="302" y="219"/>
                    </a:lnTo>
                    <a:lnTo>
                      <a:pt x="306" y="221"/>
                    </a:lnTo>
                    <a:lnTo>
                      <a:pt x="315" y="228"/>
                    </a:lnTo>
                    <a:lnTo>
                      <a:pt x="315" y="233"/>
                    </a:lnTo>
                    <a:lnTo>
                      <a:pt x="313" y="233"/>
                    </a:lnTo>
                    <a:lnTo>
                      <a:pt x="311" y="237"/>
                    </a:lnTo>
                    <a:lnTo>
                      <a:pt x="309" y="240"/>
                    </a:lnTo>
                    <a:lnTo>
                      <a:pt x="304" y="242"/>
                    </a:lnTo>
                    <a:lnTo>
                      <a:pt x="302" y="240"/>
                    </a:lnTo>
                    <a:lnTo>
                      <a:pt x="300" y="239"/>
                    </a:lnTo>
                    <a:lnTo>
                      <a:pt x="297" y="242"/>
                    </a:lnTo>
                    <a:lnTo>
                      <a:pt x="292" y="242"/>
                    </a:lnTo>
                    <a:lnTo>
                      <a:pt x="290" y="244"/>
                    </a:lnTo>
                    <a:lnTo>
                      <a:pt x="288" y="244"/>
                    </a:lnTo>
                    <a:lnTo>
                      <a:pt x="285" y="246"/>
                    </a:lnTo>
                    <a:lnTo>
                      <a:pt x="281" y="247"/>
                    </a:lnTo>
                    <a:lnTo>
                      <a:pt x="279" y="246"/>
                    </a:lnTo>
                    <a:lnTo>
                      <a:pt x="278" y="246"/>
                    </a:lnTo>
                    <a:lnTo>
                      <a:pt x="274" y="244"/>
                    </a:lnTo>
                    <a:lnTo>
                      <a:pt x="276" y="251"/>
                    </a:lnTo>
                    <a:lnTo>
                      <a:pt x="272" y="249"/>
                    </a:lnTo>
                    <a:lnTo>
                      <a:pt x="271" y="247"/>
                    </a:lnTo>
                    <a:lnTo>
                      <a:pt x="267" y="246"/>
                    </a:lnTo>
                    <a:lnTo>
                      <a:pt x="265" y="244"/>
                    </a:lnTo>
                    <a:lnTo>
                      <a:pt x="264" y="244"/>
                    </a:lnTo>
                    <a:lnTo>
                      <a:pt x="262" y="244"/>
                    </a:lnTo>
                    <a:lnTo>
                      <a:pt x="258" y="242"/>
                    </a:lnTo>
                    <a:lnTo>
                      <a:pt x="253" y="237"/>
                    </a:lnTo>
                    <a:lnTo>
                      <a:pt x="250" y="239"/>
                    </a:lnTo>
                    <a:lnTo>
                      <a:pt x="253" y="244"/>
                    </a:lnTo>
                    <a:lnTo>
                      <a:pt x="255" y="247"/>
                    </a:lnTo>
                    <a:lnTo>
                      <a:pt x="248" y="246"/>
                    </a:lnTo>
                    <a:lnTo>
                      <a:pt x="244" y="244"/>
                    </a:lnTo>
                    <a:lnTo>
                      <a:pt x="242" y="246"/>
                    </a:lnTo>
                    <a:lnTo>
                      <a:pt x="239" y="247"/>
                    </a:lnTo>
                    <a:lnTo>
                      <a:pt x="235" y="247"/>
                    </a:lnTo>
                    <a:lnTo>
                      <a:pt x="234" y="251"/>
                    </a:lnTo>
                    <a:lnTo>
                      <a:pt x="235" y="253"/>
                    </a:lnTo>
                    <a:lnTo>
                      <a:pt x="235" y="260"/>
                    </a:lnTo>
                    <a:lnTo>
                      <a:pt x="234" y="261"/>
                    </a:lnTo>
                    <a:lnTo>
                      <a:pt x="237" y="261"/>
                    </a:lnTo>
                    <a:lnTo>
                      <a:pt x="241" y="265"/>
                    </a:lnTo>
                    <a:lnTo>
                      <a:pt x="241" y="272"/>
                    </a:lnTo>
                    <a:lnTo>
                      <a:pt x="248" y="275"/>
                    </a:lnTo>
                    <a:lnTo>
                      <a:pt x="244" y="284"/>
                    </a:lnTo>
                    <a:lnTo>
                      <a:pt x="251" y="291"/>
                    </a:lnTo>
                    <a:lnTo>
                      <a:pt x="253" y="295"/>
                    </a:lnTo>
                    <a:lnTo>
                      <a:pt x="255" y="297"/>
                    </a:lnTo>
                    <a:lnTo>
                      <a:pt x="255" y="305"/>
                    </a:lnTo>
                    <a:lnTo>
                      <a:pt x="253" y="314"/>
                    </a:lnTo>
                    <a:lnTo>
                      <a:pt x="255" y="316"/>
                    </a:lnTo>
                    <a:lnTo>
                      <a:pt x="255" y="319"/>
                    </a:lnTo>
                    <a:lnTo>
                      <a:pt x="255" y="323"/>
                    </a:lnTo>
                    <a:lnTo>
                      <a:pt x="248" y="326"/>
                    </a:lnTo>
                    <a:lnTo>
                      <a:pt x="244" y="335"/>
                    </a:lnTo>
                    <a:lnTo>
                      <a:pt x="239" y="339"/>
                    </a:lnTo>
                    <a:lnTo>
                      <a:pt x="241" y="342"/>
                    </a:lnTo>
                    <a:lnTo>
                      <a:pt x="239" y="342"/>
                    </a:lnTo>
                    <a:lnTo>
                      <a:pt x="239" y="349"/>
                    </a:lnTo>
                    <a:lnTo>
                      <a:pt x="241" y="351"/>
                    </a:lnTo>
                    <a:lnTo>
                      <a:pt x="246" y="348"/>
                    </a:lnTo>
                    <a:lnTo>
                      <a:pt x="248" y="349"/>
                    </a:lnTo>
                    <a:lnTo>
                      <a:pt x="246" y="349"/>
                    </a:lnTo>
                    <a:lnTo>
                      <a:pt x="244" y="351"/>
                    </a:lnTo>
                    <a:lnTo>
                      <a:pt x="248" y="353"/>
                    </a:lnTo>
                    <a:lnTo>
                      <a:pt x="246" y="355"/>
                    </a:lnTo>
                    <a:lnTo>
                      <a:pt x="241" y="356"/>
                    </a:lnTo>
                    <a:lnTo>
                      <a:pt x="239" y="358"/>
                    </a:lnTo>
                    <a:lnTo>
                      <a:pt x="237" y="358"/>
                    </a:lnTo>
                    <a:lnTo>
                      <a:pt x="234" y="362"/>
                    </a:lnTo>
                    <a:lnTo>
                      <a:pt x="232" y="363"/>
                    </a:lnTo>
                    <a:lnTo>
                      <a:pt x="228" y="365"/>
                    </a:lnTo>
                    <a:lnTo>
                      <a:pt x="227" y="370"/>
                    </a:lnTo>
                    <a:lnTo>
                      <a:pt x="225" y="370"/>
                    </a:lnTo>
                    <a:lnTo>
                      <a:pt x="223" y="365"/>
                    </a:lnTo>
                    <a:lnTo>
                      <a:pt x="221" y="367"/>
                    </a:lnTo>
                    <a:lnTo>
                      <a:pt x="220" y="367"/>
                    </a:lnTo>
                    <a:lnTo>
                      <a:pt x="220" y="374"/>
                    </a:lnTo>
                    <a:lnTo>
                      <a:pt x="221" y="376"/>
                    </a:lnTo>
                    <a:lnTo>
                      <a:pt x="221" y="377"/>
                    </a:lnTo>
                    <a:lnTo>
                      <a:pt x="220" y="379"/>
                    </a:lnTo>
                    <a:lnTo>
                      <a:pt x="221" y="379"/>
                    </a:lnTo>
                    <a:lnTo>
                      <a:pt x="223" y="379"/>
                    </a:lnTo>
                    <a:lnTo>
                      <a:pt x="232" y="379"/>
                    </a:lnTo>
                    <a:lnTo>
                      <a:pt x="230" y="383"/>
                    </a:lnTo>
                    <a:lnTo>
                      <a:pt x="232" y="388"/>
                    </a:lnTo>
                    <a:lnTo>
                      <a:pt x="234" y="388"/>
                    </a:lnTo>
                    <a:lnTo>
                      <a:pt x="235" y="390"/>
                    </a:lnTo>
                    <a:lnTo>
                      <a:pt x="237" y="390"/>
                    </a:lnTo>
                    <a:lnTo>
                      <a:pt x="235" y="393"/>
                    </a:lnTo>
                    <a:lnTo>
                      <a:pt x="237" y="395"/>
                    </a:lnTo>
                    <a:lnTo>
                      <a:pt x="235" y="400"/>
                    </a:lnTo>
                    <a:lnTo>
                      <a:pt x="234" y="398"/>
                    </a:lnTo>
                    <a:lnTo>
                      <a:pt x="230" y="400"/>
                    </a:lnTo>
                    <a:lnTo>
                      <a:pt x="230" y="404"/>
                    </a:lnTo>
                    <a:lnTo>
                      <a:pt x="228" y="407"/>
                    </a:lnTo>
                    <a:lnTo>
                      <a:pt x="227" y="405"/>
                    </a:lnTo>
                    <a:lnTo>
                      <a:pt x="225" y="407"/>
                    </a:lnTo>
                    <a:lnTo>
                      <a:pt x="230" y="413"/>
                    </a:lnTo>
                    <a:lnTo>
                      <a:pt x="228" y="413"/>
                    </a:lnTo>
                    <a:lnTo>
                      <a:pt x="228" y="414"/>
                    </a:lnTo>
                    <a:lnTo>
                      <a:pt x="225" y="414"/>
                    </a:lnTo>
                    <a:lnTo>
                      <a:pt x="223" y="414"/>
                    </a:lnTo>
                    <a:lnTo>
                      <a:pt x="220" y="414"/>
                    </a:lnTo>
                    <a:lnTo>
                      <a:pt x="218" y="414"/>
                    </a:lnTo>
                    <a:lnTo>
                      <a:pt x="216" y="411"/>
                    </a:lnTo>
                    <a:lnTo>
                      <a:pt x="213" y="414"/>
                    </a:lnTo>
                    <a:lnTo>
                      <a:pt x="213" y="413"/>
                    </a:lnTo>
                    <a:lnTo>
                      <a:pt x="211" y="413"/>
                    </a:lnTo>
                    <a:lnTo>
                      <a:pt x="209" y="411"/>
                    </a:lnTo>
                    <a:lnTo>
                      <a:pt x="207" y="411"/>
                    </a:lnTo>
                    <a:lnTo>
                      <a:pt x="207" y="409"/>
                    </a:lnTo>
                    <a:lnTo>
                      <a:pt x="204" y="413"/>
                    </a:lnTo>
                    <a:lnTo>
                      <a:pt x="199" y="413"/>
                    </a:lnTo>
                    <a:lnTo>
                      <a:pt x="200" y="407"/>
                    </a:lnTo>
                    <a:lnTo>
                      <a:pt x="199" y="404"/>
                    </a:lnTo>
                    <a:lnTo>
                      <a:pt x="197" y="402"/>
                    </a:lnTo>
                    <a:lnTo>
                      <a:pt x="195" y="398"/>
                    </a:lnTo>
                    <a:lnTo>
                      <a:pt x="197" y="393"/>
                    </a:lnTo>
                    <a:lnTo>
                      <a:pt x="200" y="391"/>
                    </a:lnTo>
                    <a:lnTo>
                      <a:pt x="202" y="390"/>
                    </a:lnTo>
                    <a:lnTo>
                      <a:pt x="204" y="388"/>
                    </a:lnTo>
                    <a:lnTo>
                      <a:pt x="204" y="386"/>
                    </a:lnTo>
                    <a:lnTo>
                      <a:pt x="207" y="383"/>
                    </a:lnTo>
                    <a:lnTo>
                      <a:pt x="204" y="381"/>
                    </a:lnTo>
                    <a:lnTo>
                      <a:pt x="207" y="377"/>
                    </a:lnTo>
                    <a:lnTo>
                      <a:pt x="209" y="372"/>
                    </a:lnTo>
                    <a:lnTo>
                      <a:pt x="209" y="370"/>
                    </a:lnTo>
                    <a:lnTo>
                      <a:pt x="211" y="365"/>
                    </a:lnTo>
                    <a:lnTo>
                      <a:pt x="213" y="365"/>
                    </a:lnTo>
                    <a:lnTo>
                      <a:pt x="213" y="363"/>
                    </a:lnTo>
                    <a:lnTo>
                      <a:pt x="214" y="360"/>
                    </a:lnTo>
                    <a:lnTo>
                      <a:pt x="216" y="362"/>
                    </a:lnTo>
                    <a:lnTo>
                      <a:pt x="214" y="358"/>
                    </a:lnTo>
                    <a:lnTo>
                      <a:pt x="214" y="356"/>
                    </a:lnTo>
                    <a:lnTo>
                      <a:pt x="218" y="355"/>
                    </a:lnTo>
                    <a:lnTo>
                      <a:pt x="218" y="353"/>
                    </a:lnTo>
                    <a:lnTo>
                      <a:pt x="216" y="349"/>
                    </a:lnTo>
                    <a:lnTo>
                      <a:pt x="213" y="351"/>
                    </a:lnTo>
                    <a:lnTo>
                      <a:pt x="211" y="348"/>
                    </a:lnTo>
                    <a:lnTo>
                      <a:pt x="211" y="346"/>
                    </a:lnTo>
                    <a:lnTo>
                      <a:pt x="202" y="346"/>
                    </a:lnTo>
                    <a:lnTo>
                      <a:pt x="195" y="340"/>
                    </a:lnTo>
                    <a:lnTo>
                      <a:pt x="192" y="340"/>
                    </a:lnTo>
                    <a:lnTo>
                      <a:pt x="192" y="332"/>
                    </a:lnTo>
                    <a:lnTo>
                      <a:pt x="188" y="330"/>
                    </a:lnTo>
                    <a:lnTo>
                      <a:pt x="186" y="328"/>
                    </a:lnTo>
                    <a:lnTo>
                      <a:pt x="179" y="333"/>
                    </a:lnTo>
                    <a:lnTo>
                      <a:pt x="174" y="332"/>
                    </a:lnTo>
                    <a:lnTo>
                      <a:pt x="172" y="333"/>
                    </a:lnTo>
                    <a:lnTo>
                      <a:pt x="167" y="333"/>
                    </a:lnTo>
                    <a:lnTo>
                      <a:pt x="165" y="332"/>
                    </a:lnTo>
                    <a:lnTo>
                      <a:pt x="162" y="333"/>
                    </a:lnTo>
                    <a:lnTo>
                      <a:pt x="162" y="332"/>
                    </a:lnTo>
                    <a:lnTo>
                      <a:pt x="163" y="325"/>
                    </a:lnTo>
                    <a:lnTo>
                      <a:pt x="162" y="323"/>
                    </a:lnTo>
                    <a:lnTo>
                      <a:pt x="160" y="321"/>
                    </a:lnTo>
                    <a:lnTo>
                      <a:pt x="155" y="323"/>
                    </a:lnTo>
                    <a:lnTo>
                      <a:pt x="153" y="323"/>
                    </a:lnTo>
                    <a:lnTo>
                      <a:pt x="153" y="318"/>
                    </a:lnTo>
                    <a:lnTo>
                      <a:pt x="151" y="316"/>
                    </a:lnTo>
                    <a:lnTo>
                      <a:pt x="149" y="312"/>
                    </a:lnTo>
                    <a:lnTo>
                      <a:pt x="149" y="311"/>
                    </a:lnTo>
                    <a:lnTo>
                      <a:pt x="151" y="304"/>
                    </a:lnTo>
                    <a:lnTo>
                      <a:pt x="149" y="298"/>
                    </a:lnTo>
                    <a:lnTo>
                      <a:pt x="146" y="298"/>
                    </a:lnTo>
                    <a:lnTo>
                      <a:pt x="146" y="295"/>
                    </a:lnTo>
                    <a:lnTo>
                      <a:pt x="144" y="298"/>
                    </a:lnTo>
                    <a:lnTo>
                      <a:pt x="142" y="302"/>
                    </a:lnTo>
                    <a:lnTo>
                      <a:pt x="135" y="309"/>
                    </a:lnTo>
                    <a:lnTo>
                      <a:pt x="134" y="307"/>
                    </a:lnTo>
                    <a:lnTo>
                      <a:pt x="134" y="305"/>
                    </a:lnTo>
                    <a:lnTo>
                      <a:pt x="121" y="305"/>
                    </a:lnTo>
                    <a:lnTo>
                      <a:pt x="121" y="304"/>
                    </a:lnTo>
                    <a:lnTo>
                      <a:pt x="121" y="302"/>
                    </a:lnTo>
                    <a:lnTo>
                      <a:pt x="123" y="302"/>
                    </a:lnTo>
                    <a:lnTo>
                      <a:pt x="127" y="304"/>
                    </a:lnTo>
                    <a:lnTo>
                      <a:pt x="127" y="300"/>
                    </a:lnTo>
                    <a:lnTo>
                      <a:pt x="127" y="298"/>
                    </a:lnTo>
                    <a:lnTo>
                      <a:pt x="128" y="295"/>
                    </a:lnTo>
                    <a:lnTo>
                      <a:pt x="127" y="295"/>
                    </a:lnTo>
                    <a:lnTo>
                      <a:pt x="127" y="293"/>
                    </a:lnTo>
                    <a:lnTo>
                      <a:pt x="121" y="290"/>
                    </a:lnTo>
                    <a:lnTo>
                      <a:pt x="119" y="290"/>
                    </a:lnTo>
                    <a:lnTo>
                      <a:pt x="119" y="291"/>
                    </a:lnTo>
                    <a:lnTo>
                      <a:pt x="116" y="295"/>
                    </a:lnTo>
                    <a:lnTo>
                      <a:pt x="114" y="298"/>
                    </a:lnTo>
                    <a:lnTo>
                      <a:pt x="111" y="298"/>
                    </a:lnTo>
                    <a:lnTo>
                      <a:pt x="111" y="302"/>
                    </a:lnTo>
                    <a:lnTo>
                      <a:pt x="109" y="302"/>
                    </a:lnTo>
                    <a:lnTo>
                      <a:pt x="102" y="300"/>
                    </a:lnTo>
                    <a:lnTo>
                      <a:pt x="98" y="302"/>
                    </a:lnTo>
                    <a:lnTo>
                      <a:pt x="98" y="297"/>
                    </a:lnTo>
                    <a:lnTo>
                      <a:pt x="102" y="293"/>
                    </a:lnTo>
                    <a:lnTo>
                      <a:pt x="100" y="291"/>
                    </a:lnTo>
                    <a:lnTo>
                      <a:pt x="95" y="291"/>
                    </a:lnTo>
                    <a:lnTo>
                      <a:pt x="86" y="295"/>
                    </a:lnTo>
                    <a:lnTo>
                      <a:pt x="86" y="297"/>
                    </a:lnTo>
                    <a:lnTo>
                      <a:pt x="86" y="302"/>
                    </a:lnTo>
                    <a:lnTo>
                      <a:pt x="88" y="307"/>
                    </a:lnTo>
                    <a:lnTo>
                      <a:pt x="88" y="309"/>
                    </a:lnTo>
                    <a:lnTo>
                      <a:pt x="84" y="309"/>
                    </a:lnTo>
                    <a:lnTo>
                      <a:pt x="81" y="309"/>
                    </a:lnTo>
                    <a:lnTo>
                      <a:pt x="81" y="305"/>
                    </a:lnTo>
                    <a:lnTo>
                      <a:pt x="76" y="305"/>
                    </a:lnTo>
                    <a:lnTo>
                      <a:pt x="72" y="305"/>
                    </a:lnTo>
                    <a:lnTo>
                      <a:pt x="72" y="304"/>
                    </a:lnTo>
                    <a:lnTo>
                      <a:pt x="69" y="300"/>
                    </a:lnTo>
                    <a:lnTo>
                      <a:pt x="63" y="302"/>
                    </a:lnTo>
                    <a:lnTo>
                      <a:pt x="56" y="298"/>
                    </a:lnTo>
                    <a:lnTo>
                      <a:pt x="49" y="290"/>
                    </a:lnTo>
                    <a:lnTo>
                      <a:pt x="44" y="291"/>
                    </a:lnTo>
                    <a:lnTo>
                      <a:pt x="40" y="298"/>
                    </a:lnTo>
                    <a:lnTo>
                      <a:pt x="39" y="298"/>
                    </a:lnTo>
                    <a:lnTo>
                      <a:pt x="32" y="298"/>
                    </a:lnTo>
                    <a:lnTo>
                      <a:pt x="30" y="295"/>
                    </a:lnTo>
                    <a:lnTo>
                      <a:pt x="28" y="293"/>
                    </a:lnTo>
                    <a:lnTo>
                      <a:pt x="26" y="295"/>
                    </a:lnTo>
                    <a:lnTo>
                      <a:pt x="23" y="288"/>
                    </a:lnTo>
                    <a:lnTo>
                      <a:pt x="23" y="286"/>
                    </a:lnTo>
                    <a:lnTo>
                      <a:pt x="19" y="286"/>
                    </a:lnTo>
                    <a:lnTo>
                      <a:pt x="18" y="288"/>
                    </a:lnTo>
                    <a:lnTo>
                      <a:pt x="12" y="288"/>
                    </a:lnTo>
                    <a:lnTo>
                      <a:pt x="7" y="282"/>
                    </a:lnTo>
                    <a:lnTo>
                      <a:pt x="5" y="279"/>
                    </a:lnTo>
                    <a:lnTo>
                      <a:pt x="0" y="274"/>
                    </a:lnTo>
                    <a:lnTo>
                      <a:pt x="0" y="272"/>
                    </a:lnTo>
                    <a:lnTo>
                      <a:pt x="5" y="268"/>
                    </a:lnTo>
                    <a:lnTo>
                      <a:pt x="16" y="263"/>
                    </a:lnTo>
                    <a:lnTo>
                      <a:pt x="19" y="267"/>
                    </a:lnTo>
                    <a:lnTo>
                      <a:pt x="19" y="268"/>
                    </a:lnTo>
                    <a:lnTo>
                      <a:pt x="23" y="272"/>
                    </a:lnTo>
                    <a:lnTo>
                      <a:pt x="25" y="277"/>
                    </a:lnTo>
                    <a:lnTo>
                      <a:pt x="28" y="279"/>
                    </a:lnTo>
                    <a:lnTo>
                      <a:pt x="26" y="277"/>
                    </a:lnTo>
                    <a:lnTo>
                      <a:pt x="28" y="274"/>
                    </a:lnTo>
                    <a:lnTo>
                      <a:pt x="40" y="275"/>
                    </a:lnTo>
                    <a:lnTo>
                      <a:pt x="46" y="275"/>
                    </a:lnTo>
                    <a:lnTo>
                      <a:pt x="46" y="277"/>
                    </a:lnTo>
                    <a:lnTo>
                      <a:pt x="47" y="279"/>
                    </a:lnTo>
                    <a:lnTo>
                      <a:pt x="49" y="277"/>
                    </a:lnTo>
                    <a:lnTo>
                      <a:pt x="53" y="281"/>
                    </a:lnTo>
                    <a:lnTo>
                      <a:pt x="56" y="284"/>
                    </a:lnTo>
                    <a:lnTo>
                      <a:pt x="56" y="288"/>
                    </a:lnTo>
                    <a:lnTo>
                      <a:pt x="58" y="291"/>
                    </a:lnTo>
                    <a:lnTo>
                      <a:pt x="63" y="297"/>
                    </a:lnTo>
                    <a:lnTo>
                      <a:pt x="65" y="295"/>
                    </a:lnTo>
                    <a:lnTo>
                      <a:pt x="70" y="295"/>
                    </a:lnTo>
                    <a:lnTo>
                      <a:pt x="72" y="293"/>
                    </a:lnTo>
                    <a:lnTo>
                      <a:pt x="76" y="295"/>
                    </a:lnTo>
                    <a:lnTo>
                      <a:pt x="77" y="295"/>
                    </a:lnTo>
                    <a:lnTo>
                      <a:pt x="79" y="293"/>
                    </a:lnTo>
                    <a:lnTo>
                      <a:pt x="77" y="288"/>
                    </a:lnTo>
                    <a:lnTo>
                      <a:pt x="72" y="282"/>
                    </a:lnTo>
                    <a:lnTo>
                      <a:pt x="70" y="284"/>
                    </a:lnTo>
                    <a:lnTo>
                      <a:pt x="67" y="281"/>
                    </a:lnTo>
                    <a:lnTo>
                      <a:pt x="60" y="281"/>
                    </a:lnTo>
                    <a:lnTo>
                      <a:pt x="58" y="279"/>
                    </a:lnTo>
                    <a:lnTo>
                      <a:pt x="56" y="275"/>
                    </a:lnTo>
                    <a:lnTo>
                      <a:pt x="51" y="270"/>
                    </a:lnTo>
                    <a:lnTo>
                      <a:pt x="60" y="267"/>
                    </a:lnTo>
                    <a:lnTo>
                      <a:pt x="61" y="267"/>
                    </a:lnTo>
                    <a:lnTo>
                      <a:pt x="65" y="270"/>
                    </a:lnTo>
                    <a:lnTo>
                      <a:pt x="70" y="268"/>
                    </a:lnTo>
                    <a:lnTo>
                      <a:pt x="70" y="267"/>
                    </a:lnTo>
                    <a:lnTo>
                      <a:pt x="67" y="267"/>
                    </a:lnTo>
                    <a:lnTo>
                      <a:pt x="63" y="265"/>
                    </a:lnTo>
                    <a:lnTo>
                      <a:pt x="63" y="261"/>
                    </a:lnTo>
                    <a:lnTo>
                      <a:pt x="65" y="261"/>
                    </a:lnTo>
                    <a:lnTo>
                      <a:pt x="69" y="261"/>
                    </a:lnTo>
                    <a:lnTo>
                      <a:pt x="69" y="263"/>
                    </a:lnTo>
                    <a:lnTo>
                      <a:pt x="74" y="265"/>
                    </a:lnTo>
                    <a:lnTo>
                      <a:pt x="77" y="267"/>
                    </a:lnTo>
                    <a:lnTo>
                      <a:pt x="86" y="263"/>
                    </a:lnTo>
                    <a:lnTo>
                      <a:pt x="93" y="258"/>
                    </a:lnTo>
                    <a:lnTo>
                      <a:pt x="97" y="260"/>
                    </a:lnTo>
                    <a:lnTo>
                      <a:pt x="104" y="260"/>
                    </a:lnTo>
                    <a:lnTo>
                      <a:pt x="109" y="260"/>
                    </a:lnTo>
                    <a:lnTo>
                      <a:pt x="111" y="260"/>
                    </a:lnTo>
                    <a:lnTo>
                      <a:pt x="111" y="258"/>
                    </a:lnTo>
                    <a:lnTo>
                      <a:pt x="114" y="256"/>
                    </a:lnTo>
                    <a:lnTo>
                      <a:pt x="121" y="256"/>
                    </a:lnTo>
                    <a:lnTo>
                      <a:pt x="123" y="256"/>
                    </a:lnTo>
                    <a:lnTo>
                      <a:pt x="127" y="258"/>
                    </a:lnTo>
                    <a:lnTo>
                      <a:pt x="128" y="256"/>
                    </a:lnTo>
                    <a:lnTo>
                      <a:pt x="130" y="258"/>
                    </a:lnTo>
                    <a:lnTo>
                      <a:pt x="130" y="254"/>
                    </a:lnTo>
                    <a:lnTo>
                      <a:pt x="127" y="256"/>
                    </a:lnTo>
                    <a:lnTo>
                      <a:pt x="127" y="253"/>
                    </a:lnTo>
                    <a:lnTo>
                      <a:pt x="123" y="253"/>
                    </a:lnTo>
                    <a:lnTo>
                      <a:pt x="121" y="254"/>
                    </a:lnTo>
                    <a:lnTo>
                      <a:pt x="123" y="249"/>
                    </a:lnTo>
                    <a:lnTo>
                      <a:pt x="123" y="251"/>
                    </a:lnTo>
                    <a:lnTo>
                      <a:pt x="118" y="254"/>
                    </a:lnTo>
                    <a:lnTo>
                      <a:pt x="114" y="254"/>
                    </a:lnTo>
                    <a:lnTo>
                      <a:pt x="116" y="251"/>
                    </a:lnTo>
                    <a:lnTo>
                      <a:pt x="114" y="253"/>
                    </a:lnTo>
                    <a:lnTo>
                      <a:pt x="114" y="254"/>
                    </a:lnTo>
                    <a:lnTo>
                      <a:pt x="112" y="256"/>
                    </a:lnTo>
                    <a:lnTo>
                      <a:pt x="112" y="254"/>
                    </a:lnTo>
                    <a:lnTo>
                      <a:pt x="109" y="256"/>
                    </a:lnTo>
                    <a:lnTo>
                      <a:pt x="104" y="258"/>
                    </a:lnTo>
                    <a:lnTo>
                      <a:pt x="91" y="253"/>
                    </a:lnTo>
                    <a:lnTo>
                      <a:pt x="86" y="249"/>
                    </a:lnTo>
                    <a:lnTo>
                      <a:pt x="79" y="246"/>
                    </a:lnTo>
                    <a:lnTo>
                      <a:pt x="76" y="239"/>
                    </a:lnTo>
                    <a:lnTo>
                      <a:pt x="74" y="239"/>
                    </a:lnTo>
                    <a:lnTo>
                      <a:pt x="72" y="237"/>
                    </a:lnTo>
                    <a:lnTo>
                      <a:pt x="67" y="235"/>
                    </a:lnTo>
                    <a:lnTo>
                      <a:pt x="65" y="232"/>
                    </a:lnTo>
                    <a:lnTo>
                      <a:pt x="61" y="225"/>
                    </a:lnTo>
                    <a:lnTo>
                      <a:pt x="63" y="219"/>
                    </a:lnTo>
                    <a:lnTo>
                      <a:pt x="61" y="219"/>
                    </a:lnTo>
                    <a:lnTo>
                      <a:pt x="61" y="210"/>
                    </a:lnTo>
                    <a:lnTo>
                      <a:pt x="63" y="209"/>
                    </a:lnTo>
                    <a:lnTo>
                      <a:pt x="69" y="210"/>
                    </a:lnTo>
                    <a:lnTo>
                      <a:pt x="72" y="207"/>
                    </a:lnTo>
                    <a:lnTo>
                      <a:pt x="74" y="207"/>
                    </a:lnTo>
                    <a:lnTo>
                      <a:pt x="76" y="205"/>
                    </a:lnTo>
                    <a:lnTo>
                      <a:pt x="79" y="200"/>
                    </a:lnTo>
                    <a:lnTo>
                      <a:pt x="88" y="191"/>
                    </a:lnTo>
                    <a:lnTo>
                      <a:pt x="90" y="189"/>
                    </a:lnTo>
                    <a:lnTo>
                      <a:pt x="97" y="181"/>
                    </a:lnTo>
                    <a:lnTo>
                      <a:pt x="98" y="179"/>
                    </a:lnTo>
                    <a:lnTo>
                      <a:pt x="104" y="170"/>
                    </a:lnTo>
                    <a:lnTo>
                      <a:pt x="109" y="160"/>
                    </a:lnTo>
                    <a:lnTo>
                      <a:pt x="111" y="158"/>
                    </a:lnTo>
                    <a:lnTo>
                      <a:pt x="112" y="156"/>
                    </a:lnTo>
                    <a:lnTo>
                      <a:pt x="118" y="144"/>
                    </a:lnTo>
                    <a:lnTo>
                      <a:pt x="118" y="142"/>
                    </a:lnTo>
                    <a:lnTo>
                      <a:pt x="119" y="140"/>
                    </a:lnTo>
                    <a:lnTo>
                      <a:pt x="119" y="138"/>
                    </a:lnTo>
                    <a:lnTo>
                      <a:pt x="121" y="131"/>
                    </a:lnTo>
                    <a:lnTo>
                      <a:pt x="125" y="123"/>
                    </a:lnTo>
                    <a:lnTo>
                      <a:pt x="127" y="112"/>
                    </a:lnTo>
                    <a:lnTo>
                      <a:pt x="130" y="100"/>
                    </a:lnTo>
                    <a:lnTo>
                      <a:pt x="132" y="94"/>
                    </a:lnTo>
                    <a:lnTo>
                      <a:pt x="134" y="89"/>
                    </a:lnTo>
                    <a:lnTo>
                      <a:pt x="137" y="75"/>
                    </a:lnTo>
                    <a:lnTo>
                      <a:pt x="139" y="66"/>
                    </a:lnTo>
                    <a:lnTo>
                      <a:pt x="141" y="66"/>
                    </a:lnTo>
                    <a:lnTo>
                      <a:pt x="146" y="65"/>
                    </a:lnTo>
                    <a:lnTo>
                      <a:pt x="148" y="66"/>
                    </a:lnTo>
                    <a:lnTo>
                      <a:pt x="146" y="68"/>
                    </a:lnTo>
                    <a:lnTo>
                      <a:pt x="148" y="72"/>
                    </a:lnTo>
                    <a:lnTo>
                      <a:pt x="151" y="77"/>
                    </a:lnTo>
                    <a:lnTo>
                      <a:pt x="155" y="79"/>
                    </a:lnTo>
                    <a:lnTo>
                      <a:pt x="158" y="75"/>
                    </a:lnTo>
                    <a:lnTo>
                      <a:pt x="160" y="72"/>
                    </a:lnTo>
                    <a:lnTo>
                      <a:pt x="167" y="72"/>
                    </a:lnTo>
                    <a:lnTo>
                      <a:pt x="181" y="61"/>
                    </a:lnTo>
                    <a:lnTo>
                      <a:pt x="167" y="72"/>
                    </a:lnTo>
                    <a:lnTo>
                      <a:pt x="172" y="82"/>
                    </a:lnTo>
                    <a:lnTo>
                      <a:pt x="172" y="86"/>
                    </a:lnTo>
                    <a:lnTo>
                      <a:pt x="170" y="94"/>
                    </a:lnTo>
                    <a:lnTo>
                      <a:pt x="172" y="98"/>
                    </a:lnTo>
                    <a:lnTo>
                      <a:pt x="174" y="102"/>
                    </a:lnTo>
                    <a:lnTo>
                      <a:pt x="176" y="102"/>
                    </a:lnTo>
                    <a:lnTo>
                      <a:pt x="177" y="100"/>
                    </a:lnTo>
                    <a:lnTo>
                      <a:pt x="185" y="102"/>
                    </a:lnTo>
                    <a:lnTo>
                      <a:pt x="186" y="103"/>
                    </a:lnTo>
                    <a:lnTo>
                      <a:pt x="186" y="105"/>
                    </a:lnTo>
                    <a:lnTo>
                      <a:pt x="186" y="107"/>
                    </a:lnTo>
                    <a:lnTo>
                      <a:pt x="185" y="110"/>
                    </a:lnTo>
                    <a:lnTo>
                      <a:pt x="192" y="121"/>
                    </a:lnTo>
                    <a:lnTo>
                      <a:pt x="185" y="110"/>
                    </a:lnTo>
                    <a:lnTo>
                      <a:pt x="181" y="112"/>
                    </a:lnTo>
                    <a:lnTo>
                      <a:pt x="179" y="116"/>
                    </a:lnTo>
                    <a:lnTo>
                      <a:pt x="172" y="121"/>
                    </a:lnTo>
                    <a:lnTo>
                      <a:pt x="170" y="121"/>
                    </a:lnTo>
                    <a:lnTo>
                      <a:pt x="167" y="117"/>
                    </a:lnTo>
                    <a:lnTo>
                      <a:pt x="162" y="117"/>
                    </a:lnTo>
                    <a:lnTo>
                      <a:pt x="160" y="121"/>
                    </a:lnTo>
                    <a:lnTo>
                      <a:pt x="162" y="126"/>
                    </a:lnTo>
                    <a:lnTo>
                      <a:pt x="162" y="130"/>
                    </a:lnTo>
                    <a:lnTo>
                      <a:pt x="165" y="138"/>
                    </a:lnTo>
                    <a:lnTo>
                      <a:pt x="162" y="142"/>
                    </a:lnTo>
                    <a:lnTo>
                      <a:pt x="162" y="144"/>
                    </a:lnTo>
                    <a:lnTo>
                      <a:pt x="160" y="145"/>
                    </a:lnTo>
                    <a:lnTo>
                      <a:pt x="162" y="147"/>
                    </a:lnTo>
                    <a:lnTo>
                      <a:pt x="163" y="149"/>
                    </a:lnTo>
                    <a:lnTo>
                      <a:pt x="156" y="158"/>
                    </a:lnTo>
                    <a:lnTo>
                      <a:pt x="151" y="160"/>
                    </a:lnTo>
                    <a:lnTo>
                      <a:pt x="155" y="161"/>
                    </a:lnTo>
                    <a:lnTo>
                      <a:pt x="156" y="163"/>
                    </a:lnTo>
                    <a:lnTo>
                      <a:pt x="158" y="165"/>
                    </a:lnTo>
                    <a:lnTo>
                      <a:pt x="162" y="165"/>
                    </a:lnTo>
                    <a:lnTo>
                      <a:pt x="167" y="167"/>
                    </a:lnTo>
                    <a:lnTo>
                      <a:pt x="169" y="168"/>
                    </a:lnTo>
                    <a:lnTo>
                      <a:pt x="170" y="170"/>
                    </a:lnTo>
                    <a:lnTo>
                      <a:pt x="177" y="168"/>
                    </a:lnTo>
                    <a:lnTo>
                      <a:pt x="179" y="172"/>
                    </a:lnTo>
                    <a:lnTo>
                      <a:pt x="181" y="174"/>
                    </a:lnTo>
                    <a:lnTo>
                      <a:pt x="183" y="175"/>
                    </a:lnTo>
                    <a:lnTo>
                      <a:pt x="188" y="177"/>
                    </a:lnTo>
                    <a:lnTo>
                      <a:pt x="190" y="181"/>
                    </a:lnTo>
                    <a:lnTo>
                      <a:pt x="135" y="302"/>
                    </a:lnTo>
                    <a:lnTo>
                      <a:pt x="137" y="300"/>
                    </a:lnTo>
                    <a:lnTo>
                      <a:pt x="137" y="302"/>
                    </a:lnTo>
                    <a:lnTo>
                      <a:pt x="135" y="304"/>
                    </a:lnTo>
                    <a:lnTo>
                      <a:pt x="135" y="302"/>
                    </a:lnTo>
                    <a:lnTo>
                      <a:pt x="190" y="181"/>
                    </a:lnTo>
                    <a:lnTo>
                      <a:pt x="135" y="305"/>
                    </a:lnTo>
                    <a:lnTo>
                      <a:pt x="135" y="307"/>
                    </a:lnTo>
                    <a:lnTo>
                      <a:pt x="135" y="305"/>
                    </a:lnTo>
                    <a:lnTo>
                      <a:pt x="190" y="181"/>
                    </a:lnTo>
                    <a:lnTo>
                      <a:pt x="132" y="304"/>
                    </a:lnTo>
                    <a:lnTo>
                      <a:pt x="190" y="18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Freeform 263">
                <a:extLst>
                  <a:ext uri="{FF2B5EF4-FFF2-40B4-BE49-F238E27FC236}">
                    <a16:creationId xmlns:a16="http://schemas.microsoft.com/office/drawing/2014/main" id="{FE7D10F8-4BF8-8F0B-DC30-CF245BB72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" y="2612"/>
                <a:ext cx="179" cy="207"/>
              </a:xfrm>
              <a:custGeom>
                <a:avLst/>
                <a:gdLst>
                  <a:gd name="T0" fmla="*/ 167 w 358"/>
                  <a:gd name="T1" fmla="*/ 160 h 414"/>
                  <a:gd name="T2" fmla="*/ 199 w 358"/>
                  <a:gd name="T3" fmla="*/ 133 h 414"/>
                  <a:gd name="T4" fmla="*/ 228 w 358"/>
                  <a:gd name="T5" fmla="*/ 151 h 414"/>
                  <a:gd name="T6" fmla="*/ 206 w 358"/>
                  <a:gd name="T7" fmla="*/ 170 h 414"/>
                  <a:gd name="T8" fmla="*/ 230 w 358"/>
                  <a:gd name="T9" fmla="*/ 131 h 414"/>
                  <a:gd name="T10" fmla="*/ 220 w 358"/>
                  <a:gd name="T11" fmla="*/ 91 h 414"/>
                  <a:gd name="T12" fmla="*/ 195 w 358"/>
                  <a:gd name="T13" fmla="*/ 80 h 414"/>
                  <a:gd name="T14" fmla="*/ 199 w 358"/>
                  <a:gd name="T15" fmla="*/ 49 h 414"/>
                  <a:gd name="T16" fmla="*/ 206 w 358"/>
                  <a:gd name="T17" fmla="*/ 29 h 414"/>
                  <a:gd name="T18" fmla="*/ 271 w 358"/>
                  <a:gd name="T19" fmla="*/ 15 h 414"/>
                  <a:gd name="T20" fmla="*/ 304 w 358"/>
                  <a:gd name="T21" fmla="*/ 3 h 414"/>
                  <a:gd name="T22" fmla="*/ 332 w 358"/>
                  <a:gd name="T23" fmla="*/ 21 h 414"/>
                  <a:gd name="T24" fmla="*/ 358 w 358"/>
                  <a:gd name="T25" fmla="*/ 44 h 414"/>
                  <a:gd name="T26" fmla="*/ 357 w 358"/>
                  <a:gd name="T27" fmla="*/ 73 h 414"/>
                  <a:gd name="T28" fmla="*/ 325 w 358"/>
                  <a:gd name="T29" fmla="*/ 126 h 414"/>
                  <a:gd name="T30" fmla="*/ 309 w 358"/>
                  <a:gd name="T31" fmla="*/ 145 h 414"/>
                  <a:gd name="T32" fmla="*/ 339 w 358"/>
                  <a:gd name="T33" fmla="*/ 165 h 414"/>
                  <a:gd name="T34" fmla="*/ 320 w 358"/>
                  <a:gd name="T35" fmla="*/ 207 h 414"/>
                  <a:gd name="T36" fmla="*/ 313 w 358"/>
                  <a:gd name="T37" fmla="*/ 233 h 414"/>
                  <a:gd name="T38" fmla="*/ 285 w 358"/>
                  <a:gd name="T39" fmla="*/ 246 h 414"/>
                  <a:gd name="T40" fmla="*/ 264 w 358"/>
                  <a:gd name="T41" fmla="*/ 244 h 414"/>
                  <a:gd name="T42" fmla="*/ 239 w 358"/>
                  <a:gd name="T43" fmla="*/ 247 h 414"/>
                  <a:gd name="T44" fmla="*/ 244 w 358"/>
                  <a:gd name="T45" fmla="*/ 284 h 414"/>
                  <a:gd name="T46" fmla="*/ 244 w 358"/>
                  <a:gd name="T47" fmla="*/ 335 h 414"/>
                  <a:gd name="T48" fmla="*/ 248 w 358"/>
                  <a:gd name="T49" fmla="*/ 353 h 414"/>
                  <a:gd name="T50" fmla="*/ 223 w 358"/>
                  <a:gd name="T51" fmla="*/ 365 h 414"/>
                  <a:gd name="T52" fmla="*/ 230 w 358"/>
                  <a:gd name="T53" fmla="*/ 383 h 414"/>
                  <a:gd name="T54" fmla="*/ 230 w 358"/>
                  <a:gd name="T55" fmla="*/ 404 h 414"/>
                  <a:gd name="T56" fmla="*/ 218 w 358"/>
                  <a:gd name="T57" fmla="*/ 414 h 414"/>
                  <a:gd name="T58" fmla="*/ 200 w 358"/>
                  <a:gd name="T59" fmla="*/ 407 h 414"/>
                  <a:gd name="T60" fmla="*/ 204 w 358"/>
                  <a:gd name="T61" fmla="*/ 381 h 414"/>
                  <a:gd name="T62" fmla="*/ 214 w 358"/>
                  <a:gd name="T63" fmla="*/ 356 h 414"/>
                  <a:gd name="T64" fmla="*/ 192 w 358"/>
                  <a:gd name="T65" fmla="*/ 332 h 414"/>
                  <a:gd name="T66" fmla="*/ 163 w 358"/>
                  <a:gd name="T67" fmla="*/ 325 h 414"/>
                  <a:gd name="T68" fmla="*/ 149 w 358"/>
                  <a:gd name="T69" fmla="*/ 298 h 414"/>
                  <a:gd name="T70" fmla="*/ 121 w 358"/>
                  <a:gd name="T71" fmla="*/ 302 h 414"/>
                  <a:gd name="T72" fmla="*/ 119 w 358"/>
                  <a:gd name="T73" fmla="*/ 291 h 414"/>
                  <a:gd name="T74" fmla="*/ 100 w 358"/>
                  <a:gd name="T75" fmla="*/ 291 h 414"/>
                  <a:gd name="T76" fmla="*/ 76 w 358"/>
                  <a:gd name="T77" fmla="*/ 305 h 414"/>
                  <a:gd name="T78" fmla="*/ 32 w 358"/>
                  <a:gd name="T79" fmla="*/ 298 h 414"/>
                  <a:gd name="T80" fmla="*/ 5 w 358"/>
                  <a:gd name="T81" fmla="*/ 279 h 414"/>
                  <a:gd name="T82" fmla="*/ 26 w 358"/>
                  <a:gd name="T83" fmla="*/ 277 h 414"/>
                  <a:gd name="T84" fmla="*/ 58 w 358"/>
                  <a:gd name="T85" fmla="*/ 291 h 414"/>
                  <a:gd name="T86" fmla="*/ 70 w 358"/>
                  <a:gd name="T87" fmla="*/ 284 h 414"/>
                  <a:gd name="T88" fmla="*/ 70 w 358"/>
                  <a:gd name="T89" fmla="*/ 267 h 414"/>
                  <a:gd name="T90" fmla="*/ 93 w 358"/>
                  <a:gd name="T91" fmla="*/ 258 h 414"/>
                  <a:gd name="T92" fmla="*/ 128 w 358"/>
                  <a:gd name="T93" fmla="*/ 256 h 414"/>
                  <a:gd name="T94" fmla="*/ 114 w 358"/>
                  <a:gd name="T95" fmla="*/ 254 h 414"/>
                  <a:gd name="T96" fmla="*/ 79 w 358"/>
                  <a:gd name="T97" fmla="*/ 246 h 414"/>
                  <a:gd name="T98" fmla="*/ 63 w 358"/>
                  <a:gd name="T99" fmla="*/ 209 h 414"/>
                  <a:gd name="T100" fmla="*/ 104 w 358"/>
                  <a:gd name="T101" fmla="*/ 170 h 414"/>
                  <a:gd name="T102" fmla="*/ 127 w 358"/>
                  <a:gd name="T103" fmla="*/ 112 h 414"/>
                  <a:gd name="T104" fmla="*/ 148 w 358"/>
                  <a:gd name="T105" fmla="*/ 72 h 414"/>
                  <a:gd name="T106" fmla="*/ 170 w 358"/>
                  <a:gd name="T107" fmla="*/ 94 h 414"/>
                  <a:gd name="T108" fmla="*/ 192 w 358"/>
                  <a:gd name="T109" fmla="*/ 121 h 414"/>
                  <a:gd name="T110" fmla="*/ 162 w 358"/>
                  <a:gd name="T111" fmla="*/ 130 h 414"/>
                  <a:gd name="T112" fmla="*/ 156 w 358"/>
                  <a:gd name="T113" fmla="*/ 163 h 414"/>
                  <a:gd name="T114" fmla="*/ 188 w 358"/>
                  <a:gd name="T115" fmla="*/ 17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58" h="414">
                    <a:moveTo>
                      <a:pt x="190" y="181"/>
                    </a:moveTo>
                    <a:lnTo>
                      <a:pt x="195" y="179"/>
                    </a:lnTo>
                    <a:lnTo>
                      <a:pt x="199" y="179"/>
                    </a:lnTo>
                    <a:lnTo>
                      <a:pt x="200" y="177"/>
                    </a:lnTo>
                    <a:lnTo>
                      <a:pt x="192" y="179"/>
                    </a:lnTo>
                    <a:lnTo>
                      <a:pt x="190" y="179"/>
                    </a:lnTo>
                    <a:lnTo>
                      <a:pt x="179" y="168"/>
                    </a:lnTo>
                    <a:lnTo>
                      <a:pt x="172" y="165"/>
                    </a:lnTo>
                    <a:lnTo>
                      <a:pt x="169" y="167"/>
                    </a:lnTo>
                    <a:lnTo>
                      <a:pt x="167" y="160"/>
                    </a:lnTo>
                    <a:lnTo>
                      <a:pt x="170" y="154"/>
                    </a:lnTo>
                    <a:lnTo>
                      <a:pt x="176" y="152"/>
                    </a:lnTo>
                    <a:lnTo>
                      <a:pt x="195" y="140"/>
                    </a:lnTo>
                    <a:lnTo>
                      <a:pt x="197" y="137"/>
                    </a:lnTo>
                    <a:lnTo>
                      <a:pt x="199" y="133"/>
                    </a:lnTo>
                    <a:lnTo>
                      <a:pt x="192" y="121"/>
                    </a:lnTo>
                    <a:lnTo>
                      <a:pt x="199" y="133"/>
                    </a:lnTo>
                    <a:lnTo>
                      <a:pt x="197" y="135"/>
                    </a:lnTo>
                    <a:lnTo>
                      <a:pt x="197" y="137"/>
                    </a:lnTo>
                    <a:lnTo>
                      <a:pt x="199" y="133"/>
                    </a:lnTo>
                    <a:lnTo>
                      <a:pt x="202" y="133"/>
                    </a:lnTo>
                    <a:lnTo>
                      <a:pt x="207" y="128"/>
                    </a:lnTo>
                    <a:lnTo>
                      <a:pt x="214" y="126"/>
                    </a:lnTo>
                    <a:lnTo>
                      <a:pt x="216" y="128"/>
                    </a:lnTo>
                    <a:lnTo>
                      <a:pt x="225" y="131"/>
                    </a:lnTo>
                    <a:lnTo>
                      <a:pt x="228" y="131"/>
                    </a:lnTo>
                    <a:lnTo>
                      <a:pt x="232" y="135"/>
                    </a:lnTo>
                    <a:lnTo>
                      <a:pt x="234" y="142"/>
                    </a:lnTo>
                    <a:lnTo>
                      <a:pt x="232" y="145"/>
                    </a:lnTo>
                    <a:lnTo>
                      <a:pt x="228" y="151"/>
                    </a:lnTo>
                    <a:lnTo>
                      <a:pt x="223" y="158"/>
                    </a:lnTo>
                    <a:lnTo>
                      <a:pt x="221" y="156"/>
                    </a:lnTo>
                    <a:lnTo>
                      <a:pt x="214" y="160"/>
                    </a:lnTo>
                    <a:lnTo>
                      <a:pt x="207" y="163"/>
                    </a:lnTo>
                    <a:lnTo>
                      <a:pt x="206" y="163"/>
                    </a:lnTo>
                    <a:lnTo>
                      <a:pt x="204" y="165"/>
                    </a:lnTo>
                    <a:lnTo>
                      <a:pt x="204" y="167"/>
                    </a:lnTo>
                    <a:lnTo>
                      <a:pt x="204" y="168"/>
                    </a:lnTo>
                    <a:lnTo>
                      <a:pt x="202" y="177"/>
                    </a:lnTo>
                    <a:lnTo>
                      <a:pt x="206" y="170"/>
                    </a:lnTo>
                    <a:lnTo>
                      <a:pt x="209" y="168"/>
                    </a:lnTo>
                    <a:lnTo>
                      <a:pt x="211" y="165"/>
                    </a:lnTo>
                    <a:lnTo>
                      <a:pt x="214" y="165"/>
                    </a:lnTo>
                    <a:lnTo>
                      <a:pt x="216" y="161"/>
                    </a:lnTo>
                    <a:lnTo>
                      <a:pt x="220" y="161"/>
                    </a:lnTo>
                    <a:lnTo>
                      <a:pt x="228" y="154"/>
                    </a:lnTo>
                    <a:lnTo>
                      <a:pt x="234" y="145"/>
                    </a:lnTo>
                    <a:lnTo>
                      <a:pt x="235" y="142"/>
                    </a:lnTo>
                    <a:lnTo>
                      <a:pt x="232" y="133"/>
                    </a:lnTo>
                    <a:lnTo>
                      <a:pt x="230" y="131"/>
                    </a:lnTo>
                    <a:lnTo>
                      <a:pt x="232" y="131"/>
                    </a:lnTo>
                    <a:lnTo>
                      <a:pt x="232" y="128"/>
                    </a:lnTo>
                    <a:lnTo>
                      <a:pt x="216" y="126"/>
                    </a:lnTo>
                    <a:lnTo>
                      <a:pt x="213" y="119"/>
                    </a:lnTo>
                    <a:lnTo>
                      <a:pt x="211" y="117"/>
                    </a:lnTo>
                    <a:lnTo>
                      <a:pt x="213" y="103"/>
                    </a:lnTo>
                    <a:lnTo>
                      <a:pt x="220" y="93"/>
                    </a:lnTo>
                    <a:lnTo>
                      <a:pt x="223" y="91"/>
                    </a:lnTo>
                    <a:lnTo>
                      <a:pt x="221" y="91"/>
                    </a:lnTo>
                    <a:lnTo>
                      <a:pt x="220" y="91"/>
                    </a:lnTo>
                    <a:lnTo>
                      <a:pt x="220" y="89"/>
                    </a:lnTo>
                    <a:lnTo>
                      <a:pt x="218" y="87"/>
                    </a:lnTo>
                    <a:lnTo>
                      <a:pt x="216" y="89"/>
                    </a:lnTo>
                    <a:lnTo>
                      <a:pt x="213" y="89"/>
                    </a:lnTo>
                    <a:lnTo>
                      <a:pt x="213" y="91"/>
                    </a:lnTo>
                    <a:lnTo>
                      <a:pt x="209" y="91"/>
                    </a:lnTo>
                    <a:lnTo>
                      <a:pt x="202" y="87"/>
                    </a:lnTo>
                    <a:lnTo>
                      <a:pt x="197" y="87"/>
                    </a:lnTo>
                    <a:lnTo>
                      <a:pt x="193" y="82"/>
                    </a:lnTo>
                    <a:lnTo>
                      <a:pt x="195" y="80"/>
                    </a:lnTo>
                    <a:lnTo>
                      <a:pt x="199" y="79"/>
                    </a:lnTo>
                    <a:lnTo>
                      <a:pt x="197" y="73"/>
                    </a:lnTo>
                    <a:lnTo>
                      <a:pt x="199" y="72"/>
                    </a:lnTo>
                    <a:lnTo>
                      <a:pt x="199" y="66"/>
                    </a:lnTo>
                    <a:lnTo>
                      <a:pt x="199" y="65"/>
                    </a:lnTo>
                    <a:lnTo>
                      <a:pt x="200" y="59"/>
                    </a:lnTo>
                    <a:lnTo>
                      <a:pt x="199" y="59"/>
                    </a:lnTo>
                    <a:lnTo>
                      <a:pt x="197" y="54"/>
                    </a:lnTo>
                    <a:lnTo>
                      <a:pt x="199" y="52"/>
                    </a:lnTo>
                    <a:lnTo>
                      <a:pt x="199" y="49"/>
                    </a:lnTo>
                    <a:lnTo>
                      <a:pt x="195" y="52"/>
                    </a:lnTo>
                    <a:lnTo>
                      <a:pt x="181" y="61"/>
                    </a:lnTo>
                    <a:lnTo>
                      <a:pt x="193" y="52"/>
                    </a:lnTo>
                    <a:lnTo>
                      <a:pt x="195" y="52"/>
                    </a:lnTo>
                    <a:lnTo>
                      <a:pt x="199" y="49"/>
                    </a:lnTo>
                    <a:lnTo>
                      <a:pt x="199" y="47"/>
                    </a:lnTo>
                    <a:lnTo>
                      <a:pt x="200" y="45"/>
                    </a:lnTo>
                    <a:lnTo>
                      <a:pt x="202" y="40"/>
                    </a:lnTo>
                    <a:lnTo>
                      <a:pt x="202" y="37"/>
                    </a:lnTo>
                    <a:lnTo>
                      <a:pt x="206" y="29"/>
                    </a:lnTo>
                    <a:lnTo>
                      <a:pt x="213" y="24"/>
                    </a:lnTo>
                    <a:lnTo>
                      <a:pt x="220" y="17"/>
                    </a:lnTo>
                    <a:lnTo>
                      <a:pt x="228" y="15"/>
                    </a:lnTo>
                    <a:lnTo>
                      <a:pt x="234" y="12"/>
                    </a:lnTo>
                    <a:lnTo>
                      <a:pt x="246" y="7"/>
                    </a:lnTo>
                    <a:lnTo>
                      <a:pt x="250" y="7"/>
                    </a:lnTo>
                    <a:lnTo>
                      <a:pt x="258" y="5"/>
                    </a:lnTo>
                    <a:lnTo>
                      <a:pt x="269" y="5"/>
                    </a:lnTo>
                    <a:lnTo>
                      <a:pt x="269" y="14"/>
                    </a:lnTo>
                    <a:lnTo>
                      <a:pt x="271" y="15"/>
                    </a:lnTo>
                    <a:lnTo>
                      <a:pt x="274" y="15"/>
                    </a:lnTo>
                    <a:lnTo>
                      <a:pt x="274" y="14"/>
                    </a:lnTo>
                    <a:lnTo>
                      <a:pt x="271" y="10"/>
                    </a:lnTo>
                    <a:lnTo>
                      <a:pt x="271" y="8"/>
                    </a:lnTo>
                    <a:lnTo>
                      <a:pt x="272" y="7"/>
                    </a:lnTo>
                    <a:lnTo>
                      <a:pt x="272" y="5"/>
                    </a:lnTo>
                    <a:lnTo>
                      <a:pt x="276" y="5"/>
                    </a:lnTo>
                    <a:lnTo>
                      <a:pt x="281" y="10"/>
                    </a:lnTo>
                    <a:lnTo>
                      <a:pt x="293" y="5"/>
                    </a:lnTo>
                    <a:lnTo>
                      <a:pt x="304" y="3"/>
                    </a:lnTo>
                    <a:lnTo>
                      <a:pt x="311" y="1"/>
                    </a:lnTo>
                    <a:lnTo>
                      <a:pt x="320" y="0"/>
                    </a:lnTo>
                    <a:lnTo>
                      <a:pt x="325" y="3"/>
                    </a:lnTo>
                    <a:lnTo>
                      <a:pt x="327" y="1"/>
                    </a:lnTo>
                    <a:lnTo>
                      <a:pt x="327" y="3"/>
                    </a:lnTo>
                    <a:lnTo>
                      <a:pt x="329" y="3"/>
                    </a:lnTo>
                    <a:lnTo>
                      <a:pt x="330" y="5"/>
                    </a:lnTo>
                    <a:lnTo>
                      <a:pt x="329" y="8"/>
                    </a:lnTo>
                    <a:lnTo>
                      <a:pt x="330" y="12"/>
                    </a:lnTo>
                    <a:lnTo>
                      <a:pt x="332" y="21"/>
                    </a:lnTo>
                    <a:lnTo>
                      <a:pt x="336" y="22"/>
                    </a:lnTo>
                    <a:lnTo>
                      <a:pt x="348" y="26"/>
                    </a:lnTo>
                    <a:lnTo>
                      <a:pt x="348" y="28"/>
                    </a:lnTo>
                    <a:lnTo>
                      <a:pt x="346" y="29"/>
                    </a:lnTo>
                    <a:lnTo>
                      <a:pt x="346" y="33"/>
                    </a:lnTo>
                    <a:lnTo>
                      <a:pt x="353" y="35"/>
                    </a:lnTo>
                    <a:lnTo>
                      <a:pt x="355" y="35"/>
                    </a:lnTo>
                    <a:lnTo>
                      <a:pt x="357" y="35"/>
                    </a:lnTo>
                    <a:lnTo>
                      <a:pt x="358" y="42"/>
                    </a:lnTo>
                    <a:lnTo>
                      <a:pt x="358" y="44"/>
                    </a:lnTo>
                    <a:lnTo>
                      <a:pt x="357" y="45"/>
                    </a:lnTo>
                    <a:lnTo>
                      <a:pt x="358" y="47"/>
                    </a:lnTo>
                    <a:lnTo>
                      <a:pt x="357" y="47"/>
                    </a:lnTo>
                    <a:lnTo>
                      <a:pt x="355" y="49"/>
                    </a:lnTo>
                    <a:lnTo>
                      <a:pt x="355" y="51"/>
                    </a:lnTo>
                    <a:lnTo>
                      <a:pt x="355" y="52"/>
                    </a:lnTo>
                    <a:lnTo>
                      <a:pt x="355" y="54"/>
                    </a:lnTo>
                    <a:lnTo>
                      <a:pt x="357" y="56"/>
                    </a:lnTo>
                    <a:lnTo>
                      <a:pt x="355" y="61"/>
                    </a:lnTo>
                    <a:lnTo>
                      <a:pt x="357" y="73"/>
                    </a:lnTo>
                    <a:lnTo>
                      <a:pt x="355" y="73"/>
                    </a:lnTo>
                    <a:lnTo>
                      <a:pt x="353" y="82"/>
                    </a:lnTo>
                    <a:lnTo>
                      <a:pt x="344" y="96"/>
                    </a:lnTo>
                    <a:lnTo>
                      <a:pt x="344" y="98"/>
                    </a:lnTo>
                    <a:lnTo>
                      <a:pt x="343" y="102"/>
                    </a:lnTo>
                    <a:lnTo>
                      <a:pt x="341" y="126"/>
                    </a:lnTo>
                    <a:lnTo>
                      <a:pt x="339" y="130"/>
                    </a:lnTo>
                    <a:lnTo>
                      <a:pt x="334" y="128"/>
                    </a:lnTo>
                    <a:lnTo>
                      <a:pt x="329" y="128"/>
                    </a:lnTo>
                    <a:lnTo>
                      <a:pt x="325" y="126"/>
                    </a:lnTo>
                    <a:lnTo>
                      <a:pt x="313" y="126"/>
                    </a:lnTo>
                    <a:lnTo>
                      <a:pt x="309" y="130"/>
                    </a:lnTo>
                    <a:lnTo>
                      <a:pt x="309" y="131"/>
                    </a:lnTo>
                    <a:lnTo>
                      <a:pt x="309" y="135"/>
                    </a:lnTo>
                    <a:lnTo>
                      <a:pt x="313" y="138"/>
                    </a:lnTo>
                    <a:lnTo>
                      <a:pt x="313" y="140"/>
                    </a:lnTo>
                    <a:lnTo>
                      <a:pt x="311" y="138"/>
                    </a:lnTo>
                    <a:lnTo>
                      <a:pt x="309" y="140"/>
                    </a:lnTo>
                    <a:lnTo>
                      <a:pt x="308" y="140"/>
                    </a:lnTo>
                    <a:lnTo>
                      <a:pt x="309" y="145"/>
                    </a:lnTo>
                    <a:lnTo>
                      <a:pt x="308" y="151"/>
                    </a:lnTo>
                    <a:lnTo>
                      <a:pt x="313" y="154"/>
                    </a:lnTo>
                    <a:lnTo>
                      <a:pt x="320" y="154"/>
                    </a:lnTo>
                    <a:lnTo>
                      <a:pt x="329" y="158"/>
                    </a:lnTo>
                    <a:lnTo>
                      <a:pt x="330" y="158"/>
                    </a:lnTo>
                    <a:lnTo>
                      <a:pt x="332" y="152"/>
                    </a:lnTo>
                    <a:lnTo>
                      <a:pt x="334" y="154"/>
                    </a:lnTo>
                    <a:lnTo>
                      <a:pt x="334" y="160"/>
                    </a:lnTo>
                    <a:lnTo>
                      <a:pt x="336" y="165"/>
                    </a:lnTo>
                    <a:lnTo>
                      <a:pt x="339" y="165"/>
                    </a:lnTo>
                    <a:lnTo>
                      <a:pt x="339" y="172"/>
                    </a:lnTo>
                    <a:lnTo>
                      <a:pt x="336" y="182"/>
                    </a:lnTo>
                    <a:lnTo>
                      <a:pt x="336" y="184"/>
                    </a:lnTo>
                    <a:lnTo>
                      <a:pt x="337" y="189"/>
                    </a:lnTo>
                    <a:lnTo>
                      <a:pt x="334" y="193"/>
                    </a:lnTo>
                    <a:lnTo>
                      <a:pt x="332" y="193"/>
                    </a:lnTo>
                    <a:lnTo>
                      <a:pt x="327" y="200"/>
                    </a:lnTo>
                    <a:lnTo>
                      <a:pt x="325" y="200"/>
                    </a:lnTo>
                    <a:lnTo>
                      <a:pt x="322" y="203"/>
                    </a:lnTo>
                    <a:lnTo>
                      <a:pt x="320" y="207"/>
                    </a:lnTo>
                    <a:lnTo>
                      <a:pt x="318" y="209"/>
                    </a:lnTo>
                    <a:lnTo>
                      <a:pt x="309" y="209"/>
                    </a:lnTo>
                    <a:lnTo>
                      <a:pt x="309" y="212"/>
                    </a:lnTo>
                    <a:lnTo>
                      <a:pt x="308" y="216"/>
                    </a:lnTo>
                    <a:lnTo>
                      <a:pt x="304" y="216"/>
                    </a:lnTo>
                    <a:lnTo>
                      <a:pt x="302" y="219"/>
                    </a:lnTo>
                    <a:lnTo>
                      <a:pt x="306" y="221"/>
                    </a:lnTo>
                    <a:lnTo>
                      <a:pt x="315" y="228"/>
                    </a:lnTo>
                    <a:lnTo>
                      <a:pt x="315" y="233"/>
                    </a:lnTo>
                    <a:lnTo>
                      <a:pt x="313" y="233"/>
                    </a:lnTo>
                    <a:lnTo>
                      <a:pt x="311" y="237"/>
                    </a:lnTo>
                    <a:lnTo>
                      <a:pt x="309" y="240"/>
                    </a:lnTo>
                    <a:lnTo>
                      <a:pt x="304" y="242"/>
                    </a:lnTo>
                    <a:lnTo>
                      <a:pt x="302" y="240"/>
                    </a:lnTo>
                    <a:lnTo>
                      <a:pt x="300" y="239"/>
                    </a:lnTo>
                    <a:lnTo>
                      <a:pt x="297" y="242"/>
                    </a:lnTo>
                    <a:lnTo>
                      <a:pt x="292" y="242"/>
                    </a:lnTo>
                    <a:lnTo>
                      <a:pt x="290" y="244"/>
                    </a:lnTo>
                    <a:lnTo>
                      <a:pt x="288" y="244"/>
                    </a:lnTo>
                    <a:lnTo>
                      <a:pt x="285" y="246"/>
                    </a:lnTo>
                    <a:lnTo>
                      <a:pt x="281" y="247"/>
                    </a:lnTo>
                    <a:lnTo>
                      <a:pt x="279" y="246"/>
                    </a:lnTo>
                    <a:lnTo>
                      <a:pt x="278" y="246"/>
                    </a:lnTo>
                    <a:lnTo>
                      <a:pt x="274" y="244"/>
                    </a:lnTo>
                    <a:lnTo>
                      <a:pt x="276" y="251"/>
                    </a:lnTo>
                    <a:lnTo>
                      <a:pt x="272" y="249"/>
                    </a:lnTo>
                    <a:lnTo>
                      <a:pt x="271" y="247"/>
                    </a:lnTo>
                    <a:lnTo>
                      <a:pt x="267" y="246"/>
                    </a:lnTo>
                    <a:lnTo>
                      <a:pt x="265" y="244"/>
                    </a:lnTo>
                    <a:lnTo>
                      <a:pt x="264" y="244"/>
                    </a:lnTo>
                    <a:lnTo>
                      <a:pt x="262" y="244"/>
                    </a:lnTo>
                    <a:lnTo>
                      <a:pt x="258" y="242"/>
                    </a:lnTo>
                    <a:lnTo>
                      <a:pt x="253" y="237"/>
                    </a:lnTo>
                    <a:lnTo>
                      <a:pt x="250" y="239"/>
                    </a:lnTo>
                    <a:lnTo>
                      <a:pt x="253" y="244"/>
                    </a:lnTo>
                    <a:lnTo>
                      <a:pt x="255" y="247"/>
                    </a:lnTo>
                    <a:lnTo>
                      <a:pt x="248" y="246"/>
                    </a:lnTo>
                    <a:lnTo>
                      <a:pt x="244" y="244"/>
                    </a:lnTo>
                    <a:lnTo>
                      <a:pt x="242" y="246"/>
                    </a:lnTo>
                    <a:lnTo>
                      <a:pt x="239" y="247"/>
                    </a:lnTo>
                    <a:lnTo>
                      <a:pt x="235" y="247"/>
                    </a:lnTo>
                    <a:lnTo>
                      <a:pt x="234" y="251"/>
                    </a:lnTo>
                    <a:lnTo>
                      <a:pt x="235" y="253"/>
                    </a:lnTo>
                    <a:lnTo>
                      <a:pt x="235" y="260"/>
                    </a:lnTo>
                    <a:lnTo>
                      <a:pt x="234" y="261"/>
                    </a:lnTo>
                    <a:lnTo>
                      <a:pt x="237" y="261"/>
                    </a:lnTo>
                    <a:lnTo>
                      <a:pt x="241" y="265"/>
                    </a:lnTo>
                    <a:lnTo>
                      <a:pt x="241" y="272"/>
                    </a:lnTo>
                    <a:lnTo>
                      <a:pt x="248" y="275"/>
                    </a:lnTo>
                    <a:lnTo>
                      <a:pt x="244" y="284"/>
                    </a:lnTo>
                    <a:lnTo>
                      <a:pt x="251" y="291"/>
                    </a:lnTo>
                    <a:lnTo>
                      <a:pt x="253" y="295"/>
                    </a:lnTo>
                    <a:lnTo>
                      <a:pt x="255" y="297"/>
                    </a:lnTo>
                    <a:lnTo>
                      <a:pt x="255" y="305"/>
                    </a:lnTo>
                    <a:lnTo>
                      <a:pt x="253" y="314"/>
                    </a:lnTo>
                    <a:lnTo>
                      <a:pt x="255" y="316"/>
                    </a:lnTo>
                    <a:lnTo>
                      <a:pt x="255" y="319"/>
                    </a:lnTo>
                    <a:lnTo>
                      <a:pt x="255" y="323"/>
                    </a:lnTo>
                    <a:lnTo>
                      <a:pt x="248" y="326"/>
                    </a:lnTo>
                    <a:lnTo>
                      <a:pt x="244" y="335"/>
                    </a:lnTo>
                    <a:lnTo>
                      <a:pt x="239" y="339"/>
                    </a:lnTo>
                    <a:lnTo>
                      <a:pt x="241" y="342"/>
                    </a:lnTo>
                    <a:lnTo>
                      <a:pt x="239" y="342"/>
                    </a:lnTo>
                    <a:lnTo>
                      <a:pt x="239" y="349"/>
                    </a:lnTo>
                    <a:lnTo>
                      <a:pt x="241" y="351"/>
                    </a:lnTo>
                    <a:lnTo>
                      <a:pt x="246" y="348"/>
                    </a:lnTo>
                    <a:lnTo>
                      <a:pt x="248" y="349"/>
                    </a:lnTo>
                    <a:lnTo>
                      <a:pt x="246" y="349"/>
                    </a:lnTo>
                    <a:lnTo>
                      <a:pt x="244" y="351"/>
                    </a:lnTo>
                    <a:lnTo>
                      <a:pt x="248" y="353"/>
                    </a:lnTo>
                    <a:lnTo>
                      <a:pt x="246" y="355"/>
                    </a:lnTo>
                    <a:lnTo>
                      <a:pt x="241" y="356"/>
                    </a:lnTo>
                    <a:lnTo>
                      <a:pt x="239" y="358"/>
                    </a:lnTo>
                    <a:lnTo>
                      <a:pt x="237" y="358"/>
                    </a:lnTo>
                    <a:lnTo>
                      <a:pt x="234" y="362"/>
                    </a:lnTo>
                    <a:lnTo>
                      <a:pt x="232" y="363"/>
                    </a:lnTo>
                    <a:lnTo>
                      <a:pt x="228" y="365"/>
                    </a:lnTo>
                    <a:lnTo>
                      <a:pt x="227" y="370"/>
                    </a:lnTo>
                    <a:lnTo>
                      <a:pt x="225" y="370"/>
                    </a:lnTo>
                    <a:lnTo>
                      <a:pt x="223" y="365"/>
                    </a:lnTo>
                    <a:lnTo>
                      <a:pt x="221" y="367"/>
                    </a:lnTo>
                    <a:lnTo>
                      <a:pt x="220" y="367"/>
                    </a:lnTo>
                    <a:lnTo>
                      <a:pt x="220" y="374"/>
                    </a:lnTo>
                    <a:lnTo>
                      <a:pt x="221" y="376"/>
                    </a:lnTo>
                    <a:lnTo>
                      <a:pt x="221" y="377"/>
                    </a:lnTo>
                    <a:lnTo>
                      <a:pt x="220" y="379"/>
                    </a:lnTo>
                    <a:lnTo>
                      <a:pt x="221" y="379"/>
                    </a:lnTo>
                    <a:lnTo>
                      <a:pt x="223" y="379"/>
                    </a:lnTo>
                    <a:lnTo>
                      <a:pt x="232" y="379"/>
                    </a:lnTo>
                    <a:lnTo>
                      <a:pt x="230" y="383"/>
                    </a:lnTo>
                    <a:lnTo>
                      <a:pt x="232" y="388"/>
                    </a:lnTo>
                    <a:lnTo>
                      <a:pt x="234" y="388"/>
                    </a:lnTo>
                    <a:lnTo>
                      <a:pt x="235" y="390"/>
                    </a:lnTo>
                    <a:lnTo>
                      <a:pt x="237" y="390"/>
                    </a:lnTo>
                    <a:lnTo>
                      <a:pt x="235" y="393"/>
                    </a:lnTo>
                    <a:lnTo>
                      <a:pt x="237" y="395"/>
                    </a:lnTo>
                    <a:lnTo>
                      <a:pt x="235" y="400"/>
                    </a:lnTo>
                    <a:lnTo>
                      <a:pt x="234" y="398"/>
                    </a:lnTo>
                    <a:lnTo>
                      <a:pt x="230" y="400"/>
                    </a:lnTo>
                    <a:lnTo>
                      <a:pt x="230" y="404"/>
                    </a:lnTo>
                    <a:lnTo>
                      <a:pt x="228" y="407"/>
                    </a:lnTo>
                    <a:lnTo>
                      <a:pt x="227" y="405"/>
                    </a:lnTo>
                    <a:lnTo>
                      <a:pt x="225" y="407"/>
                    </a:lnTo>
                    <a:lnTo>
                      <a:pt x="230" y="413"/>
                    </a:lnTo>
                    <a:lnTo>
                      <a:pt x="228" y="413"/>
                    </a:lnTo>
                    <a:lnTo>
                      <a:pt x="228" y="414"/>
                    </a:lnTo>
                    <a:lnTo>
                      <a:pt x="225" y="414"/>
                    </a:lnTo>
                    <a:lnTo>
                      <a:pt x="223" y="414"/>
                    </a:lnTo>
                    <a:lnTo>
                      <a:pt x="220" y="414"/>
                    </a:lnTo>
                    <a:lnTo>
                      <a:pt x="218" y="414"/>
                    </a:lnTo>
                    <a:lnTo>
                      <a:pt x="216" y="411"/>
                    </a:lnTo>
                    <a:lnTo>
                      <a:pt x="213" y="414"/>
                    </a:lnTo>
                    <a:lnTo>
                      <a:pt x="213" y="413"/>
                    </a:lnTo>
                    <a:lnTo>
                      <a:pt x="211" y="413"/>
                    </a:lnTo>
                    <a:lnTo>
                      <a:pt x="209" y="411"/>
                    </a:lnTo>
                    <a:lnTo>
                      <a:pt x="207" y="411"/>
                    </a:lnTo>
                    <a:lnTo>
                      <a:pt x="207" y="409"/>
                    </a:lnTo>
                    <a:lnTo>
                      <a:pt x="204" y="413"/>
                    </a:lnTo>
                    <a:lnTo>
                      <a:pt x="199" y="413"/>
                    </a:lnTo>
                    <a:lnTo>
                      <a:pt x="200" y="407"/>
                    </a:lnTo>
                    <a:lnTo>
                      <a:pt x="199" y="404"/>
                    </a:lnTo>
                    <a:lnTo>
                      <a:pt x="197" y="402"/>
                    </a:lnTo>
                    <a:lnTo>
                      <a:pt x="195" y="398"/>
                    </a:lnTo>
                    <a:lnTo>
                      <a:pt x="197" y="393"/>
                    </a:lnTo>
                    <a:lnTo>
                      <a:pt x="200" y="391"/>
                    </a:lnTo>
                    <a:lnTo>
                      <a:pt x="202" y="390"/>
                    </a:lnTo>
                    <a:lnTo>
                      <a:pt x="204" y="388"/>
                    </a:lnTo>
                    <a:lnTo>
                      <a:pt x="204" y="386"/>
                    </a:lnTo>
                    <a:lnTo>
                      <a:pt x="207" y="383"/>
                    </a:lnTo>
                    <a:lnTo>
                      <a:pt x="204" y="381"/>
                    </a:lnTo>
                    <a:lnTo>
                      <a:pt x="207" y="377"/>
                    </a:lnTo>
                    <a:lnTo>
                      <a:pt x="209" y="372"/>
                    </a:lnTo>
                    <a:lnTo>
                      <a:pt x="209" y="370"/>
                    </a:lnTo>
                    <a:lnTo>
                      <a:pt x="211" y="365"/>
                    </a:lnTo>
                    <a:lnTo>
                      <a:pt x="213" y="365"/>
                    </a:lnTo>
                    <a:lnTo>
                      <a:pt x="213" y="363"/>
                    </a:lnTo>
                    <a:lnTo>
                      <a:pt x="214" y="360"/>
                    </a:lnTo>
                    <a:lnTo>
                      <a:pt x="216" y="362"/>
                    </a:lnTo>
                    <a:lnTo>
                      <a:pt x="214" y="358"/>
                    </a:lnTo>
                    <a:lnTo>
                      <a:pt x="214" y="356"/>
                    </a:lnTo>
                    <a:lnTo>
                      <a:pt x="218" y="355"/>
                    </a:lnTo>
                    <a:lnTo>
                      <a:pt x="218" y="353"/>
                    </a:lnTo>
                    <a:lnTo>
                      <a:pt x="216" y="349"/>
                    </a:lnTo>
                    <a:lnTo>
                      <a:pt x="213" y="351"/>
                    </a:lnTo>
                    <a:lnTo>
                      <a:pt x="211" y="348"/>
                    </a:lnTo>
                    <a:lnTo>
                      <a:pt x="211" y="346"/>
                    </a:lnTo>
                    <a:lnTo>
                      <a:pt x="202" y="346"/>
                    </a:lnTo>
                    <a:lnTo>
                      <a:pt x="195" y="340"/>
                    </a:lnTo>
                    <a:lnTo>
                      <a:pt x="192" y="340"/>
                    </a:lnTo>
                    <a:lnTo>
                      <a:pt x="192" y="332"/>
                    </a:lnTo>
                    <a:lnTo>
                      <a:pt x="188" y="330"/>
                    </a:lnTo>
                    <a:lnTo>
                      <a:pt x="186" y="328"/>
                    </a:lnTo>
                    <a:lnTo>
                      <a:pt x="179" y="333"/>
                    </a:lnTo>
                    <a:lnTo>
                      <a:pt x="174" y="332"/>
                    </a:lnTo>
                    <a:lnTo>
                      <a:pt x="172" y="333"/>
                    </a:lnTo>
                    <a:lnTo>
                      <a:pt x="167" y="333"/>
                    </a:lnTo>
                    <a:lnTo>
                      <a:pt x="165" y="332"/>
                    </a:lnTo>
                    <a:lnTo>
                      <a:pt x="162" y="333"/>
                    </a:lnTo>
                    <a:lnTo>
                      <a:pt x="162" y="332"/>
                    </a:lnTo>
                    <a:lnTo>
                      <a:pt x="163" y="325"/>
                    </a:lnTo>
                    <a:lnTo>
                      <a:pt x="162" y="323"/>
                    </a:lnTo>
                    <a:lnTo>
                      <a:pt x="160" y="321"/>
                    </a:lnTo>
                    <a:lnTo>
                      <a:pt x="155" y="323"/>
                    </a:lnTo>
                    <a:lnTo>
                      <a:pt x="153" y="323"/>
                    </a:lnTo>
                    <a:lnTo>
                      <a:pt x="153" y="318"/>
                    </a:lnTo>
                    <a:lnTo>
                      <a:pt x="151" y="316"/>
                    </a:lnTo>
                    <a:lnTo>
                      <a:pt x="149" y="312"/>
                    </a:lnTo>
                    <a:lnTo>
                      <a:pt x="149" y="311"/>
                    </a:lnTo>
                    <a:lnTo>
                      <a:pt x="151" y="304"/>
                    </a:lnTo>
                    <a:lnTo>
                      <a:pt x="149" y="298"/>
                    </a:lnTo>
                    <a:lnTo>
                      <a:pt x="146" y="298"/>
                    </a:lnTo>
                    <a:lnTo>
                      <a:pt x="146" y="295"/>
                    </a:lnTo>
                    <a:lnTo>
                      <a:pt x="144" y="298"/>
                    </a:lnTo>
                    <a:lnTo>
                      <a:pt x="142" y="302"/>
                    </a:lnTo>
                    <a:lnTo>
                      <a:pt x="135" y="309"/>
                    </a:lnTo>
                    <a:lnTo>
                      <a:pt x="134" y="307"/>
                    </a:lnTo>
                    <a:lnTo>
                      <a:pt x="134" y="305"/>
                    </a:lnTo>
                    <a:lnTo>
                      <a:pt x="121" y="305"/>
                    </a:lnTo>
                    <a:lnTo>
                      <a:pt x="121" y="304"/>
                    </a:lnTo>
                    <a:lnTo>
                      <a:pt x="121" y="302"/>
                    </a:lnTo>
                    <a:lnTo>
                      <a:pt x="123" y="302"/>
                    </a:lnTo>
                    <a:lnTo>
                      <a:pt x="127" y="304"/>
                    </a:lnTo>
                    <a:lnTo>
                      <a:pt x="127" y="300"/>
                    </a:lnTo>
                    <a:lnTo>
                      <a:pt x="127" y="298"/>
                    </a:lnTo>
                    <a:lnTo>
                      <a:pt x="128" y="295"/>
                    </a:lnTo>
                    <a:lnTo>
                      <a:pt x="127" y="295"/>
                    </a:lnTo>
                    <a:lnTo>
                      <a:pt x="127" y="293"/>
                    </a:lnTo>
                    <a:lnTo>
                      <a:pt x="121" y="290"/>
                    </a:lnTo>
                    <a:lnTo>
                      <a:pt x="119" y="290"/>
                    </a:lnTo>
                    <a:lnTo>
                      <a:pt x="119" y="291"/>
                    </a:lnTo>
                    <a:lnTo>
                      <a:pt x="116" y="295"/>
                    </a:lnTo>
                    <a:lnTo>
                      <a:pt x="114" y="298"/>
                    </a:lnTo>
                    <a:lnTo>
                      <a:pt x="111" y="298"/>
                    </a:lnTo>
                    <a:lnTo>
                      <a:pt x="111" y="302"/>
                    </a:lnTo>
                    <a:lnTo>
                      <a:pt x="109" y="302"/>
                    </a:lnTo>
                    <a:lnTo>
                      <a:pt x="102" y="300"/>
                    </a:lnTo>
                    <a:lnTo>
                      <a:pt x="98" y="302"/>
                    </a:lnTo>
                    <a:lnTo>
                      <a:pt x="98" y="297"/>
                    </a:lnTo>
                    <a:lnTo>
                      <a:pt x="102" y="293"/>
                    </a:lnTo>
                    <a:lnTo>
                      <a:pt x="100" y="291"/>
                    </a:lnTo>
                    <a:lnTo>
                      <a:pt x="95" y="291"/>
                    </a:lnTo>
                    <a:lnTo>
                      <a:pt x="86" y="295"/>
                    </a:lnTo>
                    <a:lnTo>
                      <a:pt x="86" y="297"/>
                    </a:lnTo>
                    <a:lnTo>
                      <a:pt x="86" y="302"/>
                    </a:lnTo>
                    <a:lnTo>
                      <a:pt x="88" y="307"/>
                    </a:lnTo>
                    <a:lnTo>
                      <a:pt x="88" y="309"/>
                    </a:lnTo>
                    <a:lnTo>
                      <a:pt x="84" y="309"/>
                    </a:lnTo>
                    <a:lnTo>
                      <a:pt x="81" y="309"/>
                    </a:lnTo>
                    <a:lnTo>
                      <a:pt x="81" y="305"/>
                    </a:lnTo>
                    <a:lnTo>
                      <a:pt x="76" y="305"/>
                    </a:lnTo>
                    <a:lnTo>
                      <a:pt x="72" y="305"/>
                    </a:lnTo>
                    <a:lnTo>
                      <a:pt x="72" y="304"/>
                    </a:lnTo>
                    <a:lnTo>
                      <a:pt x="69" y="300"/>
                    </a:lnTo>
                    <a:lnTo>
                      <a:pt x="63" y="302"/>
                    </a:lnTo>
                    <a:lnTo>
                      <a:pt x="56" y="298"/>
                    </a:lnTo>
                    <a:lnTo>
                      <a:pt x="49" y="290"/>
                    </a:lnTo>
                    <a:lnTo>
                      <a:pt x="44" y="291"/>
                    </a:lnTo>
                    <a:lnTo>
                      <a:pt x="40" y="298"/>
                    </a:lnTo>
                    <a:lnTo>
                      <a:pt x="39" y="298"/>
                    </a:lnTo>
                    <a:lnTo>
                      <a:pt x="32" y="298"/>
                    </a:lnTo>
                    <a:lnTo>
                      <a:pt x="30" y="295"/>
                    </a:lnTo>
                    <a:lnTo>
                      <a:pt x="28" y="293"/>
                    </a:lnTo>
                    <a:lnTo>
                      <a:pt x="26" y="295"/>
                    </a:lnTo>
                    <a:lnTo>
                      <a:pt x="23" y="288"/>
                    </a:lnTo>
                    <a:lnTo>
                      <a:pt x="23" y="286"/>
                    </a:lnTo>
                    <a:lnTo>
                      <a:pt x="19" y="286"/>
                    </a:lnTo>
                    <a:lnTo>
                      <a:pt x="18" y="288"/>
                    </a:lnTo>
                    <a:lnTo>
                      <a:pt x="12" y="288"/>
                    </a:lnTo>
                    <a:lnTo>
                      <a:pt x="7" y="282"/>
                    </a:lnTo>
                    <a:lnTo>
                      <a:pt x="5" y="279"/>
                    </a:lnTo>
                    <a:lnTo>
                      <a:pt x="0" y="274"/>
                    </a:lnTo>
                    <a:lnTo>
                      <a:pt x="0" y="272"/>
                    </a:lnTo>
                    <a:lnTo>
                      <a:pt x="5" y="268"/>
                    </a:lnTo>
                    <a:lnTo>
                      <a:pt x="16" y="263"/>
                    </a:lnTo>
                    <a:lnTo>
                      <a:pt x="19" y="267"/>
                    </a:lnTo>
                    <a:lnTo>
                      <a:pt x="19" y="268"/>
                    </a:lnTo>
                    <a:lnTo>
                      <a:pt x="23" y="272"/>
                    </a:lnTo>
                    <a:lnTo>
                      <a:pt x="25" y="277"/>
                    </a:lnTo>
                    <a:lnTo>
                      <a:pt x="28" y="279"/>
                    </a:lnTo>
                    <a:lnTo>
                      <a:pt x="26" y="277"/>
                    </a:lnTo>
                    <a:lnTo>
                      <a:pt x="28" y="274"/>
                    </a:lnTo>
                    <a:lnTo>
                      <a:pt x="40" y="275"/>
                    </a:lnTo>
                    <a:lnTo>
                      <a:pt x="46" y="275"/>
                    </a:lnTo>
                    <a:lnTo>
                      <a:pt x="46" y="277"/>
                    </a:lnTo>
                    <a:lnTo>
                      <a:pt x="47" y="279"/>
                    </a:lnTo>
                    <a:lnTo>
                      <a:pt x="49" y="277"/>
                    </a:lnTo>
                    <a:lnTo>
                      <a:pt x="53" y="281"/>
                    </a:lnTo>
                    <a:lnTo>
                      <a:pt x="56" y="284"/>
                    </a:lnTo>
                    <a:lnTo>
                      <a:pt x="56" y="288"/>
                    </a:lnTo>
                    <a:lnTo>
                      <a:pt x="58" y="291"/>
                    </a:lnTo>
                    <a:lnTo>
                      <a:pt x="63" y="297"/>
                    </a:lnTo>
                    <a:lnTo>
                      <a:pt x="65" y="295"/>
                    </a:lnTo>
                    <a:lnTo>
                      <a:pt x="70" y="295"/>
                    </a:lnTo>
                    <a:lnTo>
                      <a:pt x="72" y="293"/>
                    </a:lnTo>
                    <a:lnTo>
                      <a:pt x="76" y="295"/>
                    </a:lnTo>
                    <a:lnTo>
                      <a:pt x="77" y="295"/>
                    </a:lnTo>
                    <a:lnTo>
                      <a:pt x="79" y="293"/>
                    </a:lnTo>
                    <a:lnTo>
                      <a:pt x="77" y="288"/>
                    </a:lnTo>
                    <a:lnTo>
                      <a:pt x="72" y="282"/>
                    </a:lnTo>
                    <a:lnTo>
                      <a:pt x="70" y="284"/>
                    </a:lnTo>
                    <a:lnTo>
                      <a:pt x="67" y="281"/>
                    </a:lnTo>
                    <a:lnTo>
                      <a:pt x="60" y="281"/>
                    </a:lnTo>
                    <a:lnTo>
                      <a:pt x="58" y="279"/>
                    </a:lnTo>
                    <a:lnTo>
                      <a:pt x="56" y="275"/>
                    </a:lnTo>
                    <a:lnTo>
                      <a:pt x="51" y="270"/>
                    </a:lnTo>
                    <a:lnTo>
                      <a:pt x="60" y="267"/>
                    </a:lnTo>
                    <a:lnTo>
                      <a:pt x="61" y="267"/>
                    </a:lnTo>
                    <a:lnTo>
                      <a:pt x="65" y="270"/>
                    </a:lnTo>
                    <a:lnTo>
                      <a:pt x="70" y="268"/>
                    </a:lnTo>
                    <a:lnTo>
                      <a:pt x="70" y="267"/>
                    </a:lnTo>
                    <a:lnTo>
                      <a:pt x="67" y="267"/>
                    </a:lnTo>
                    <a:lnTo>
                      <a:pt x="63" y="265"/>
                    </a:lnTo>
                    <a:lnTo>
                      <a:pt x="63" y="261"/>
                    </a:lnTo>
                    <a:lnTo>
                      <a:pt x="65" y="261"/>
                    </a:lnTo>
                    <a:lnTo>
                      <a:pt x="69" y="261"/>
                    </a:lnTo>
                    <a:lnTo>
                      <a:pt x="69" y="263"/>
                    </a:lnTo>
                    <a:lnTo>
                      <a:pt x="74" y="265"/>
                    </a:lnTo>
                    <a:lnTo>
                      <a:pt x="77" y="267"/>
                    </a:lnTo>
                    <a:lnTo>
                      <a:pt x="86" y="263"/>
                    </a:lnTo>
                    <a:lnTo>
                      <a:pt x="93" y="258"/>
                    </a:lnTo>
                    <a:lnTo>
                      <a:pt x="97" y="260"/>
                    </a:lnTo>
                    <a:lnTo>
                      <a:pt x="104" y="260"/>
                    </a:lnTo>
                    <a:lnTo>
                      <a:pt x="109" y="260"/>
                    </a:lnTo>
                    <a:lnTo>
                      <a:pt x="111" y="260"/>
                    </a:lnTo>
                    <a:lnTo>
                      <a:pt x="111" y="258"/>
                    </a:lnTo>
                    <a:lnTo>
                      <a:pt x="114" y="256"/>
                    </a:lnTo>
                    <a:lnTo>
                      <a:pt x="121" y="256"/>
                    </a:lnTo>
                    <a:lnTo>
                      <a:pt x="123" y="256"/>
                    </a:lnTo>
                    <a:lnTo>
                      <a:pt x="127" y="258"/>
                    </a:lnTo>
                    <a:lnTo>
                      <a:pt x="128" y="256"/>
                    </a:lnTo>
                    <a:lnTo>
                      <a:pt x="130" y="258"/>
                    </a:lnTo>
                    <a:lnTo>
                      <a:pt x="130" y="254"/>
                    </a:lnTo>
                    <a:lnTo>
                      <a:pt x="127" y="256"/>
                    </a:lnTo>
                    <a:lnTo>
                      <a:pt x="127" y="253"/>
                    </a:lnTo>
                    <a:lnTo>
                      <a:pt x="123" y="253"/>
                    </a:lnTo>
                    <a:lnTo>
                      <a:pt x="121" y="254"/>
                    </a:lnTo>
                    <a:lnTo>
                      <a:pt x="123" y="249"/>
                    </a:lnTo>
                    <a:lnTo>
                      <a:pt x="123" y="251"/>
                    </a:lnTo>
                    <a:lnTo>
                      <a:pt x="118" y="254"/>
                    </a:lnTo>
                    <a:lnTo>
                      <a:pt x="114" y="254"/>
                    </a:lnTo>
                    <a:lnTo>
                      <a:pt x="116" y="251"/>
                    </a:lnTo>
                    <a:lnTo>
                      <a:pt x="114" y="253"/>
                    </a:lnTo>
                    <a:lnTo>
                      <a:pt x="114" y="254"/>
                    </a:lnTo>
                    <a:lnTo>
                      <a:pt x="112" y="256"/>
                    </a:lnTo>
                    <a:lnTo>
                      <a:pt x="112" y="254"/>
                    </a:lnTo>
                    <a:lnTo>
                      <a:pt x="109" y="256"/>
                    </a:lnTo>
                    <a:lnTo>
                      <a:pt x="104" y="258"/>
                    </a:lnTo>
                    <a:lnTo>
                      <a:pt x="91" y="253"/>
                    </a:lnTo>
                    <a:lnTo>
                      <a:pt x="86" y="249"/>
                    </a:lnTo>
                    <a:lnTo>
                      <a:pt x="79" y="246"/>
                    </a:lnTo>
                    <a:lnTo>
                      <a:pt x="76" y="239"/>
                    </a:lnTo>
                    <a:lnTo>
                      <a:pt x="74" y="239"/>
                    </a:lnTo>
                    <a:lnTo>
                      <a:pt x="72" y="237"/>
                    </a:lnTo>
                    <a:lnTo>
                      <a:pt x="67" y="235"/>
                    </a:lnTo>
                    <a:lnTo>
                      <a:pt x="65" y="232"/>
                    </a:lnTo>
                    <a:lnTo>
                      <a:pt x="61" y="225"/>
                    </a:lnTo>
                    <a:lnTo>
                      <a:pt x="63" y="219"/>
                    </a:lnTo>
                    <a:lnTo>
                      <a:pt x="61" y="219"/>
                    </a:lnTo>
                    <a:lnTo>
                      <a:pt x="61" y="210"/>
                    </a:lnTo>
                    <a:lnTo>
                      <a:pt x="63" y="209"/>
                    </a:lnTo>
                    <a:lnTo>
                      <a:pt x="69" y="210"/>
                    </a:lnTo>
                    <a:lnTo>
                      <a:pt x="72" y="207"/>
                    </a:lnTo>
                    <a:lnTo>
                      <a:pt x="74" y="207"/>
                    </a:lnTo>
                    <a:lnTo>
                      <a:pt x="76" y="205"/>
                    </a:lnTo>
                    <a:lnTo>
                      <a:pt x="79" y="200"/>
                    </a:lnTo>
                    <a:lnTo>
                      <a:pt x="88" y="191"/>
                    </a:lnTo>
                    <a:lnTo>
                      <a:pt x="90" y="189"/>
                    </a:lnTo>
                    <a:lnTo>
                      <a:pt x="97" y="181"/>
                    </a:lnTo>
                    <a:lnTo>
                      <a:pt x="98" y="179"/>
                    </a:lnTo>
                    <a:lnTo>
                      <a:pt x="104" y="170"/>
                    </a:lnTo>
                    <a:lnTo>
                      <a:pt x="109" y="160"/>
                    </a:lnTo>
                    <a:lnTo>
                      <a:pt x="111" y="158"/>
                    </a:lnTo>
                    <a:lnTo>
                      <a:pt x="112" y="156"/>
                    </a:lnTo>
                    <a:lnTo>
                      <a:pt x="118" y="144"/>
                    </a:lnTo>
                    <a:lnTo>
                      <a:pt x="118" y="142"/>
                    </a:lnTo>
                    <a:lnTo>
                      <a:pt x="119" y="140"/>
                    </a:lnTo>
                    <a:lnTo>
                      <a:pt x="119" y="138"/>
                    </a:lnTo>
                    <a:lnTo>
                      <a:pt x="121" y="131"/>
                    </a:lnTo>
                    <a:lnTo>
                      <a:pt x="125" y="123"/>
                    </a:lnTo>
                    <a:lnTo>
                      <a:pt x="127" y="112"/>
                    </a:lnTo>
                    <a:lnTo>
                      <a:pt x="130" y="100"/>
                    </a:lnTo>
                    <a:lnTo>
                      <a:pt x="132" y="94"/>
                    </a:lnTo>
                    <a:lnTo>
                      <a:pt x="134" y="89"/>
                    </a:lnTo>
                    <a:lnTo>
                      <a:pt x="137" y="75"/>
                    </a:lnTo>
                    <a:lnTo>
                      <a:pt x="139" y="66"/>
                    </a:lnTo>
                    <a:lnTo>
                      <a:pt x="141" y="66"/>
                    </a:lnTo>
                    <a:lnTo>
                      <a:pt x="146" y="65"/>
                    </a:lnTo>
                    <a:lnTo>
                      <a:pt x="148" y="66"/>
                    </a:lnTo>
                    <a:lnTo>
                      <a:pt x="146" y="68"/>
                    </a:lnTo>
                    <a:lnTo>
                      <a:pt x="148" y="72"/>
                    </a:lnTo>
                    <a:lnTo>
                      <a:pt x="151" y="77"/>
                    </a:lnTo>
                    <a:lnTo>
                      <a:pt x="155" y="79"/>
                    </a:lnTo>
                    <a:lnTo>
                      <a:pt x="158" y="75"/>
                    </a:lnTo>
                    <a:lnTo>
                      <a:pt x="160" y="72"/>
                    </a:lnTo>
                    <a:lnTo>
                      <a:pt x="167" y="72"/>
                    </a:lnTo>
                    <a:lnTo>
                      <a:pt x="181" y="61"/>
                    </a:lnTo>
                    <a:lnTo>
                      <a:pt x="167" y="72"/>
                    </a:lnTo>
                    <a:lnTo>
                      <a:pt x="172" y="82"/>
                    </a:lnTo>
                    <a:lnTo>
                      <a:pt x="172" y="86"/>
                    </a:lnTo>
                    <a:lnTo>
                      <a:pt x="170" y="94"/>
                    </a:lnTo>
                    <a:lnTo>
                      <a:pt x="172" y="98"/>
                    </a:lnTo>
                    <a:lnTo>
                      <a:pt x="174" y="102"/>
                    </a:lnTo>
                    <a:lnTo>
                      <a:pt x="176" y="102"/>
                    </a:lnTo>
                    <a:lnTo>
                      <a:pt x="177" y="100"/>
                    </a:lnTo>
                    <a:lnTo>
                      <a:pt x="185" y="102"/>
                    </a:lnTo>
                    <a:lnTo>
                      <a:pt x="186" y="103"/>
                    </a:lnTo>
                    <a:lnTo>
                      <a:pt x="186" y="105"/>
                    </a:lnTo>
                    <a:lnTo>
                      <a:pt x="186" y="107"/>
                    </a:lnTo>
                    <a:lnTo>
                      <a:pt x="185" y="110"/>
                    </a:lnTo>
                    <a:lnTo>
                      <a:pt x="192" y="121"/>
                    </a:lnTo>
                    <a:lnTo>
                      <a:pt x="185" y="110"/>
                    </a:lnTo>
                    <a:lnTo>
                      <a:pt x="181" y="112"/>
                    </a:lnTo>
                    <a:lnTo>
                      <a:pt x="179" y="116"/>
                    </a:lnTo>
                    <a:lnTo>
                      <a:pt x="172" y="121"/>
                    </a:lnTo>
                    <a:lnTo>
                      <a:pt x="170" y="121"/>
                    </a:lnTo>
                    <a:lnTo>
                      <a:pt x="167" y="117"/>
                    </a:lnTo>
                    <a:lnTo>
                      <a:pt x="162" y="117"/>
                    </a:lnTo>
                    <a:lnTo>
                      <a:pt x="160" y="121"/>
                    </a:lnTo>
                    <a:lnTo>
                      <a:pt x="162" y="126"/>
                    </a:lnTo>
                    <a:lnTo>
                      <a:pt x="162" y="130"/>
                    </a:lnTo>
                    <a:lnTo>
                      <a:pt x="165" y="138"/>
                    </a:lnTo>
                    <a:lnTo>
                      <a:pt x="162" y="142"/>
                    </a:lnTo>
                    <a:lnTo>
                      <a:pt x="162" y="144"/>
                    </a:lnTo>
                    <a:lnTo>
                      <a:pt x="160" y="145"/>
                    </a:lnTo>
                    <a:lnTo>
                      <a:pt x="162" y="147"/>
                    </a:lnTo>
                    <a:lnTo>
                      <a:pt x="163" y="149"/>
                    </a:lnTo>
                    <a:lnTo>
                      <a:pt x="156" y="158"/>
                    </a:lnTo>
                    <a:lnTo>
                      <a:pt x="151" y="160"/>
                    </a:lnTo>
                    <a:lnTo>
                      <a:pt x="155" y="161"/>
                    </a:lnTo>
                    <a:lnTo>
                      <a:pt x="156" y="163"/>
                    </a:lnTo>
                    <a:lnTo>
                      <a:pt x="158" y="165"/>
                    </a:lnTo>
                    <a:lnTo>
                      <a:pt x="162" y="165"/>
                    </a:lnTo>
                    <a:lnTo>
                      <a:pt x="167" y="167"/>
                    </a:lnTo>
                    <a:lnTo>
                      <a:pt x="169" y="168"/>
                    </a:lnTo>
                    <a:lnTo>
                      <a:pt x="170" y="170"/>
                    </a:lnTo>
                    <a:lnTo>
                      <a:pt x="177" y="168"/>
                    </a:lnTo>
                    <a:lnTo>
                      <a:pt x="179" y="172"/>
                    </a:lnTo>
                    <a:lnTo>
                      <a:pt x="181" y="174"/>
                    </a:lnTo>
                    <a:lnTo>
                      <a:pt x="183" y="175"/>
                    </a:lnTo>
                    <a:lnTo>
                      <a:pt x="188" y="177"/>
                    </a:lnTo>
                    <a:lnTo>
                      <a:pt x="190" y="18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Freeform 264">
                <a:extLst>
                  <a:ext uri="{FF2B5EF4-FFF2-40B4-BE49-F238E27FC236}">
                    <a16:creationId xmlns:a16="http://schemas.microsoft.com/office/drawing/2014/main" id="{EB5BF34D-B5B4-1B4B-244B-EE3C4D8E6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9" y="2762"/>
                <a:ext cx="1" cy="2"/>
              </a:xfrm>
              <a:custGeom>
                <a:avLst/>
                <a:gdLst>
                  <a:gd name="T0" fmla="*/ 0 w 2"/>
                  <a:gd name="T1" fmla="*/ 2 h 4"/>
                  <a:gd name="T2" fmla="*/ 2 w 2"/>
                  <a:gd name="T3" fmla="*/ 0 h 4"/>
                  <a:gd name="T4" fmla="*/ 2 w 2"/>
                  <a:gd name="T5" fmla="*/ 2 h 4"/>
                  <a:gd name="T6" fmla="*/ 0 w 2"/>
                  <a:gd name="T7" fmla="*/ 4 h 4"/>
                  <a:gd name="T8" fmla="*/ 0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Freeform 265">
                <a:extLst>
                  <a:ext uri="{FF2B5EF4-FFF2-40B4-BE49-F238E27FC236}">
                    <a16:creationId xmlns:a16="http://schemas.microsoft.com/office/drawing/2014/main" id="{FE1ACCA1-74DC-F945-4E47-2ECE783DC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9" y="2765"/>
                <a:ext cx="1" cy="1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Freeform 266">
                <a:extLst>
                  <a:ext uri="{FF2B5EF4-FFF2-40B4-BE49-F238E27FC236}">
                    <a16:creationId xmlns:a16="http://schemas.microsoft.com/office/drawing/2014/main" id="{9C92E46F-77B9-060A-A565-33472887D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758"/>
                <a:ext cx="40" cy="18"/>
              </a:xfrm>
              <a:custGeom>
                <a:avLst/>
                <a:gdLst>
                  <a:gd name="T0" fmla="*/ 0 w 81"/>
                  <a:gd name="T1" fmla="*/ 14 h 37"/>
                  <a:gd name="T2" fmla="*/ 2 w 81"/>
                  <a:gd name="T3" fmla="*/ 18 h 37"/>
                  <a:gd name="T4" fmla="*/ 2 w 81"/>
                  <a:gd name="T5" fmla="*/ 20 h 37"/>
                  <a:gd name="T6" fmla="*/ 7 w 81"/>
                  <a:gd name="T7" fmla="*/ 27 h 37"/>
                  <a:gd name="T8" fmla="*/ 11 w 81"/>
                  <a:gd name="T9" fmla="*/ 27 h 37"/>
                  <a:gd name="T10" fmla="*/ 13 w 81"/>
                  <a:gd name="T11" fmla="*/ 28 h 37"/>
                  <a:gd name="T12" fmla="*/ 14 w 81"/>
                  <a:gd name="T13" fmla="*/ 25 h 37"/>
                  <a:gd name="T14" fmla="*/ 14 w 81"/>
                  <a:gd name="T15" fmla="*/ 20 h 37"/>
                  <a:gd name="T16" fmla="*/ 14 w 81"/>
                  <a:gd name="T17" fmla="*/ 21 h 37"/>
                  <a:gd name="T18" fmla="*/ 20 w 81"/>
                  <a:gd name="T19" fmla="*/ 20 h 37"/>
                  <a:gd name="T20" fmla="*/ 22 w 81"/>
                  <a:gd name="T21" fmla="*/ 20 h 37"/>
                  <a:gd name="T22" fmla="*/ 22 w 81"/>
                  <a:gd name="T23" fmla="*/ 18 h 37"/>
                  <a:gd name="T24" fmla="*/ 23 w 81"/>
                  <a:gd name="T25" fmla="*/ 18 h 37"/>
                  <a:gd name="T26" fmla="*/ 25 w 81"/>
                  <a:gd name="T27" fmla="*/ 20 h 37"/>
                  <a:gd name="T28" fmla="*/ 32 w 81"/>
                  <a:gd name="T29" fmla="*/ 25 h 37"/>
                  <a:gd name="T30" fmla="*/ 37 w 81"/>
                  <a:gd name="T31" fmla="*/ 27 h 37"/>
                  <a:gd name="T32" fmla="*/ 39 w 81"/>
                  <a:gd name="T33" fmla="*/ 28 h 37"/>
                  <a:gd name="T34" fmla="*/ 37 w 81"/>
                  <a:gd name="T35" fmla="*/ 34 h 37"/>
                  <a:gd name="T36" fmla="*/ 39 w 81"/>
                  <a:gd name="T37" fmla="*/ 35 h 37"/>
                  <a:gd name="T38" fmla="*/ 46 w 81"/>
                  <a:gd name="T39" fmla="*/ 35 h 37"/>
                  <a:gd name="T40" fmla="*/ 48 w 81"/>
                  <a:gd name="T41" fmla="*/ 34 h 37"/>
                  <a:gd name="T42" fmla="*/ 46 w 81"/>
                  <a:gd name="T43" fmla="*/ 35 h 37"/>
                  <a:gd name="T44" fmla="*/ 48 w 81"/>
                  <a:gd name="T45" fmla="*/ 37 h 37"/>
                  <a:gd name="T46" fmla="*/ 50 w 81"/>
                  <a:gd name="T47" fmla="*/ 37 h 37"/>
                  <a:gd name="T48" fmla="*/ 51 w 81"/>
                  <a:gd name="T49" fmla="*/ 35 h 37"/>
                  <a:gd name="T50" fmla="*/ 53 w 81"/>
                  <a:gd name="T51" fmla="*/ 35 h 37"/>
                  <a:gd name="T52" fmla="*/ 57 w 81"/>
                  <a:gd name="T53" fmla="*/ 34 h 37"/>
                  <a:gd name="T54" fmla="*/ 58 w 81"/>
                  <a:gd name="T55" fmla="*/ 32 h 37"/>
                  <a:gd name="T56" fmla="*/ 62 w 81"/>
                  <a:gd name="T57" fmla="*/ 32 h 37"/>
                  <a:gd name="T58" fmla="*/ 74 w 81"/>
                  <a:gd name="T59" fmla="*/ 25 h 37"/>
                  <a:gd name="T60" fmla="*/ 81 w 81"/>
                  <a:gd name="T61" fmla="*/ 18 h 37"/>
                  <a:gd name="T62" fmla="*/ 78 w 81"/>
                  <a:gd name="T63" fmla="*/ 20 h 37"/>
                  <a:gd name="T64" fmla="*/ 72 w 81"/>
                  <a:gd name="T65" fmla="*/ 21 h 37"/>
                  <a:gd name="T66" fmla="*/ 71 w 81"/>
                  <a:gd name="T67" fmla="*/ 20 h 37"/>
                  <a:gd name="T68" fmla="*/ 69 w 81"/>
                  <a:gd name="T69" fmla="*/ 16 h 37"/>
                  <a:gd name="T70" fmla="*/ 65 w 81"/>
                  <a:gd name="T71" fmla="*/ 14 h 37"/>
                  <a:gd name="T72" fmla="*/ 62 w 81"/>
                  <a:gd name="T73" fmla="*/ 7 h 37"/>
                  <a:gd name="T74" fmla="*/ 58 w 81"/>
                  <a:gd name="T75" fmla="*/ 7 h 37"/>
                  <a:gd name="T76" fmla="*/ 55 w 81"/>
                  <a:gd name="T77" fmla="*/ 13 h 37"/>
                  <a:gd name="T78" fmla="*/ 51 w 81"/>
                  <a:gd name="T79" fmla="*/ 13 h 37"/>
                  <a:gd name="T80" fmla="*/ 48 w 81"/>
                  <a:gd name="T81" fmla="*/ 16 h 37"/>
                  <a:gd name="T82" fmla="*/ 39 w 81"/>
                  <a:gd name="T83" fmla="*/ 13 h 37"/>
                  <a:gd name="T84" fmla="*/ 39 w 81"/>
                  <a:gd name="T85" fmla="*/ 14 h 37"/>
                  <a:gd name="T86" fmla="*/ 37 w 81"/>
                  <a:gd name="T87" fmla="*/ 13 h 37"/>
                  <a:gd name="T88" fmla="*/ 34 w 81"/>
                  <a:gd name="T89" fmla="*/ 13 h 37"/>
                  <a:gd name="T90" fmla="*/ 30 w 81"/>
                  <a:gd name="T91" fmla="*/ 9 h 37"/>
                  <a:gd name="T92" fmla="*/ 25 w 81"/>
                  <a:gd name="T93" fmla="*/ 6 h 37"/>
                  <a:gd name="T94" fmla="*/ 20 w 81"/>
                  <a:gd name="T95" fmla="*/ 0 h 37"/>
                  <a:gd name="T96" fmla="*/ 7 w 81"/>
                  <a:gd name="T97" fmla="*/ 2 h 37"/>
                  <a:gd name="T98" fmla="*/ 2 w 81"/>
                  <a:gd name="T99" fmla="*/ 6 h 37"/>
                  <a:gd name="T100" fmla="*/ 2 w 81"/>
                  <a:gd name="T101" fmla="*/ 11 h 37"/>
                  <a:gd name="T102" fmla="*/ 0 w 81"/>
                  <a:gd name="T103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1" h="37">
                    <a:moveTo>
                      <a:pt x="0" y="14"/>
                    </a:moveTo>
                    <a:lnTo>
                      <a:pt x="2" y="18"/>
                    </a:lnTo>
                    <a:lnTo>
                      <a:pt x="2" y="20"/>
                    </a:lnTo>
                    <a:lnTo>
                      <a:pt x="7" y="27"/>
                    </a:lnTo>
                    <a:lnTo>
                      <a:pt x="11" y="27"/>
                    </a:lnTo>
                    <a:lnTo>
                      <a:pt x="13" y="28"/>
                    </a:lnTo>
                    <a:lnTo>
                      <a:pt x="14" y="25"/>
                    </a:lnTo>
                    <a:lnTo>
                      <a:pt x="14" y="20"/>
                    </a:lnTo>
                    <a:lnTo>
                      <a:pt x="14" y="21"/>
                    </a:lnTo>
                    <a:lnTo>
                      <a:pt x="20" y="20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23" y="18"/>
                    </a:lnTo>
                    <a:lnTo>
                      <a:pt x="25" y="20"/>
                    </a:lnTo>
                    <a:lnTo>
                      <a:pt x="32" y="25"/>
                    </a:lnTo>
                    <a:lnTo>
                      <a:pt x="37" y="27"/>
                    </a:lnTo>
                    <a:lnTo>
                      <a:pt x="39" y="28"/>
                    </a:lnTo>
                    <a:lnTo>
                      <a:pt x="37" y="34"/>
                    </a:lnTo>
                    <a:lnTo>
                      <a:pt x="39" y="35"/>
                    </a:lnTo>
                    <a:lnTo>
                      <a:pt x="46" y="35"/>
                    </a:lnTo>
                    <a:lnTo>
                      <a:pt x="48" y="34"/>
                    </a:lnTo>
                    <a:lnTo>
                      <a:pt x="46" y="35"/>
                    </a:lnTo>
                    <a:lnTo>
                      <a:pt x="48" y="37"/>
                    </a:lnTo>
                    <a:lnTo>
                      <a:pt x="50" y="37"/>
                    </a:lnTo>
                    <a:lnTo>
                      <a:pt x="51" y="35"/>
                    </a:lnTo>
                    <a:lnTo>
                      <a:pt x="53" y="35"/>
                    </a:lnTo>
                    <a:lnTo>
                      <a:pt x="57" y="34"/>
                    </a:lnTo>
                    <a:lnTo>
                      <a:pt x="58" y="32"/>
                    </a:lnTo>
                    <a:lnTo>
                      <a:pt x="62" y="32"/>
                    </a:lnTo>
                    <a:lnTo>
                      <a:pt x="74" y="25"/>
                    </a:lnTo>
                    <a:lnTo>
                      <a:pt x="81" y="18"/>
                    </a:lnTo>
                    <a:lnTo>
                      <a:pt x="78" y="20"/>
                    </a:lnTo>
                    <a:lnTo>
                      <a:pt x="72" y="21"/>
                    </a:lnTo>
                    <a:lnTo>
                      <a:pt x="71" y="20"/>
                    </a:lnTo>
                    <a:lnTo>
                      <a:pt x="69" y="16"/>
                    </a:lnTo>
                    <a:lnTo>
                      <a:pt x="65" y="14"/>
                    </a:lnTo>
                    <a:lnTo>
                      <a:pt x="62" y="7"/>
                    </a:lnTo>
                    <a:lnTo>
                      <a:pt x="58" y="7"/>
                    </a:lnTo>
                    <a:lnTo>
                      <a:pt x="55" y="13"/>
                    </a:lnTo>
                    <a:lnTo>
                      <a:pt x="51" y="13"/>
                    </a:lnTo>
                    <a:lnTo>
                      <a:pt x="48" y="16"/>
                    </a:lnTo>
                    <a:lnTo>
                      <a:pt x="39" y="13"/>
                    </a:lnTo>
                    <a:lnTo>
                      <a:pt x="39" y="14"/>
                    </a:lnTo>
                    <a:lnTo>
                      <a:pt x="37" y="13"/>
                    </a:lnTo>
                    <a:lnTo>
                      <a:pt x="34" y="13"/>
                    </a:lnTo>
                    <a:lnTo>
                      <a:pt x="30" y="9"/>
                    </a:lnTo>
                    <a:lnTo>
                      <a:pt x="25" y="6"/>
                    </a:lnTo>
                    <a:lnTo>
                      <a:pt x="20" y="0"/>
                    </a:lnTo>
                    <a:lnTo>
                      <a:pt x="7" y="2"/>
                    </a:lnTo>
                    <a:lnTo>
                      <a:pt x="2" y="6"/>
                    </a:lnTo>
                    <a:lnTo>
                      <a:pt x="2" y="11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Freeform 267">
                <a:extLst>
                  <a:ext uri="{FF2B5EF4-FFF2-40B4-BE49-F238E27FC236}">
                    <a16:creationId xmlns:a16="http://schemas.microsoft.com/office/drawing/2014/main" id="{8CBA4A9C-8880-AAA6-F221-DA00DED59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" y="2727"/>
                <a:ext cx="22" cy="16"/>
              </a:xfrm>
              <a:custGeom>
                <a:avLst/>
                <a:gdLst>
                  <a:gd name="T0" fmla="*/ 0 w 44"/>
                  <a:gd name="T1" fmla="*/ 9 h 31"/>
                  <a:gd name="T2" fmla="*/ 2 w 44"/>
                  <a:gd name="T3" fmla="*/ 10 h 31"/>
                  <a:gd name="T4" fmla="*/ 3 w 44"/>
                  <a:gd name="T5" fmla="*/ 7 h 31"/>
                  <a:gd name="T6" fmla="*/ 9 w 44"/>
                  <a:gd name="T7" fmla="*/ 7 h 31"/>
                  <a:gd name="T8" fmla="*/ 14 w 44"/>
                  <a:gd name="T9" fmla="*/ 7 h 31"/>
                  <a:gd name="T10" fmla="*/ 16 w 44"/>
                  <a:gd name="T11" fmla="*/ 10 h 31"/>
                  <a:gd name="T12" fmla="*/ 16 w 44"/>
                  <a:gd name="T13" fmla="*/ 21 h 31"/>
                  <a:gd name="T14" fmla="*/ 23 w 44"/>
                  <a:gd name="T15" fmla="*/ 23 h 31"/>
                  <a:gd name="T16" fmla="*/ 25 w 44"/>
                  <a:gd name="T17" fmla="*/ 24 h 31"/>
                  <a:gd name="T18" fmla="*/ 25 w 44"/>
                  <a:gd name="T19" fmla="*/ 26 h 31"/>
                  <a:gd name="T20" fmla="*/ 28 w 44"/>
                  <a:gd name="T21" fmla="*/ 26 h 31"/>
                  <a:gd name="T22" fmla="*/ 35 w 44"/>
                  <a:gd name="T23" fmla="*/ 31 h 31"/>
                  <a:gd name="T24" fmla="*/ 39 w 44"/>
                  <a:gd name="T25" fmla="*/ 31 h 31"/>
                  <a:gd name="T26" fmla="*/ 44 w 44"/>
                  <a:gd name="T27" fmla="*/ 30 h 31"/>
                  <a:gd name="T28" fmla="*/ 44 w 44"/>
                  <a:gd name="T29" fmla="*/ 28 h 31"/>
                  <a:gd name="T30" fmla="*/ 44 w 44"/>
                  <a:gd name="T31" fmla="*/ 26 h 31"/>
                  <a:gd name="T32" fmla="*/ 40 w 44"/>
                  <a:gd name="T33" fmla="*/ 26 h 31"/>
                  <a:gd name="T34" fmla="*/ 37 w 44"/>
                  <a:gd name="T35" fmla="*/ 21 h 31"/>
                  <a:gd name="T36" fmla="*/ 30 w 44"/>
                  <a:gd name="T37" fmla="*/ 14 h 31"/>
                  <a:gd name="T38" fmla="*/ 19 w 44"/>
                  <a:gd name="T39" fmla="*/ 7 h 31"/>
                  <a:gd name="T40" fmla="*/ 16 w 44"/>
                  <a:gd name="T41" fmla="*/ 3 h 31"/>
                  <a:gd name="T42" fmla="*/ 14 w 44"/>
                  <a:gd name="T43" fmla="*/ 2 h 31"/>
                  <a:gd name="T44" fmla="*/ 12 w 44"/>
                  <a:gd name="T45" fmla="*/ 0 h 31"/>
                  <a:gd name="T46" fmla="*/ 2 w 44"/>
                  <a:gd name="T47" fmla="*/ 3 h 31"/>
                  <a:gd name="T48" fmla="*/ 0 w 44"/>
                  <a:gd name="T4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" h="31">
                    <a:moveTo>
                      <a:pt x="0" y="9"/>
                    </a:moveTo>
                    <a:lnTo>
                      <a:pt x="2" y="10"/>
                    </a:lnTo>
                    <a:lnTo>
                      <a:pt x="3" y="7"/>
                    </a:lnTo>
                    <a:lnTo>
                      <a:pt x="9" y="7"/>
                    </a:lnTo>
                    <a:lnTo>
                      <a:pt x="14" y="7"/>
                    </a:lnTo>
                    <a:lnTo>
                      <a:pt x="16" y="10"/>
                    </a:lnTo>
                    <a:lnTo>
                      <a:pt x="16" y="21"/>
                    </a:lnTo>
                    <a:lnTo>
                      <a:pt x="23" y="23"/>
                    </a:lnTo>
                    <a:lnTo>
                      <a:pt x="25" y="24"/>
                    </a:lnTo>
                    <a:lnTo>
                      <a:pt x="25" y="26"/>
                    </a:lnTo>
                    <a:lnTo>
                      <a:pt x="28" y="26"/>
                    </a:lnTo>
                    <a:lnTo>
                      <a:pt x="35" y="31"/>
                    </a:lnTo>
                    <a:lnTo>
                      <a:pt x="39" y="31"/>
                    </a:lnTo>
                    <a:lnTo>
                      <a:pt x="44" y="30"/>
                    </a:lnTo>
                    <a:lnTo>
                      <a:pt x="44" y="28"/>
                    </a:lnTo>
                    <a:lnTo>
                      <a:pt x="44" y="26"/>
                    </a:lnTo>
                    <a:lnTo>
                      <a:pt x="40" y="26"/>
                    </a:lnTo>
                    <a:lnTo>
                      <a:pt x="37" y="21"/>
                    </a:lnTo>
                    <a:lnTo>
                      <a:pt x="30" y="14"/>
                    </a:lnTo>
                    <a:lnTo>
                      <a:pt x="19" y="7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2" y="3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Freeform 268">
                <a:extLst>
                  <a:ext uri="{FF2B5EF4-FFF2-40B4-BE49-F238E27FC236}">
                    <a16:creationId xmlns:a16="http://schemas.microsoft.com/office/drawing/2014/main" id="{6A798DA8-1DF5-D29F-25BF-8ED2DC61F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733"/>
                <a:ext cx="19" cy="11"/>
              </a:xfrm>
              <a:custGeom>
                <a:avLst/>
                <a:gdLst>
                  <a:gd name="T0" fmla="*/ 0 w 37"/>
                  <a:gd name="T1" fmla="*/ 9 h 23"/>
                  <a:gd name="T2" fmla="*/ 2 w 37"/>
                  <a:gd name="T3" fmla="*/ 12 h 23"/>
                  <a:gd name="T4" fmla="*/ 7 w 37"/>
                  <a:gd name="T5" fmla="*/ 12 h 23"/>
                  <a:gd name="T6" fmla="*/ 11 w 37"/>
                  <a:gd name="T7" fmla="*/ 9 h 23"/>
                  <a:gd name="T8" fmla="*/ 16 w 37"/>
                  <a:gd name="T9" fmla="*/ 12 h 23"/>
                  <a:gd name="T10" fmla="*/ 18 w 37"/>
                  <a:gd name="T11" fmla="*/ 19 h 23"/>
                  <a:gd name="T12" fmla="*/ 21 w 37"/>
                  <a:gd name="T13" fmla="*/ 21 h 23"/>
                  <a:gd name="T14" fmla="*/ 23 w 37"/>
                  <a:gd name="T15" fmla="*/ 23 h 23"/>
                  <a:gd name="T16" fmla="*/ 28 w 37"/>
                  <a:gd name="T17" fmla="*/ 23 h 23"/>
                  <a:gd name="T18" fmla="*/ 34 w 37"/>
                  <a:gd name="T19" fmla="*/ 21 h 23"/>
                  <a:gd name="T20" fmla="*/ 37 w 37"/>
                  <a:gd name="T21" fmla="*/ 18 h 23"/>
                  <a:gd name="T22" fmla="*/ 37 w 37"/>
                  <a:gd name="T23" fmla="*/ 16 h 23"/>
                  <a:gd name="T24" fmla="*/ 30 w 37"/>
                  <a:gd name="T25" fmla="*/ 14 h 23"/>
                  <a:gd name="T26" fmla="*/ 25 w 37"/>
                  <a:gd name="T27" fmla="*/ 5 h 23"/>
                  <a:gd name="T28" fmla="*/ 21 w 37"/>
                  <a:gd name="T29" fmla="*/ 5 h 23"/>
                  <a:gd name="T30" fmla="*/ 20 w 37"/>
                  <a:gd name="T31" fmla="*/ 4 h 23"/>
                  <a:gd name="T32" fmla="*/ 16 w 37"/>
                  <a:gd name="T33" fmla="*/ 4 h 23"/>
                  <a:gd name="T34" fmla="*/ 14 w 37"/>
                  <a:gd name="T35" fmla="*/ 0 h 23"/>
                  <a:gd name="T36" fmla="*/ 13 w 37"/>
                  <a:gd name="T37" fmla="*/ 2 h 23"/>
                  <a:gd name="T38" fmla="*/ 11 w 37"/>
                  <a:gd name="T39" fmla="*/ 2 h 23"/>
                  <a:gd name="T40" fmla="*/ 2 w 37"/>
                  <a:gd name="T41" fmla="*/ 4 h 23"/>
                  <a:gd name="T42" fmla="*/ 0 w 37"/>
                  <a:gd name="T4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" h="23">
                    <a:moveTo>
                      <a:pt x="0" y="9"/>
                    </a:moveTo>
                    <a:lnTo>
                      <a:pt x="2" y="12"/>
                    </a:lnTo>
                    <a:lnTo>
                      <a:pt x="7" y="12"/>
                    </a:lnTo>
                    <a:lnTo>
                      <a:pt x="11" y="9"/>
                    </a:lnTo>
                    <a:lnTo>
                      <a:pt x="16" y="12"/>
                    </a:lnTo>
                    <a:lnTo>
                      <a:pt x="18" y="19"/>
                    </a:lnTo>
                    <a:lnTo>
                      <a:pt x="21" y="21"/>
                    </a:lnTo>
                    <a:lnTo>
                      <a:pt x="23" y="23"/>
                    </a:lnTo>
                    <a:lnTo>
                      <a:pt x="28" y="23"/>
                    </a:lnTo>
                    <a:lnTo>
                      <a:pt x="34" y="21"/>
                    </a:lnTo>
                    <a:lnTo>
                      <a:pt x="37" y="18"/>
                    </a:lnTo>
                    <a:lnTo>
                      <a:pt x="37" y="16"/>
                    </a:lnTo>
                    <a:lnTo>
                      <a:pt x="30" y="14"/>
                    </a:lnTo>
                    <a:lnTo>
                      <a:pt x="25" y="5"/>
                    </a:lnTo>
                    <a:lnTo>
                      <a:pt x="21" y="5"/>
                    </a:lnTo>
                    <a:lnTo>
                      <a:pt x="20" y="4"/>
                    </a:lnTo>
                    <a:lnTo>
                      <a:pt x="16" y="4"/>
                    </a:lnTo>
                    <a:lnTo>
                      <a:pt x="14" y="0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Freeform 269">
                <a:extLst>
                  <a:ext uri="{FF2B5EF4-FFF2-40B4-BE49-F238E27FC236}">
                    <a16:creationId xmlns:a16="http://schemas.microsoft.com/office/drawing/2014/main" id="{F64B9F78-CF5D-0356-57C4-B0F01534C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1" y="2629"/>
                <a:ext cx="9" cy="14"/>
              </a:xfrm>
              <a:custGeom>
                <a:avLst/>
                <a:gdLst>
                  <a:gd name="T0" fmla="*/ 0 w 17"/>
                  <a:gd name="T1" fmla="*/ 25 h 30"/>
                  <a:gd name="T2" fmla="*/ 0 w 17"/>
                  <a:gd name="T3" fmla="*/ 18 h 30"/>
                  <a:gd name="T4" fmla="*/ 1 w 17"/>
                  <a:gd name="T5" fmla="*/ 14 h 30"/>
                  <a:gd name="T6" fmla="*/ 10 w 17"/>
                  <a:gd name="T7" fmla="*/ 2 h 30"/>
                  <a:gd name="T8" fmla="*/ 14 w 17"/>
                  <a:gd name="T9" fmla="*/ 0 h 30"/>
                  <a:gd name="T10" fmla="*/ 15 w 17"/>
                  <a:gd name="T11" fmla="*/ 0 h 30"/>
                  <a:gd name="T12" fmla="*/ 15 w 17"/>
                  <a:gd name="T13" fmla="*/ 4 h 30"/>
                  <a:gd name="T14" fmla="*/ 17 w 17"/>
                  <a:gd name="T15" fmla="*/ 5 h 30"/>
                  <a:gd name="T16" fmla="*/ 17 w 17"/>
                  <a:gd name="T17" fmla="*/ 9 h 30"/>
                  <a:gd name="T18" fmla="*/ 17 w 17"/>
                  <a:gd name="T19" fmla="*/ 14 h 30"/>
                  <a:gd name="T20" fmla="*/ 15 w 17"/>
                  <a:gd name="T21" fmla="*/ 16 h 30"/>
                  <a:gd name="T22" fmla="*/ 14 w 17"/>
                  <a:gd name="T23" fmla="*/ 18 h 30"/>
                  <a:gd name="T24" fmla="*/ 12 w 17"/>
                  <a:gd name="T25" fmla="*/ 21 h 30"/>
                  <a:gd name="T26" fmla="*/ 8 w 17"/>
                  <a:gd name="T27" fmla="*/ 23 h 30"/>
                  <a:gd name="T28" fmla="*/ 5 w 17"/>
                  <a:gd name="T29" fmla="*/ 26 h 30"/>
                  <a:gd name="T30" fmla="*/ 0 w 17"/>
                  <a:gd name="T31" fmla="*/ 30 h 30"/>
                  <a:gd name="T32" fmla="*/ 0 w 17"/>
                  <a:gd name="T33" fmla="*/ 28 h 30"/>
                  <a:gd name="T34" fmla="*/ 0 w 17"/>
                  <a:gd name="T35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0">
                    <a:moveTo>
                      <a:pt x="0" y="25"/>
                    </a:moveTo>
                    <a:lnTo>
                      <a:pt x="0" y="18"/>
                    </a:lnTo>
                    <a:lnTo>
                      <a:pt x="1" y="14"/>
                    </a:lnTo>
                    <a:lnTo>
                      <a:pt x="10" y="2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4"/>
                    </a:lnTo>
                    <a:lnTo>
                      <a:pt x="17" y="5"/>
                    </a:lnTo>
                    <a:lnTo>
                      <a:pt x="17" y="9"/>
                    </a:lnTo>
                    <a:lnTo>
                      <a:pt x="17" y="14"/>
                    </a:lnTo>
                    <a:lnTo>
                      <a:pt x="15" y="16"/>
                    </a:lnTo>
                    <a:lnTo>
                      <a:pt x="14" y="18"/>
                    </a:lnTo>
                    <a:lnTo>
                      <a:pt x="12" y="21"/>
                    </a:lnTo>
                    <a:lnTo>
                      <a:pt x="8" y="23"/>
                    </a:lnTo>
                    <a:lnTo>
                      <a:pt x="5" y="26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Freeform 270">
                <a:extLst>
                  <a:ext uri="{FF2B5EF4-FFF2-40B4-BE49-F238E27FC236}">
                    <a16:creationId xmlns:a16="http://schemas.microsoft.com/office/drawing/2014/main" id="{265314F9-075A-A706-BC77-86E6D2785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2610"/>
                <a:ext cx="18" cy="7"/>
              </a:xfrm>
              <a:custGeom>
                <a:avLst/>
                <a:gdLst>
                  <a:gd name="T0" fmla="*/ 0 w 35"/>
                  <a:gd name="T1" fmla="*/ 11 h 14"/>
                  <a:gd name="T2" fmla="*/ 3 w 35"/>
                  <a:gd name="T3" fmla="*/ 4 h 14"/>
                  <a:gd name="T4" fmla="*/ 16 w 35"/>
                  <a:gd name="T5" fmla="*/ 4 h 14"/>
                  <a:gd name="T6" fmla="*/ 31 w 35"/>
                  <a:gd name="T7" fmla="*/ 0 h 14"/>
                  <a:gd name="T8" fmla="*/ 33 w 35"/>
                  <a:gd name="T9" fmla="*/ 0 h 14"/>
                  <a:gd name="T10" fmla="*/ 35 w 35"/>
                  <a:gd name="T11" fmla="*/ 2 h 14"/>
                  <a:gd name="T12" fmla="*/ 33 w 35"/>
                  <a:gd name="T13" fmla="*/ 2 h 14"/>
                  <a:gd name="T14" fmla="*/ 28 w 35"/>
                  <a:gd name="T15" fmla="*/ 4 h 14"/>
                  <a:gd name="T16" fmla="*/ 26 w 35"/>
                  <a:gd name="T17" fmla="*/ 5 h 14"/>
                  <a:gd name="T18" fmla="*/ 21 w 35"/>
                  <a:gd name="T19" fmla="*/ 5 h 14"/>
                  <a:gd name="T20" fmla="*/ 17 w 35"/>
                  <a:gd name="T21" fmla="*/ 9 h 14"/>
                  <a:gd name="T22" fmla="*/ 7 w 35"/>
                  <a:gd name="T23" fmla="*/ 11 h 14"/>
                  <a:gd name="T24" fmla="*/ 2 w 35"/>
                  <a:gd name="T25" fmla="*/ 14 h 14"/>
                  <a:gd name="T26" fmla="*/ 0 w 35"/>
                  <a:gd name="T27" fmla="*/ 12 h 14"/>
                  <a:gd name="T28" fmla="*/ 0 w 35"/>
                  <a:gd name="T2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14">
                    <a:moveTo>
                      <a:pt x="0" y="11"/>
                    </a:moveTo>
                    <a:lnTo>
                      <a:pt x="3" y="4"/>
                    </a:lnTo>
                    <a:lnTo>
                      <a:pt x="16" y="4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5" y="2"/>
                    </a:lnTo>
                    <a:lnTo>
                      <a:pt x="33" y="2"/>
                    </a:lnTo>
                    <a:lnTo>
                      <a:pt x="28" y="4"/>
                    </a:lnTo>
                    <a:lnTo>
                      <a:pt x="26" y="5"/>
                    </a:lnTo>
                    <a:lnTo>
                      <a:pt x="21" y="5"/>
                    </a:lnTo>
                    <a:lnTo>
                      <a:pt x="17" y="9"/>
                    </a:lnTo>
                    <a:lnTo>
                      <a:pt x="7" y="11"/>
                    </a:lnTo>
                    <a:lnTo>
                      <a:pt x="2" y="14"/>
                    </a:lnTo>
                    <a:lnTo>
                      <a:pt x="0" y="12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Freeform 271">
                <a:extLst>
                  <a:ext uri="{FF2B5EF4-FFF2-40B4-BE49-F238E27FC236}">
                    <a16:creationId xmlns:a16="http://schemas.microsoft.com/office/drawing/2014/main" id="{5C971188-BC73-90F9-9A09-69D1D86FE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" y="2744"/>
                <a:ext cx="11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3 h 12"/>
                  <a:gd name="T4" fmla="*/ 4 w 23"/>
                  <a:gd name="T5" fmla="*/ 7 h 12"/>
                  <a:gd name="T6" fmla="*/ 4 w 23"/>
                  <a:gd name="T7" fmla="*/ 12 h 12"/>
                  <a:gd name="T8" fmla="*/ 9 w 23"/>
                  <a:gd name="T9" fmla="*/ 7 h 12"/>
                  <a:gd name="T10" fmla="*/ 19 w 23"/>
                  <a:gd name="T11" fmla="*/ 10 h 12"/>
                  <a:gd name="T12" fmla="*/ 23 w 23"/>
                  <a:gd name="T13" fmla="*/ 7 h 12"/>
                  <a:gd name="T14" fmla="*/ 19 w 23"/>
                  <a:gd name="T15" fmla="*/ 2 h 12"/>
                  <a:gd name="T16" fmla="*/ 7 w 23"/>
                  <a:gd name="T17" fmla="*/ 2 h 12"/>
                  <a:gd name="T18" fmla="*/ 4 w 23"/>
                  <a:gd name="T19" fmla="*/ 0 h 12"/>
                  <a:gd name="T20" fmla="*/ 0 w 23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2">
                    <a:moveTo>
                      <a:pt x="0" y="0"/>
                    </a:moveTo>
                    <a:lnTo>
                      <a:pt x="0" y="3"/>
                    </a:lnTo>
                    <a:lnTo>
                      <a:pt x="4" y="7"/>
                    </a:lnTo>
                    <a:lnTo>
                      <a:pt x="4" y="12"/>
                    </a:lnTo>
                    <a:lnTo>
                      <a:pt x="9" y="7"/>
                    </a:lnTo>
                    <a:lnTo>
                      <a:pt x="19" y="10"/>
                    </a:lnTo>
                    <a:lnTo>
                      <a:pt x="23" y="7"/>
                    </a:lnTo>
                    <a:lnTo>
                      <a:pt x="19" y="2"/>
                    </a:lnTo>
                    <a:lnTo>
                      <a:pt x="7" y="2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Freeform 272">
                <a:extLst>
                  <a:ext uri="{FF2B5EF4-FFF2-40B4-BE49-F238E27FC236}">
                    <a16:creationId xmlns:a16="http://schemas.microsoft.com/office/drawing/2014/main" id="{227128FF-8008-53AB-36D7-677A0E7A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608"/>
                <a:ext cx="14" cy="5"/>
              </a:xfrm>
              <a:custGeom>
                <a:avLst/>
                <a:gdLst>
                  <a:gd name="T0" fmla="*/ 0 w 28"/>
                  <a:gd name="T1" fmla="*/ 3 h 8"/>
                  <a:gd name="T2" fmla="*/ 2 w 28"/>
                  <a:gd name="T3" fmla="*/ 0 h 8"/>
                  <a:gd name="T4" fmla="*/ 9 w 28"/>
                  <a:gd name="T5" fmla="*/ 3 h 8"/>
                  <a:gd name="T6" fmla="*/ 21 w 28"/>
                  <a:gd name="T7" fmla="*/ 1 h 8"/>
                  <a:gd name="T8" fmla="*/ 27 w 28"/>
                  <a:gd name="T9" fmla="*/ 3 h 8"/>
                  <a:gd name="T10" fmla="*/ 28 w 28"/>
                  <a:gd name="T11" fmla="*/ 5 h 8"/>
                  <a:gd name="T12" fmla="*/ 27 w 28"/>
                  <a:gd name="T13" fmla="*/ 5 h 8"/>
                  <a:gd name="T14" fmla="*/ 25 w 28"/>
                  <a:gd name="T15" fmla="*/ 5 h 8"/>
                  <a:gd name="T16" fmla="*/ 18 w 28"/>
                  <a:gd name="T17" fmla="*/ 5 h 8"/>
                  <a:gd name="T18" fmla="*/ 9 w 28"/>
                  <a:gd name="T19" fmla="*/ 5 h 8"/>
                  <a:gd name="T20" fmla="*/ 5 w 28"/>
                  <a:gd name="T21" fmla="*/ 8 h 8"/>
                  <a:gd name="T22" fmla="*/ 2 w 28"/>
                  <a:gd name="T23" fmla="*/ 7 h 8"/>
                  <a:gd name="T24" fmla="*/ 0 w 28"/>
                  <a:gd name="T25" fmla="*/ 5 h 8"/>
                  <a:gd name="T26" fmla="*/ 0 w 28"/>
                  <a:gd name="T2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" h="8">
                    <a:moveTo>
                      <a:pt x="0" y="3"/>
                    </a:moveTo>
                    <a:lnTo>
                      <a:pt x="2" y="0"/>
                    </a:lnTo>
                    <a:lnTo>
                      <a:pt x="9" y="3"/>
                    </a:lnTo>
                    <a:lnTo>
                      <a:pt x="21" y="1"/>
                    </a:lnTo>
                    <a:lnTo>
                      <a:pt x="27" y="3"/>
                    </a:lnTo>
                    <a:lnTo>
                      <a:pt x="28" y="5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18" y="5"/>
                    </a:lnTo>
                    <a:lnTo>
                      <a:pt x="9" y="5"/>
                    </a:lnTo>
                    <a:lnTo>
                      <a:pt x="5" y="8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Freeform 273">
                <a:extLst>
                  <a:ext uri="{FF2B5EF4-FFF2-40B4-BE49-F238E27FC236}">
                    <a16:creationId xmlns:a16="http://schemas.microsoft.com/office/drawing/2014/main" id="{93714665-2A2A-4A65-C0A9-DFEF9CA45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2619"/>
                <a:ext cx="12" cy="7"/>
              </a:xfrm>
              <a:custGeom>
                <a:avLst/>
                <a:gdLst>
                  <a:gd name="T0" fmla="*/ 0 w 22"/>
                  <a:gd name="T1" fmla="*/ 14 h 14"/>
                  <a:gd name="T2" fmla="*/ 8 w 22"/>
                  <a:gd name="T3" fmla="*/ 7 h 14"/>
                  <a:gd name="T4" fmla="*/ 12 w 22"/>
                  <a:gd name="T5" fmla="*/ 3 h 14"/>
                  <a:gd name="T6" fmla="*/ 17 w 22"/>
                  <a:gd name="T7" fmla="*/ 0 h 14"/>
                  <a:gd name="T8" fmla="*/ 21 w 22"/>
                  <a:gd name="T9" fmla="*/ 0 h 14"/>
                  <a:gd name="T10" fmla="*/ 22 w 22"/>
                  <a:gd name="T11" fmla="*/ 1 h 14"/>
                  <a:gd name="T12" fmla="*/ 21 w 22"/>
                  <a:gd name="T13" fmla="*/ 1 h 14"/>
                  <a:gd name="T14" fmla="*/ 12 w 22"/>
                  <a:gd name="T15" fmla="*/ 3 h 14"/>
                  <a:gd name="T16" fmla="*/ 12 w 22"/>
                  <a:gd name="T17" fmla="*/ 8 h 14"/>
                  <a:gd name="T18" fmla="*/ 8 w 22"/>
                  <a:gd name="T19" fmla="*/ 8 h 14"/>
                  <a:gd name="T20" fmla="*/ 7 w 22"/>
                  <a:gd name="T21" fmla="*/ 14 h 14"/>
                  <a:gd name="T22" fmla="*/ 0 w 22"/>
                  <a:gd name="T2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14">
                    <a:moveTo>
                      <a:pt x="0" y="14"/>
                    </a:moveTo>
                    <a:lnTo>
                      <a:pt x="8" y="7"/>
                    </a:lnTo>
                    <a:lnTo>
                      <a:pt x="12" y="3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2" y="1"/>
                    </a:lnTo>
                    <a:lnTo>
                      <a:pt x="21" y="1"/>
                    </a:lnTo>
                    <a:lnTo>
                      <a:pt x="12" y="3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7" y="14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Freeform 274">
                <a:extLst>
                  <a:ext uri="{FF2B5EF4-FFF2-40B4-BE49-F238E27FC236}">
                    <a16:creationId xmlns:a16="http://schemas.microsoft.com/office/drawing/2014/main" id="{6C318F0E-AB30-D83E-FC80-960F0E514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4" y="2607"/>
                <a:ext cx="8" cy="4"/>
              </a:xfrm>
              <a:custGeom>
                <a:avLst/>
                <a:gdLst>
                  <a:gd name="T0" fmla="*/ 0 w 18"/>
                  <a:gd name="T1" fmla="*/ 7 h 7"/>
                  <a:gd name="T2" fmla="*/ 2 w 18"/>
                  <a:gd name="T3" fmla="*/ 7 h 7"/>
                  <a:gd name="T4" fmla="*/ 6 w 18"/>
                  <a:gd name="T5" fmla="*/ 5 h 7"/>
                  <a:gd name="T6" fmla="*/ 11 w 18"/>
                  <a:gd name="T7" fmla="*/ 5 h 7"/>
                  <a:gd name="T8" fmla="*/ 18 w 18"/>
                  <a:gd name="T9" fmla="*/ 2 h 7"/>
                  <a:gd name="T10" fmla="*/ 16 w 18"/>
                  <a:gd name="T11" fmla="*/ 0 h 7"/>
                  <a:gd name="T12" fmla="*/ 4 w 18"/>
                  <a:gd name="T13" fmla="*/ 0 h 7"/>
                  <a:gd name="T14" fmla="*/ 2 w 18"/>
                  <a:gd name="T15" fmla="*/ 3 h 7"/>
                  <a:gd name="T16" fmla="*/ 0 w 18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7">
                    <a:moveTo>
                      <a:pt x="0" y="7"/>
                    </a:moveTo>
                    <a:lnTo>
                      <a:pt x="2" y="7"/>
                    </a:lnTo>
                    <a:lnTo>
                      <a:pt x="6" y="5"/>
                    </a:lnTo>
                    <a:lnTo>
                      <a:pt x="11" y="5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4" y="0"/>
                    </a:lnTo>
                    <a:lnTo>
                      <a:pt x="2" y="3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Freeform 275">
                <a:extLst>
                  <a:ext uri="{FF2B5EF4-FFF2-40B4-BE49-F238E27FC236}">
                    <a16:creationId xmlns:a16="http://schemas.microsoft.com/office/drawing/2014/main" id="{17A88BCD-EF3F-A292-BEEE-5F2175229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1" y="2736"/>
                <a:ext cx="4" cy="1"/>
              </a:xfrm>
              <a:custGeom>
                <a:avLst/>
                <a:gdLst>
                  <a:gd name="T0" fmla="*/ 0 w 7"/>
                  <a:gd name="T1" fmla="*/ 0 h 4"/>
                  <a:gd name="T2" fmla="*/ 5 w 7"/>
                  <a:gd name="T3" fmla="*/ 2 h 4"/>
                  <a:gd name="T4" fmla="*/ 7 w 7"/>
                  <a:gd name="T5" fmla="*/ 4 h 4"/>
                  <a:gd name="T6" fmla="*/ 5 w 7"/>
                  <a:gd name="T7" fmla="*/ 4 h 4"/>
                  <a:gd name="T8" fmla="*/ 0 w 7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lnTo>
                      <a:pt x="5" y="2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Freeform 276">
                <a:extLst>
                  <a:ext uri="{FF2B5EF4-FFF2-40B4-BE49-F238E27FC236}">
                    <a16:creationId xmlns:a16="http://schemas.microsoft.com/office/drawing/2014/main" id="{D70BB168-AF2B-75E9-B2BF-630AF26DD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8" y="2605"/>
                <a:ext cx="2" cy="2"/>
              </a:xfrm>
              <a:custGeom>
                <a:avLst/>
                <a:gdLst>
                  <a:gd name="T0" fmla="*/ 0 w 6"/>
                  <a:gd name="T1" fmla="*/ 1 h 3"/>
                  <a:gd name="T2" fmla="*/ 0 w 6"/>
                  <a:gd name="T3" fmla="*/ 0 h 3"/>
                  <a:gd name="T4" fmla="*/ 6 w 6"/>
                  <a:gd name="T5" fmla="*/ 3 h 3"/>
                  <a:gd name="T6" fmla="*/ 4 w 6"/>
                  <a:gd name="T7" fmla="*/ 3 h 3"/>
                  <a:gd name="T8" fmla="*/ 0 w 6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lnTo>
                      <a:pt x="0" y="0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Rectangle 277">
                <a:extLst>
                  <a:ext uri="{FF2B5EF4-FFF2-40B4-BE49-F238E27FC236}">
                    <a16:creationId xmlns:a16="http://schemas.microsoft.com/office/drawing/2014/main" id="{26FEE36D-7709-2A4C-A2E7-7FF795B0D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3" y="2605"/>
                <a:ext cx="2" cy="1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Freeform 278">
                <a:extLst>
                  <a:ext uri="{FF2B5EF4-FFF2-40B4-BE49-F238E27FC236}">
                    <a16:creationId xmlns:a16="http://schemas.microsoft.com/office/drawing/2014/main" id="{CAA57F29-DCFD-82D5-2974-326419105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" y="2779"/>
                <a:ext cx="629" cy="674"/>
              </a:xfrm>
              <a:custGeom>
                <a:avLst/>
                <a:gdLst>
                  <a:gd name="T0" fmla="*/ 1102 w 1258"/>
                  <a:gd name="T1" fmla="*/ 881 h 1350"/>
                  <a:gd name="T2" fmla="*/ 1095 w 1258"/>
                  <a:gd name="T3" fmla="*/ 793 h 1350"/>
                  <a:gd name="T4" fmla="*/ 1040 w 1258"/>
                  <a:gd name="T5" fmla="*/ 772 h 1350"/>
                  <a:gd name="T6" fmla="*/ 1028 w 1258"/>
                  <a:gd name="T7" fmla="*/ 730 h 1350"/>
                  <a:gd name="T8" fmla="*/ 1130 w 1258"/>
                  <a:gd name="T9" fmla="*/ 615 h 1350"/>
                  <a:gd name="T10" fmla="*/ 1182 w 1258"/>
                  <a:gd name="T11" fmla="*/ 587 h 1350"/>
                  <a:gd name="T12" fmla="*/ 1205 w 1258"/>
                  <a:gd name="T13" fmla="*/ 470 h 1350"/>
                  <a:gd name="T14" fmla="*/ 1226 w 1258"/>
                  <a:gd name="T15" fmla="*/ 355 h 1350"/>
                  <a:gd name="T16" fmla="*/ 1151 w 1258"/>
                  <a:gd name="T17" fmla="*/ 340 h 1350"/>
                  <a:gd name="T18" fmla="*/ 1107 w 1258"/>
                  <a:gd name="T19" fmla="*/ 313 h 1350"/>
                  <a:gd name="T20" fmla="*/ 1026 w 1258"/>
                  <a:gd name="T21" fmla="*/ 271 h 1350"/>
                  <a:gd name="T22" fmla="*/ 991 w 1258"/>
                  <a:gd name="T23" fmla="*/ 255 h 1350"/>
                  <a:gd name="T24" fmla="*/ 952 w 1258"/>
                  <a:gd name="T25" fmla="*/ 224 h 1350"/>
                  <a:gd name="T26" fmla="*/ 952 w 1258"/>
                  <a:gd name="T27" fmla="*/ 174 h 1350"/>
                  <a:gd name="T28" fmla="*/ 892 w 1258"/>
                  <a:gd name="T29" fmla="*/ 190 h 1350"/>
                  <a:gd name="T30" fmla="*/ 887 w 1258"/>
                  <a:gd name="T31" fmla="*/ 152 h 1350"/>
                  <a:gd name="T32" fmla="*/ 864 w 1258"/>
                  <a:gd name="T33" fmla="*/ 130 h 1350"/>
                  <a:gd name="T34" fmla="*/ 831 w 1258"/>
                  <a:gd name="T35" fmla="*/ 102 h 1350"/>
                  <a:gd name="T36" fmla="*/ 803 w 1258"/>
                  <a:gd name="T37" fmla="*/ 53 h 1350"/>
                  <a:gd name="T38" fmla="*/ 761 w 1258"/>
                  <a:gd name="T39" fmla="*/ 43 h 1350"/>
                  <a:gd name="T40" fmla="*/ 690 w 1258"/>
                  <a:gd name="T41" fmla="*/ 9 h 1350"/>
                  <a:gd name="T42" fmla="*/ 650 w 1258"/>
                  <a:gd name="T43" fmla="*/ 118 h 1350"/>
                  <a:gd name="T44" fmla="*/ 506 w 1258"/>
                  <a:gd name="T45" fmla="*/ 188 h 1350"/>
                  <a:gd name="T46" fmla="*/ 397 w 1258"/>
                  <a:gd name="T47" fmla="*/ 218 h 1350"/>
                  <a:gd name="T48" fmla="*/ 335 w 1258"/>
                  <a:gd name="T49" fmla="*/ 167 h 1350"/>
                  <a:gd name="T50" fmla="*/ 330 w 1258"/>
                  <a:gd name="T51" fmla="*/ 238 h 1350"/>
                  <a:gd name="T52" fmla="*/ 297 w 1258"/>
                  <a:gd name="T53" fmla="*/ 315 h 1350"/>
                  <a:gd name="T54" fmla="*/ 212 w 1258"/>
                  <a:gd name="T55" fmla="*/ 326 h 1350"/>
                  <a:gd name="T56" fmla="*/ 163 w 1258"/>
                  <a:gd name="T57" fmla="*/ 269 h 1350"/>
                  <a:gd name="T58" fmla="*/ 81 w 1258"/>
                  <a:gd name="T59" fmla="*/ 276 h 1350"/>
                  <a:gd name="T60" fmla="*/ 7 w 1258"/>
                  <a:gd name="T61" fmla="*/ 306 h 1350"/>
                  <a:gd name="T62" fmla="*/ 52 w 1258"/>
                  <a:gd name="T63" fmla="*/ 329 h 1350"/>
                  <a:gd name="T64" fmla="*/ 45 w 1258"/>
                  <a:gd name="T65" fmla="*/ 357 h 1350"/>
                  <a:gd name="T66" fmla="*/ 59 w 1258"/>
                  <a:gd name="T67" fmla="*/ 385 h 1350"/>
                  <a:gd name="T68" fmla="*/ 123 w 1258"/>
                  <a:gd name="T69" fmla="*/ 433 h 1350"/>
                  <a:gd name="T70" fmla="*/ 151 w 1258"/>
                  <a:gd name="T71" fmla="*/ 466 h 1350"/>
                  <a:gd name="T72" fmla="*/ 163 w 1258"/>
                  <a:gd name="T73" fmla="*/ 471 h 1350"/>
                  <a:gd name="T74" fmla="*/ 191 w 1258"/>
                  <a:gd name="T75" fmla="*/ 505 h 1350"/>
                  <a:gd name="T76" fmla="*/ 225 w 1258"/>
                  <a:gd name="T77" fmla="*/ 535 h 1350"/>
                  <a:gd name="T78" fmla="*/ 237 w 1258"/>
                  <a:gd name="T79" fmla="*/ 631 h 1350"/>
                  <a:gd name="T80" fmla="*/ 304 w 1258"/>
                  <a:gd name="T81" fmla="*/ 689 h 1350"/>
                  <a:gd name="T82" fmla="*/ 293 w 1258"/>
                  <a:gd name="T83" fmla="*/ 772 h 1350"/>
                  <a:gd name="T84" fmla="*/ 316 w 1258"/>
                  <a:gd name="T85" fmla="*/ 877 h 1350"/>
                  <a:gd name="T86" fmla="*/ 274 w 1258"/>
                  <a:gd name="T87" fmla="*/ 946 h 1350"/>
                  <a:gd name="T88" fmla="*/ 165 w 1258"/>
                  <a:gd name="T89" fmla="*/ 1127 h 1350"/>
                  <a:gd name="T90" fmla="*/ 191 w 1258"/>
                  <a:gd name="T91" fmla="*/ 1186 h 1350"/>
                  <a:gd name="T92" fmla="*/ 262 w 1258"/>
                  <a:gd name="T93" fmla="*/ 1213 h 1350"/>
                  <a:gd name="T94" fmla="*/ 362 w 1258"/>
                  <a:gd name="T95" fmla="*/ 1260 h 1350"/>
                  <a:gd name="T96" fmla="*/ 439 w 1258"/>
                  <a:gd name="T97" fmla="*/ 1260 h 1350"/>
                  <a:gd name="T98" fmla="*/ 516 w 1258"/>
                  <a:gd name="T99" fmla="*/ 1301 h 1350"/>
                  <a:gd name="T100" fmla="*/ 599 w 1258"/>
                  <a:gd name="T101" fmla="*/ 1346 h 1350"/>
                  <a:gd name="T102" fmla="*/ 660 w 1258"/>
                  <a:gd name="T103" fmla="*/ 1258 h 1350"/>
                  <a:gd name="T104" fmla="*/ 785 w 1258"/>
                  <a:gd name="T105" fmla="*/ 1188 h 1350"/>
                  <a:gd name="T106" fmla="*/ 859 w 1258"/>
                  <a:gd name="T107" fmla="*/ 1218 h 1350"/>
                  <a:gd name="T108" fmla="*/ 915 w 1258"/>
                  <a:gd name="T109" fmla="*/ 1246 h 1350"/>
                  <a:gd name="T110" fmla="*/ 993 w 1258"/>
                  <a:gd name="T111" fmla="*/ 1274 h 1350"/>
                  <a:gd name="T112" fmla="*/ 1058 w 1258"/>
                  <a:gd name="T113" fmla="*/ 1237 h 1350"/>
                  <a:gd name="T114" fmla="*/ 1137 w 1258"/>
                  <a:gd name="T115" fmla="*/ 1183 h 1350"/>
                  <a:gd name="T116" fmla="*/ 1156 w 1258"/>
                  <a:gd name="T117" fmla="*/ 1118 h 1350"/>
                  <a:gd name="T118" fmla="*/ 1089 w 1258"/>
                  <a:gd name="T119" fmla="*/ 1049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58" h="1350">
                    <a:moveTo>
                      <a:pt x="1066" y="962"/>
                    </a:moveTo>
                    <a:lnTo>
                      <a:pt x="1080" y="956"/>
                    </a:lnTo>
                    <a:lnTo>
                      <a:pt x="1091" y="962"/>
                    </a:lnTo>
                    <a:lnTo>
                      <a:pt x="1095" y="960"/>
                    </a:lnTo>
                    <a:lnTo>
                      <a:pt x="1093" y="956"/>
                    </a:lnTo>
                    <a:lnTo>
                      <a:pt x="1100" y="955"/>
                    </a:lnTo>
                    <a:lnTo>
                      <a:pt x="1102" y="951"/>
                    </a:lnTo>
                    <a:lnTo>
                      <a:pt x="1105" y="949"/>
                    </a:lnTo>
                    <a:lnTo>
                      <a:pt x="1114" y="949"/>
                    </a:lnTo>
                    <a:lnTo>
                      <a:pt x="1121" y="940"/>
                    </a:lnTo>
                    <a:lnTo>
                      <a:pt x="1119" y="933"/>
                    </a:lnTo>
                    <a:lnTo>
                      <a:pt x="1124" y="925"/>
                    </a:lnTo>
                    <a:lnTo>
                      <a:pt x="1123" y="918"/>
                    </a:lnTo>
                    <a:lnTo>
                      <a:pt x="1114" y="909"/>
                    </a:lnTo>
                    <a:lnTo>
                      <a:pt x="1114" y="902"/>
                    </a:lnTo>
                    <a:lnTo>
                      <a:pt x="1107" y="898"/>
                    </a:lnTo>
                    <a:lnTo>
                      <a:pt x="1109" y="881"/>
                    </a:lnTo>
                    <a:lnTo>
                      <a:pt x="1102" y="881"/>
                    </a:lnTo>
                    <a:lnTo>
                      <a:pt x="1100" y="875"/>
                    </a:lnTo>
                    <a:lnTo>
                      <a:pt x="1095" y="872"/>
                    </a:lnTo>
                    <a:lnTo>
                      <a:pt x="1093" y="870"/>
                    </a:lnTo>
                    <a:lnTo>
                      <a:pt x="1091" y="860"/>
                    </a:lnTo>
                    <a:lnTo>
                      <a:pt x="1091" y="854"/>
                    </a:lnTo>
                    <a:lnTo>
                      <a:pt x="1093" y="853"/>
                    </a:lnTo>
                    <a:lnTo>
                      <a:pt x="1100" y="853"/>
                    </a:lnTo>
                    <a:lnTo>
                      <a:pt x="1102" y="851"/>
                    </a:lnTo>
                    <a:lnTo>
                      <a:pt x="1103" y="851"/>
                    </a:lnTo>
                    <a:lnTo>
                      <a:pt x="1109" y="847"/>
                    </a:lnTo>
                    <a:lnTo>
                      <a:pt x="1116" y="837"/>
                    </a:lnTo>
                    <a:lnTo>
                      <a:pt x="1116" y="832"/>
                    </a:lnTo>
                    <a:lnTo>
                      <a:pt x="1112" y="826"/>
                    </a:lnTo>
                    <a:lnTo>
                      <a:pt x="1105" y="816"/>
                    </a:lnTo>
                    <a:lnTo>
                      <a:pt x="1100" y="814"/>
                    </a:lnTo>
                    <a:lnTo>
                      <a:pt x="1102" y="802"/>
                    </a:lnTo>
                    <a:lnTo>
                      <a:pt x="1093" y="800"/>
                    </a:lnTo>
                    <a:lnTo>
                      <a:pt x="1095" y="793"/>
                    </a:lnTo>
                    <a:lnTo>
                      <a:pt x="1095" y="786"/>
                    </a:lnTo>
                    <a:lnTo>
                      <a:pt x="1098" y="784"/>
                    </a:lnTo>
                    <a:lnTo>
                      <a:pt x="1102" y="781"/>
                    </a:lnTo>
                    <a:lnTo>
                      <a:pt x="1100" y="775"/>
                    </a:lnTo>
                    <a:lnTo>
                      <a:pt x="1096" y="770"/>
                    </a:lnTo>
                    <a:lnTo>
                      <a:pt x="1093" y="768"/>
                    </a:lnTo>
                    <a:lnTo>
                      <a:pt x="1096" y="758"/>
                    </a:lnTo>
                    <a:lnTo>
                      <a:pt x="1089" y="752"/>
                    </a:lnTo>
                    <a:lnTo>
                      <a:pt x="1082" y="752"/>
                    </a:lnTo>
                    <a:lnTo>
                      <a:pt x="1079" y="751"/>
                    </a:lnTo>
                    <a:lnTo>
                      <a:pt x="1068" y="751"/>
                    </a:lnTo>
                    <a:lnTo>
                      <a:pt x="1061" y="756"/>
                    </a:lnTo>
                    <a:lnTo>
                      <a:pt x="1058" y="758"/>
                    </a:lnTo>
                    <a:lnTo>
                      <a:pt x="1056" y="759"/>
                    </a:lnTo>
                    <a:lnTo>
                      <a:pt x="1049" y="756"/>
                    </a:lnTo>
                    <a:lnTo>
                      <a:pt x="1040" y="763"/>
                    </a:lnTo>
                    <a:lnTo>
                      <a:pt x="1035" y="772"/>
                    </a:lnTo>
                    <a:lnTo>
                      <a:pt x="1040" y="772"/>
                    </a:lnTo>
                    <a:lnTo>
                      <a:pt x="1037" y="777"/>
                    </a:lnTo>
                    <a:lnTo>
                      <a:pt x="1042" y="779"/>
                    </a:lnTo>
                    <a:lnTo>
                      <a:pt x="1031" y="793"/>
                    </a:lnTo>
                    <a:lnTo>
                      <a:pt x="1028" y="795"/>
                    </a:lnTo>
                    <a:lnTo>
                      <a:pt x="1023" y="793"/>
                    </a:lnTo>
                    <a:lnTo>
                      <a:pt x="1017" y="796"/>
                    </a:lnTo>
                    <a:lnTo>
                      <a:pt x="1008" y="795"/>
                    </a:lnTo>
                    <a:lnTo>
                      <a:pt x="1010" y="786"/>
                    </a:lnTo>
                    <a:lnTo>
                      <a:pt x="1021" y="784"/>
                    </a:lnTo>
                    <a:lnTo>
                      <a:pt x="1024" y="782"/>
                    </a:lnTo>
                    <a:lnTo>
                      <a:pt x="1024" y="777"/>
                    </a:lnTo>
                    <a:lnTo>
                      <a:pt x="1033" y="763"/>
                    </a:lnTo>
                    <a:lnTo>
                      <a:pt x="1030" y="759"/>
                    </a:lnTo>
                    <a:lnTo>
                      <a:pt x="1024" y="751"/>
                    </a:lnTo>
                    <a:lnTo>
                      <a:pt x="1026" y="745"/>
                    </a:lnTo>
                    <a:lnTo>
                      <a:pt x="1031" y="738"/>
                    </a:lnTo>
                    <a:lnTo>
                      <a:pt x="1031" y="737"/>
                    </a:lnTo>
                    <a:lnTo>
                      <a:pt x="1028" y="730"/>
                    </a:lnTo>
                    <a:lnTo>
                      <a:pt x="1052" y="709"/>
                    </a:lnTo>
                    <a:lnTo>
                      <a:pt x="1065" y="700"/>
                    </a:lnTo>
                    <a:lnTo>
                      <a:pt x="1063" y="693"/>
                    </a:lnTo>
                    <a:lnTo>
                      <a:pt x="1065" y="686"/>
                    </a:lnTo>
                    <a:lnTo>
                      <a:pt x="1065" y="677"/>
                    </a:lnTo>
                    <a:lnTo>
                      <a:pt x="1068" y="673"/>
                    </a:lnTo>
                    <a:lnTo>
                      <a:pt x="1082" y="668"/>
                    </a:lnTo>
                    <a:lnTo>
                      <a:pt x="1088" y="658"/>
                    </a:lnTo>
                    <a:lnTo>
                      <a:pt x="1095" y="656"/>
                    </a:lnTo>
                    <a:lnTo>
                      <a:pt x="1098" y="649"/>
                    </a:lnTo>
                    <a:lnTo>
                      <a:pt x="1107" y="644"/>
                    </a:lnTo>
                    <a:lnTo>
                      <a:pt x="1110" y="636"/>
                    </a:lnTo>
                    <a:lnTo>
                      <a:pt x="1117" y="631"/>
                    </a:lnTo>
                    <a:lnTo>
                      <a:pt x="1119" y="628"/>
                    </a:lnTo>
                    <a:lnTo>
                      <a:pt x="1119" y="624"/>
                    </a:lnTo>
                    <a:lnTo>
                      <a:pt x="1124" y="622"/>
                    </a:lnTo>
                    <a:lnTo>
                      <a:pt x="1126" y="617"/>
                    </a:lnTo>
                    <a:lnTo>
                      <a:pt x="1130" y="615"/>
                    </a:lnTo>
                    <a:lnTo>
                      <a:pt x="1126" y="610"/>
                    </a:lnTo>
                    <a:lnTo>
                      <a:pt x="1116" y="614"/>
                    </a:lnTo>
                    <a:lnTo>
                      <a:pt x="1112" y="614"/>
                    </a:lnTo>
                    <a:lnTo>
                      <a:pt x="1121" y="601"/>
                    </a:lnTo>
                    <a:lnTo>
                      <a:pt x="1124" y="598"/>
                    </a:lnTo>
                    <a:lnTo>
                      <a:pt x="1124" y="594"/>
                    </a:lnTo>
                    <a:lnTo>
                      <a:pt x="1133" y="596"/>
                    </a:lnTo>
                    <a:lnTo>
                      <a:pt x="1140" y="596"/>
                    </a:lnTo>
                    <a:lnTo>
                      <a:pt x="1146" y="594"/>
                    </a:lnTo>
                    <a:lnTo>
                      <a:pt x="1144" y="601"/>
                    </a:lnTo>
                    <a:lnTo>
                      <a:pt x="1151" y="607"/>
                    </a:lnTo>
                    <a:lnTo>
                      <a:pt x="1156" y="605"/>
                    </a:lnTo>
                    <a:lnTo>
                      <a:pt x="1163" y="608"/>
                    </a:lnTo>
                    <a:lnTo>
                      <a:pt x="1168" y="605"/>
                    </a:lnTo>
                    <a:lnTo>
                      <a:pt x="1168" y="598"/>
                    </a:lnTo>
                    <a:lnTo>
                      <a:pt x="1174" y="598"/>
                    </a:lnTo>
                    <a:lnTo>
                      <a:pt x="1179" y="591"/>
                    </a:lnTo>
                    <a:lnTo>
                      <a:pt x="1182" y="587"/>
                    </a:lnTo>
                    <a:lnTo>
                      <a:pt x="1184" y="582"/>
                    </a:lnTo>
                    <a:lnTo>
                      <a:pt x="1179" y="570"/>
                    </a:lnTo>
                    <a:lnTo>
                      <a:pt x="1181" y="564"/>
                    </a:lnTo>
                    <a:lnTo>
                      <a:pt x="1182" y="557"/>
                    </a:lnTo>
                    <a:lnTo>
                      <a:pt x="1184" y="556"/>
                    </a:lnTo>
                    <a:lnTo>
                      <a:pt x="1182" y="547"/>
                    </a:lnTo>
                    <a:lnTo>
                      <a:pt x="1186" y="542"/>
                    </a:lnTo>
                    <a:lnTo>
                      <a:pt x="1186" y="536"/>
                    </a:lnTo>
                    <a:lnTo>
                      <a:pt x="1188" y="533"/>
                    </a:lnTo>
                    <a:lnTo>
                      <a:pt x="1189" y="529"/>
                    </a:lnTo>
                    <a:lnTo>
                      <a:pt x="1191" y="524"/>
                    </a:lnTo>
                    <a:lnTo>
                      <a:pt x="1191" y="519"/>
                    </a:lnTo>
                    <a:lnTo>
                      <a:pt x="1186" y="514"/>
                    </a:lnTo>
                    <a:lnTo>
                      <a:pt x="1186" y="508"/>
                    </a:lnTo>
                    <a:lnTo>
                      <a:pt x="1188" y="501"/>
                    </a:lnTo>
                    <a:lnTo>
                      <a:pt x="1198" y="484"/>
                    </a:lnTo>
                    <a:lnTo>
                      <a:pt x="1200" y="473"/>
                    </a:lnTo>
                    <a:lnTo>
                      <a:pt x="1205" y="470"/>
                    </a:lnTo>
                    <a:lnTo>
                      <a:pt x="1207" y="454"/>
                    </a:lnTo>
                    <a:lnTo>
                      <a:pt x="1212" y="436"/>
                    </a:lnTo>
                    <a:lnTo>
                      <a:pt x="1216" y="420"/>
                    </a:lnTo>
                    <a:lnTo>
                      <a:pt x="1223" y="419"/>
                    </a:lnTo>
                    <a:lnTo>
                      <a:pt x="1228" y="413"/>
                    </a:lnTo>
                    <a:lnTo>
                      <a:pt x="1232" y="405"/>
                    </a:lnTo>
                    <a:lnTo>
                      <a:pt x="1242" y="399"/>
                    </a:lnTo>
                    <a:lnTo>
                      <a:pt x="1251" y="378"/>
                    </a:lnTo>
                    <a:lnTo>
                      <a:pt x="1256" y="375"/>
                    </a:lnTo>
                    <a:lnTo>
                      <a:pt x="1253" y="373"/>
                    </a:lnTo>
                    <a:lnTo>
                      <a:pt x="1254" y="371"/>
                    </a:lnTo>
                    <a:lnTo>
                      <a:pt x="1258" y="369"/>
                    </a:lnTo>
                    <a:lnTo>
                      <a:pt x="1256" y="369"/>
                    </a:lnTo>
                    <a:lnTo>
                      <a:pt x="1249" y="368"/>
                    </a:lnTo>
                    <a:lnTo>
                      <a:pt x="1233" y="361"/>
                    </a:lnTo>
                    <a:lnTo>
                      <a:pt x="1232" y="359"/>
                    </a:lnTo>
                    <a:lnTo>
                      <a:pt x="1230" y="359"/>
                    </a:lnTo>
                    <a:lnTo>
                      <a:pt x="1226" y="355"/>
                    </a:lnTo>
                    <a:lnTo>
                      <a:pt x="1225" y="357"/>
                    </a:lnTo>
                    <a:lnTo>
                      <a:pt x="1219" y="354"/>
                    </a:lnTo>
                    <a:lnTo>
                      <a:pt x="1214" y="357"/>
                    </a:lnTo>
                    <a:lnTo>
                      <a:pt x="1209" y="355"/>
                    </a:lnTo>
                    <a:lnTo>
                      <a:pt x="1207" y="355"/>
                    </a:lnTo>
                    <a:lnTo>
                      <a:pt x="1204" y="355"/>
                    </a:lnTo>
                    <a:lnTo>
                      <a:pt x="1193" y="352"/>
                    </a:lnTo>
                    <a:lnTo>
                      <a:pt x="1189" y="348"/>
                    </a:lnTo>
                    <a:lnTo>
                      <a:pt x="1189" y="345"/>
                    </a:lnTo>
                    <a:lnTo>
                      <a:pt x="1189" y="340"/>
                    </a:lnTo>
                    <a:lnTo>
                      <a:pt x="1186" y="341"/>
                    </a:lnTo>
                    <a:lnTo>
                      <a:pt x="1184" y="338"/>
                    </a:lnTo>
                    <a:lnTo>
                      <a:pt x="1172" y="340"/>
                    </a:lnTo>
                    <a:lnTo>
                      <a:pt x="1168" y="343"/>
                    </a:lnTo>
                    <a:lnTo>
                      <a:pt x="1163" y="341"/>
                    </a:lnTo>
                    <a:lnTo>
                      <a:pt x="1158" y="343"/>
                    </a:lnTo>
                    <a:lnTo>
                      <a:pt x="1156" y="340"/>
                    </a:lnTo>
                    <a:lnTo>
                      <a:pt x="1151" y="340"/>
                    </a:lnTo>
                    <a:lnTo>
                      <a:pt x="1149" y="338"/>
                    </a:lnTo>
                    <a:lnTo>
                      <a:pt x="1146" y="341"/>
                    </a:lnTo>
                    <a:lnTo>
                      <a:pt x="1144" y="341"/>
                    </a:lnTo>
                    <a:lnTo>
                      <a:pt x="1142" y="336"/>
                    </a:lnTo>
                    <a:lnTo>
                      <a:pt x="1135" y="333"/>
                    </a:lnTo>
                    <a:lnTo>
                      <a:pt x="1131" y="333"/>
                    </a:lnTo>
                    <a:lnTo>
                      <a:pt x="1128" y="333"/>
                    </a:lnTo>
                    <a:lnTo>
                      <a:pt x="1126" y="331"/>
                    </a:lnTo>
                    <a:lnTo>
                      <a:pt x="1124" y="334"/>
                    </a:lnTo>
                    <a:lnTo>
                      <a:pt x="1121" y="333"/>
                    </a:lnTo>
                    <a:lnTo>
                      <a:pt x="1117" y="333"/>
                    </a:lnTo>
                    <a:lnTo>
                      <a:pt x="1116" y="329"/>
                    </a:lnTo>
                    <a:lnTo>
                      <a:pt x="1116" y="326"/>
                    </a:lnTo>
                    <a:lnTo>
                      <a:pt x="1112" y="322"/>
                    </a:lnTo>
                    <a:lnTo>
                      <a:pt x="1112" y="318"/>
                    </a:lnTo>
                    <a:lnTo>
                      <a:pt x="1110" y="318"/>
                    </a:lnTo>
                    <a:lnTo>
                      <a:pt x="1110" y="315"/>
                    </a:lnTo>
                    <a:lnTo>
                      <a:pt x="1107" y="313"/>
                    </a:lnTo>
                    <a:lnTo>
                      <a:pt x="1105" y="308"/>
                    </a:lnTo>
                    <a:lnTo>
                      <a:pt x="1103" y="306"/>
                    </a:lnTo>
                    <a:lnTo>
                      <a:pt x="1100" y="292"/>
                    </a:lnTo>
                    <a:lnTo>
                      <a:pt x="1095" y="287"/>
                    </a:lnTo>
                    <a:lnTo>
                      <a:pt x="1088" y="282"/>
                    </a:lnTo>
                    <a:lnTo>
                      <a:pt x="1084" y="283"/>
                    </a:lnTo>
                    <a:lnTo>
                      <a:pt x="1082" y="289"/>
                    </a:lnTo>
                    <a:lnTo>
                      <a:pt x="1072" y="280"/>
                    </a:lnTo>
                    <a:lnTo>
                      <a:pt x="1065" y="280"/>
                    </a:lnTo>
                    <a:lnTo>
                      <a:pt x="1054" y="287"/>
                    </a:lnTo>
                    <a:lnTo>
                      <a:pt x="1051" y="285"/>
                    </a:lnTo>
                    <a:lnTo>
                      <a:pt x="1049" y="282"/>
                    </a:lnTo>
                    <a:lnTo>
                      <a:pt x="1042" y="280"/>
                    </a:lnTo>
                    <a:lnTo>
                      <a:pt x="1035" y="276"/>
                    </a:lnTo>
                    <a:lnTo>
                      <a:pt x="1035" y="269"/>
                    </a:lnTo>
                    <a:lnTo>
                      <a:pt x="1031" y="271"/>
                    </a:lnTo>
                    <a:lnTo>
                      <a:pt x="1028" y="269"/>
                    </a:lnTo>
                    <a:lnTo>
                      <a:pt x="1026" y="271"/>
                    </a:lnTo>
                    <a:lnTo>
                      <a:pt x="1024" y="271"/>
                    </a:lnTo>
                    <a:lnTo>
                      <a:pt x="1023" y="271"/>
                    </a:lnTo>
                    <a:lnTo>
                      <a:pt x="1021" y="269"/>
                    </a:lnTo>
                    <a:lnTo>
                      <a:pt x="1014" y="271"/>
                    </a:lnTo>
                    <a:lnTo>
                      <a:pt x="1014" y="273"/>
                    </a:lnTo>
                    <a:lnTo>
                      <a:pt x="1012" y="275"/>
                    </a:lnTo>
                    <a:lnTo>
                      <a:pt x="1012" y="273"/>
                    </a:lnTo>
                    <a:lnTo>
                      <a:pt x="1010" y="273"/>
                    </a:lnTo>
                    <a:lnTo>
                      <a:pt x="1001" y="275"/>
                    </a:lnTo>
                    <a:lnTo>
                      <a:pt x="1000" y="276"/>
                    </a:lnTo>
                    <a:lnTo>
                      <a:pt x="998" y="273"/>
                    </a:lnTo>
                    <a:lnTo>
                      <a:pt x="1000" y="269"/>
                    </a:lnTo>
                    <a:lnTo>
                      <a:pt x="998" y="268"/>
                    </a:lnTo>
                    <a:lnTo>
                      <a:pt x="1000" y="264"/>
                    </a:lnTo>
                    <a:lnTo>
                      <a:pt x="998" y="264"/>
                    </a:lnTo>
                    <a:lnTo>
                      <a:pt x="998" y="259"/>
                    </a:lnTo>
                    <a:lnTo>
                      <a:pt x="994" y="255"/>
                    </a:lnTo>
                    <a:lnTo>
                      <a:pt x="991" y="255"/>
                    </a:lnTo>
                    <a:lnTo>
                      <a:pt x="989" y="255"/>
                    </a:lnTo>
                    <a:lnTo>
                      <a:pt x="987" y="255"/>
                    </a:lnTo>
                    <a:lnTo>
                      <a:pt x="986" y="253"/>
                    </a:lnTo>
                    <a:lnTo>
                      <a:pt x="989" y="250"/>
                    </a:lnTo>
                    <a:lnTo>
                      <a:pt x="984" y="243"/>
                    </a:lnTo>
                    <a:lnTo>
                      <a:pt x="982" y="243"/>
                    </a:lnTo>
                    <a:lnTo>
                      <a:pt x="973" y="241"/>
                    </a:lnTo>
                    <a:lnTo>
                      <a:pt x="975" y="238"/>
                    </a:lnTo>
                    <a:lnTo>
                      <a:pt x="973" y="238"/>
                    </a:lnTo>
                    <a:lnTo>
                      <a:pt x="972" y="238"/>
                    </a:lnTo>
                    <a:lnTo>
                      <a:pt x="970" y="238"/>
                    </a:lnTo>
                    <a:lnTo>
                      <a:pt x="970" y="234"/>
                    </a:lnTo>
                    <a:lnTo>
                      <a:pt x="968" y="229"/>
                    </a:lnTo>
                    <a:lnTo>
                      <a:pt x="965" y="229"/>
                    </a:lnTo>
                    <a:lnTo>
                      <a:pt x="961" y="225"/>
                    </a:lnTo>
                    <a:lnTo>
                      <a:pt x="959" y="222"/>
                    </a:lnTo>
                    <a:lnTo>
                      <a:pt x="956" y="222"/>
                    </a:lnTo>
                    <a:lnTo>
                      <a:pt x="952" y="224"/>
                    </a:lnTo>
                    <a:lnTo>
                      <a:pt x="945" y="222"/>
                    </a:lnTo>
                    <a:lnTo>
                      <a:pt x="949" y="218"/>
                    </a:lnTo>
                    <a:lnTo>
                      <a:pt x="947" y="210"/>
                    </a:lnTo>
                    <a:lnTo>
                      <a:pt x="949" y="211"/>
                    </a:lnTo>
                    <a:lnTo>
                      <a:pt x="950" y="206"/>
                    </a:lnTo>
                    <a:lnTo>
                      <a:pt x="950" y="203"/>
                    </a:lnTo>
                    <a:lnTo>
                      <a:pt x="949" y="201"/>
                    </a:lnTo>
                    <a:lnTo>
                      <a:pt x="947" y="197"/>
                    </a:lnTo>
                    <a:lnTo>
                      <a:pt x="943" y="195"/>
                    </a:lnTo>
                    <a:lnTo>
                      <a:pt x="943" y="192"/>
                    </a:lnTo>
                    <a:lnTo>
                      <a:pt x="945" y="192"/>
                    </a:lnTo>
                    <a:lnTo>
                      <a:pt x="947" y="185"/>
                    </a:lnTo>
                    <a:lnTo>
                      <a:pt x="949" y="183"/>
                    </a:lnTo>
                    <a:lnTo>
                      <a:pt x="947" y="180"/>
                    </a:lnTo>
                    <a:lnTo>
                      <a:pt x="949" y="180"/>
                    </a:lnTo>
                    <a:lnTo>
                      <a:pt x="949" y="174"/>
                    </a:lnTo>
                    <a:lnTo>
                      <a:pt x="950" y="174"/>
                    </a:lnTo>
                    <a:lnTo>
                      <a:pt x="952" y="174"/>
                    </a:lnTo>
                    <a:lnTo>
                      <a:pt x="952" y="171"/>
                    </a:lnTo>
                    <a:lnTo>
                      <a:pt x="954" y="169"/>
                    </a:lnTo>
                    <a:lnTo>
                      <a:pt x="954" y="166"/>
                    </a:lnTo>
                    <a:lnTo>
                      <a:pt x="949" y="164"/>
                    </a:lnTo>
                    <a:lnTo>
                      <a:pt x="942" y="169"/>
                    </a:lnTo>
                    <a:lnTo>
                      <a:pt x="942" y="171"/>
                    </a:lnTo>
                    <a:lnTo>
                      <a:pt x="938" y="173"/>
                    </a:lnTo>
                    <a:lnTo>
                      <a:pt x="936" y="174"/>
                    </a:lnTo>
                    <a:lnTo>
                      <a:pt x="935" y="181"/>
                    </a:lnTo>
                    <a:lnTo>
                      <a:pt x="933" y="185"/>
                    </a:lnTo>
                    <a:lnTo>
                      <a:pt x="933" y="188"/>
                    </a:lnTo>
                    <a:lnTo>
                      <a:pt x="931" y="188"/>
                    </a:lnTo>
                    <a:lnTo>
                      <a:pt x="929" y="190"/>
                    </a:lnTo>
                    <a:lnTo>
                      <a:pt x="926" y="190"/>
                    </a:lnTo>
                    <a:lnTo>
                      <a:pt x="912" y="195"/>
                    </a:lnTo>
                    <a:lnTo>
                      <a:pt x="901" y="192"/>
                    </a:lnTo>
                    <a:lnTo>
                      <a:pt x="898" y="190"/>
                    </a:lnTo>
                    <a:lnTo>
                      <a:pt x="892" y="190"/>
                    </a:lnTo>
                    <a:lnTo>
                      <a:pt x="889" y="192"/>
                    </a:lnTo>
                    <a:lnTo>
                      <a:pt x="887" y="188"/>
                    </a:lnTo>
                    <a:lnTo>
                      <a:pt x="884" y="187"/>
                    </a:lnTo>
                    <a:lnTo>
                      <a:pt x="882" y="187"/>
                    </a:lnTo>
                    <a:lnTo>
                      <a:pt x="884" y="185"/>
                    </a:lnTo>
                    <a:lnTo>
                      <a:pt x="882" y="183"/>
                    </a:lnTo>
                    <a:lnTo>
                      <a:pt x="885" y="178"/>
                    </a:lnTo>
                    <a:lnTo>
                      <a:pt x="889" y="178"/>
                    </a:lnTo>
                    <a:lnTo>
                      <a:pt x="892" y="174"/>
                    </a:lnTo>
                    <a:lnTo>
                      <a:pt x="891" y="169"/>
                    </a:lnTo>
                    <a:lnTo>
                      <a:pt x="891" y="166"/>
                    </a:lnTo>
                    <a:lnTo>
                      <a:pt x="887" y="164"/>
                    </a:lnTo>
                    <a:lnTo>
                      <a:pt x="885" y="166"/>
                    </a:lnTo>
                    <a:lnTo>
                      <a:pt x="884" y="164"/>
                    </a:lnTo>
                    <a:lnTo>
                      <a:pt x="885" y="162"/>
                    </a:lnTo>
                    <a:lnTo>
                      <a:pt x="885" y="160"/>
                    </a:lnTo>
                    <a:lnTo>
                      <a:pt x="887" y="155"/>
                    </a:lnTo>
                    <a:lnTo>
                      <a:pt x="887" y="152"/>
                    </a:lnTo>
                    <a:lnTo>
                      <a:pt x="894" y="146"/>
                    </a:lnTo>
                    <a:lnTo>
                      <a:pt x="894" y="145"/>
                    </a:lnTo>
                    <a:lnTo>
                      <a:pt x="891" y="143"/>
                    </a:lnTo>
                    <a:lnTo>
                      <a:pt x="889" y="141"/>
                    </a:lnTo>
                    <a:lnTo>
                      <a:pt x="887" y="143"/>
                    </a:lnTo>
                    <a:lnTo>
                      <a:pt x="889" y="145"/>
                    </a:lnTo>
                    <a:lnTo>
                      <a:pt x="887" y="145"/>
                    </a:lnTo>
                    <a:lnTo>
                      <a:pt x="885" y="143"/>
                    </a:lnTo>
                    <a:lnTo>
                      <a:pt x="885" y="141"/>
                    </a:lnTo>
                    <a:lnTo>
                      <a:pt x="884" y="136"/>
                    </a:lnTo>
                    <a:lnTo>
                      <a:pt x="882" y="136"/>
                    </a:lnTo>
                    <a:lnTo>
                      <a:pt x="880" y="134"/>
                    </a:lnTo>
                    <a:lnTo>
                      <a:pt x="878" y="130"/>
                    </a:lnTo>
                    <a:lnTo>
                      <a:pt x="878" y="129"/>
                    </a:lnTo>
                    <a:lnTo>
                      <a:pt x="875" y="129"/>
                    </a:lnTo>
                    <a:lnTo>
                      <a:pt x="873" y="129"/>
                    </a:lnTo>
                    <a:lnTo>
                      <a:pt x="871" y="129"/>
                    </a:lnTo>
                    <a:lnTo>
                      <a:pt x="864" y="130"/>
                    </a:lnTo>
                    <a:lnTo>
                      <a:pt x="859" y="125"/>
                    </a:lnTo>
                    <a:lnTo>
                      <a:pt x="857" y="127"/>
                    </a:lnTo>
                    <a:lnTo>
                      <a:pt x="857" y="125"/>
                    </a:lnTo>
                    <a:lnTo>
                      <a:pt x="852" y="125"/>
                    </a:lnTo>
                    <a:lnTo>
                      <a:pt x="850" y="127"/>
                    </a:lnTo>
                    <a:lnTo>
                      <a:pt x="849" y="132"/>
                    </a:lnTo>
                    <a:lnTo>
                      <a:pt x="847" y="130"/>
                    </a:lnTo>
                    <a:lnTo>
                      <a:pt x="847" y="132"/>
                    </a:lnTo>
                    <a:lnTo>
                      <a:pt x="845" y="129"/>
                    </a:lnTo>
                    <a:lnTo>
                      <a:pt x="843" y="122"/>
                    </a:lnTo>
                    <a:lnTo>
                      <a:pt x="845" y="120"/>
                    </a:lnTo>
                    <a:lnTo>
                      <a:pt x="845" y="113"/>
                    </a:lnTo>
                    <a:lnTo>
                      <a:pt x="845" y="109"/>
                    </a:lnTo>
                    <a:lnTo>
                      <a:pt x="843" y="108"/>
                    </a:lnTo>
                    <a:lnTo>
                      <a:pt x="840" y="102"/>
                    </a:lnTo>
                    <a:lnTo>
                      <a:pt x="838" y="102"/>
                    </a:lnTo>
                    <a:lnTo>
                      <a:pt x="838" y="101"/>
                    </a:lnTo>
                    <a:lnTo>
                      <a:pt x="831" y="102"/>
                    </a:lnTo>
                    <a:lnTo>
                      <a:pt x="831" y="101"/>
                    </a:lnTo>
                    <a:lnTo>
                      <a:pt x="833" y="99"/>
                    </a:lnTo>
                    <a:lnTo>
                      <a:pt x="827" y="97"/>
                    </a:lnTo>
                    <a:lnTo>
                      <a:pt x="826" y="99"/>
                    </a:lnTo>
                    <a:lnTo>
                      <a:pt x="824" y="99"/>
                    </a:lnTo>
                    <a:lnTo>
                      <a:pt x="820" y="101"/>
                    </a:lnTo>
                    <a:lnTo>
                      <a:pt x="819" y="99"/>
                    </a:lnTo>
                    <a:lnTo>
                      <a:pt x="817" y="97"/>
                    </a:lnTo>
                    <a:lnTo>
                      <a:pt x="812" y="94"/>
                    </a:lnTo>
                    <a:lnTo>
                      <a:pt x="812" y="92"/>
                    </a:lnTo>
                    <a:lnTo>
                      <a:pt x="812" y="85"/>
                    </a:lnTo>
                    <a:lnTo>
                      <a:pt x="810" y="72"/>
                    </a:lnTo>
                    <a:lnTo>
                      <a:pt x="812" y="71"/>
                    </a:lnTo>
                    <a:lnTo>
                      <a:pt x="812" y="65"/>
                    </a:lnTo>
                    <a:lnTo>
                      <a:pt x="808" y="65"/>
                    </a:lnTo>
                    <a:lnTo>
                      <a:pt x="806" y="62"/>
                    </a:lnTo>
                    <a:lnTo>
                      <a:pt x="806" y="60"/>
                    </a:lnTo>
                    <a:lnTo>
                      <a:pt x="803" y="53"/>
                    </a:lnTo>
                    <a:lnTo>
                      <a:pt x="801" y="51"/>
                    </a:lnTo>
                    <a:lnTo>
                      <a:pt x="798" y="53"/>
                    </a:lnTo>
                    <a:lnTo>
                      <a:pt x="791" y="53"/>
                    </a:lnTo>
                    <a:lnTo>
                      <a:pt x="785" y="58"/>
                    </a:lnTo>
                    <a:lnTo>
                      <a:pt x="784" y="57"/>
                    </a:lnTo>
                    <a:lnTo>
                      <a:pt x="782" y="60"/>
                    </a:lnTo>
                    <a:lnTo>
                      <a:pt x="782" y="64"/>
                    </a:lnTo>
                    <a:lnTo>
                      <a:pt x="780" y="65"/>
                    </a:lnTo>
                    <a:lnTo>
                      <a:pt x="776" y="62"/>
                    </a:lnTo>
                    <a:lnTo>
                      <a:pt x="775" y="60"/>
                    </a:lnTo>
                    <a:lnTo>
                      <a:pt x="771" y="60"/>
                    </a:lnTo>
                    <a:lnTo>
                      <a:pt x="769" y="58"/>
                    </a:lnTo>
                    <a:lnTo>
                      <a:pt x="769" y="55"/>
                    </a:lnTo>
                    <a:lnTo>
                      <a:pt x="764" y="48"/>
                    </a:lnTo>
                    <a:lnTo>
                      <a:pt x="764" y="46"/>
                    </a:lnTo>
                    <a:lnTo>
                      <a:pt x="762" y="44"/>
                    </a:lnTo>
                    <a:lnTo>
                      <a:pt x="761" y="44"/>
                    </a:lnTo>
                    <a:lnTo>
                      <a:pt x="761" y="43"/>
                    </a:lnTo>
                    <a:lnTo>
                      <a:pt x="757" y="44"/>
                    </a:lnTo>
                    <a:lnTo>
                      <a:pt x="757" y="43"/>
                    </a:lnTo>
                    <a:lnTo>
                      <a:pt x="757" y="41"/>
                    </a:lnTo>
                    <a:lnTo>
                      <a:pt x="755" y="39"/>
                    </a:lnTo>
                    <a:lnTo>
                      <a:pt x="755" y="27"/>
                    </a:lnTo>
                    <a:lnTo>
                      <a:pt x="754" y="27"/>
                    </a:lnTo>
                    <a:lnTo>
                      <a:pt x="755" y="25"/>
                    </a:lnTo>
                    <a:lnTo>
                      <a:pt x="759" y="20"/>
                    </a:lnTo>
                    <a:lnTo>
                      <a:pt x="757" y="16"/>
                    </a:lnTo>
                    <a:lnTo>
                      <a:pt x="755" y="15"/>
                    </a:lnTo>
                    <a:lnTo>
                      <a:pt x="754" y="13"/>
                    </a:lnTo>
                    <a:lnTo>
                      <a:pt x="754" y="2"/>
                    </a:lnTo>
                    <a:lnTo>
                      <a:pt x="754" y="0"/>
                    </a:lnTo>
                    <a:lnTo>
                      <a:pt x="741" y="2"/>
                    </a:lnTo>
                    <a:lnTo>
                      <a:pt x="718" y="4"/>
                    </a:lnTo>
                    <a:lnTo>
                      <a:pt x="710" y="6"/>
                    </a:lnTo>
                    <a:lnTo>
                      <a:pt x="697" y="6"/>
                    </a:lnTo>
                    <a:lnTo>
                      <a:pt x="690" y="9"/>
                    </a:lnTo>
                    <a:lnTo>
                      <a:pt x="683" y="7"/>
                    </a:lnTo>
                    <a:lnTo>
                      <a:pt x="678" y="9"/>
                    </a:lnTo>
                    <a:lnTo>
                      <a:pt x="673" y="16"/>
                    </a:lnTo>
                    <a:lnTo>
                      <a:pt x="668" y="20"/>
                    </a:lnTo>
                    <a:lnTo>
                      <a:pt x="660" y="22"/>
                    </a:lnTo>
                    <a:lnTo>
                      <a:pt x="662" y="36"/>
                    </a:lnTo>
                    <a:lnTo>
                      <a:pt x="660" y="41"/>
                    </a:lnTo>
                    <a:lnTo>
                      <a:pt x="655" y="46"/>
                    </a:lnTo>
                    <a:lnTo>
                      <a:pt x="657" y="57"/>
                    </a:lnTo>
                    <a:lnTo>
                      <a:pt x="652" y="67"/>
                    </a:lnTo>
                    <a:lnTo>
                      <a:pt x="657" y="72"/>
                    </a:lnTo>
                    <a:lnTo>
                      <a:pt x="655" y="74"/>
                    </a:lnTo>
                    <a:lnTo>
                      <a:pt x="650" y="94"/>
                    </a:lnTo>
                    <a:lnTo>
                      <a:pt x="653" y="99"/>
                    </a:lnTo>
                    <a:lnTo>
                      <a:pt x="650" y="101"/>
                    </a:lnTo>
                    <a:lnTo>
                      <a:pt x="646" y="108"/>
                    </a:lnTo>
                    <a:lnTo>
                      <a:pt x="646" y="115"/>
                    </a:lnTo>
                    <a:lnTo>
                      <a:pt x="650" y="118"/>
                    </a:lnTo>
                    <a:lnTo>
                      <a:pt x="652" y="122"/>
                    </a:lnTo>
                    <a:lnTo>
                      <a:pt x="657" y="123"/>
                    </a:lnTo>
                    <a:lnTo>
                      <a:pt x="655" y="130"/>
                    </a:lnTo>
                    <a:lnTo>
                      <a:pt x="646" y="123"/>
                    </a:lnTo>
                    <a:lnTo>
                      <a:pt x="639" y="125"/>
                    </a:lnTo>
                    <a:lnTo>
                      <a:pt x="639" y="132"/>
                    </a:lnTo>
                    <a:lnTo>
                      <a:pt x="634" y="138"/>
                    </a:lnTo>
                    <a:lnTo>
                      <a:pt x="629" y="143"/>
                    </a:lnTo>
                    <a:lnTo>
                      <a:pt x="620" y="150"/>
                    </a:lnTo>
                    <a:lnTo>
                      <a:pt x="608" y="155"/>
                    </a:lnTo>
                    <a:lnTo>
                      <a:pt x="595" y="162"/>
                    </a:lnTo>
                    <a:lnTo>
                      <a:pt x="583" y="162"/>
                    </a:lnTo>
                    <a:lnTo>
                      <a:pt x="576" y="166"/>
                    </a:lnTo>
                    <a:lnTo>
                      <a:pt x="571" y="166"/>
                    </a:lnTo>
                    <a:lnTo>
                      <a:pt x="548" y="167"/>
                    </a:lnTo>
                    <a:lnTo>
                      <a:pt x="539" y="173"/>
                    </a:lnTo>
                    <a:lnTo>
                      <a:pt x="509" y="185"/>
                    </a:lnTo>
                    <a:lnTo>
                      <a:pt x="506" y="188"/>
                    </a:lnTo>
                    <a:lnTo>
                      <a:pt x="504" y="194"/>
                    </a:lnTo>
                    <a:lnTo>
                      <a:pt x="495" y="208"/>
                    </a:lnTo>
                    <a:lnTo>
                      <a:pt x="494" y="213"/>
                    </a:lnTo>
                    <a:lnTo>
                      <a:pt x="497" y="218"/>
                    </a:lnTo>
                    <a:lnTo>
                      <a:pt x="501" y="222"/>
                    </a:lnTo>
                    <a:lnTo>
                      <a:pt x="516" y="225"/>
                    </a:lnTo>
                    <a:lnTo>
                      <a:pt x="525" y="229"/>
                    </a:lnTo>
                    <a:lnTo>
                      <a:pt x="520" y="231"/>
                    </a:lnTo>
                    <a:lnTo>
                      <a:pt x="513" y="231"/>
                    </a:lnTo>
                    <a:lnTo>
                      <a:pt x="504" y="229"/>
                    </a:lnTo>
                    <a:lnTo>
                      <a:pt x="497" y="231"/>
                    </a:lnTo>
                    <a:lnTo>
                      <a:pt x="478" y="241"/>
                    </a:lnTo>
                    <a:lnTo>
                      <a:pt x="458" y="245"/>
                    </a:lnTo>
                    <a:lnTo>
                      <a:pt x="450" y="238"/>
                    </a:lnTo>
                    <a:lnTo>
                      <a:pt x="444" y="234"/>
                    </a:lnTo>
                    <a:lnTo>
                      <a:pt x="423" y="231"/>
                    </a:lnTo>
                    <a:lnTo>
                      <a:pt x="406" y="225"/>
                    </a:lnTo>
                    <a:lnTo>
                      <a:pt x="397" y="218"/>
                    </a:lnTo>
                    <a:lnTo>
                      <a:pt x="383" y="218"/>
                    </a:lnTo>
                    <a:lnTo>
                      <a:pt x="379" y="224"/>
                    </a:lnTo>
                    <a:lnTo>
                      <a:pt x="376" y="222"/>
                    </a:lnTo>
                    <a:lnTo>
                      <a:pt x="372" y="222"/>
                    </a:lnTo>
                    <a:lnTo>
                      <a:pt x="376" y="213"/>
                    </a:lnTo>
                    <a:lnTo>
                      <a:pt x="372" y="206"/>
                    </a:lnTo>
                    <a:lnTo>
                      <a:pt x="365" y="195"/>
                    </a:lnTo>
                    <a:lnTo>
                      <a:pt x="364" y="190"/>
                    </a:lnTo>
                    <a:lnTo>
                      <a:pt x="369" y="185"/>
                    </a:lnTo>
                    <a:lnTo>
                      <a:pt x="372" y="181"/>
                    </a:lnTo>
                    <a:lnTo>
                      <a:pt x="372" y="173"/>
                    </a:lnTo>
                    <a:lnTo>
                      <a:pt x="369" y="167"/>
                    </a:lnTo>
                    <a:lnTo>
                      <a:pt x="362" y="164"/>
                    </a:lnTo>
                    <a:lnTo>
                      <a:pt x="353" y="166"/>
                    </a:lnTo>
                    <a:lnTo>
                      <a:pt x="346" y="169"/>
                    </a:lnTo>
                    <a:lnTo>
                      <a:pt x="342" y="169"/>
                    </a:lnTo>
                    <a:lnTo>
                      <a:pt x="339" y="171"/>
                    </a:lnTo>
                    <a:lnTo>
                      <a:pt x="335" y="167"/>
                    </a:lnTo>
                    <a:lnTo>
                      <a:pt x="321" y="160"/>
                    </a:lnTo>
                    <a:lnTo>
                      <a:pt x="320" y="159"/>
                    </a:lnTo>
                    <a:lnTo>
                      <a:pt x="314" y="157"/>
                    </a:lnTo>
                    <a:lnTo>
                      <a:pt x="313" y="155"/>
                    </a:lnTo>
                    <a:lnTo>
                      <a:pt x="311" y="153"/>
                    </a:lnTo>
                    <a:lnTo>
                      <a:pt x="309" y="160"/>
                    </a:lnTo>
                    <a:lnTo>
                      <a:pt x="314" y="164"/>
                    </a:lnTo>
                    <a:lnTo>
                      <a:pt x="316" y="167"/>
                    </a:lnTo>
                    <a:lnTo>
                      <a:pt x="316" y="173"/>
                    </a:lnTo>
                    <a:lnTo>
                      <a:pt x="314" y="178"/>
                    </a:lnTo>
                    <a:lnTo>
                      <a:pt x="311" y="183"/>
                    </a:lnTo>
                    <a:lnTo>
                      <a:pt x="313" y="190"/>
                    </a:lnTo>
                    <a:lnTo>
                      <a:pt x="313" y="210"/>
                    </a:lnTo>
                    <a:lnTo>
                      <a:pt x="318" y="211"/>
                    </a:lnTo>
                    <a:lnTo>
                      <a:pt x="325" y="224"/>
                    </a:lnTo>
                    <a:lnTo>
                      <a:pt x="325" y="234"/>
                    </a:lnTo>
                    <a:lnTo>
                      <a:pt x="332" y="234"/>
                    </a:lnTo>
                    <a:lnTo>
                      <a:pt x="330" y="238"/>
                    </a:lnTo>
                    <a:lnTo>
                      <a:pt x="325" y="257"/>
                    </a:lnTo>
                    <a:lnTo>
                      <a:pt x="325" y="268"/>
                    </a:lnTo>
                    <a:lnTo>
                      <a:pt x="328" y="264"/>
                    </a:lnTo>
                    <a:lnTo>
                      <a:pt x="325" y="290"/>
                    </a:lnTo>
                    <a:lnTo>
                      <a:pt x="320" y="294"/>
                    </a:lnTo>
                    <a:lnTo>
                      <a:pt x="323" y="299"/>
                    </a:lnTo>
                    <a:lnTo>
                      <a:pt x="321" y="308"/>
                    </a:lnTo>
                    <a:lnTo>
                      <a:pt x="328" y="322"/>
                    </a:lnTo>
                    <a:lnTo>
                      <a:pt x="335" y="322"/>
                    </a:lnTo>
                    <a:lnTo>
                      <a:pt x="339" y="329"/>
                    </a:lnTo>
                    <a:lnTo>
                      <a:pt x="332" y="327"/>
                    </a:lnTo>
                    <a:lnTo>
                      <a:pt x="325" y="329"/>
                    </a:lnTo>
                    <a:lnTo>
                      <a:pt x="320" y="326"/>
                    </a:lnTo>
                    <a:lnTo>
                      <a:pt x="306" y="326"/>
                    </a:lnTo>
                    <a:lnTo>
                      <a:pt x="297" y="326"/>
                    </a:lnTo>
                    <a:lnTo>
                      <a:pt x="293" y="322"/>
                    </a:lnTo>
                    <a:lnTo>
                      <a:pt x="291" y="318"/>
                    </a:lnTo>
                    <a:lnTo>
                      <a:pt x="297" y="315"/>
                    </a:lnTo>
                    <a:lnTo>
                      <a:pt x="295" y="311"/>
                    </a:lnTo>
                    <a:lnTo>
                      <a:pt x="288" y="313"/>
                    </a:lnTo>
                    <a:lnTo>
                      <a:pt x="283" y="310"/>
                    </a:lnTo>
                    <a:lnTo>
                      <a:pt x="277" y="313"/>
                    </a:lnTo>
                    <a:lnTo>
                      <a:pt x="276" y="317"/>
                    </a:lnTo>
                    <a:lnTo>
                      <a:pt x="279" y="333"/>
                    </a:lnTo>
                    <a:lnTo>
                      <a:pt x="274" y="327"/>
                    </a:lnTo>
                    <a:lnTo>
                      <a:pt x="272" y="320"/>
                    </a:lnTo>
                    <a:lnTo>
                      <a:pt x="265" y="318"/>
                    </a:lnTo>
                    <a:lnTo>
                      <a:pt x="258" y="324"/>
                    </a:lnTo>
                    <a:lnTo>
                      <a:pt x="255" y="315"/>
                    </a:lnTo>
                    <a:lnTo>
                      <a:pt x="248" y="318"/>
                    </a:lnTo>
                    <a:lnTo>
                      <a:pt x="248" y="308"/>
                    </a:lnTo>
                    <a:lnTo>
                      <a:pt x="239" y="311"/>
                    </a:lnTo>
                    <a:lnTo>
                      <a:pt x="233" y="311"/>
                    </a:lnTo>
                    <a:lnTo>
                      <a:pt x="230" y="315"/>
                    </a:lnTo>
                    <a:lnTo>
                      <a:pt x="223" y="317"/>
                    </a:lnTo>
                    <a:lnTo>
                      <a:pt x="212" y="326"/>
                    </a:lnTo>
                    <a:lnTo>
                      <a:pt x="207" y="326"/>
                    </a:lnTo>
                    <a:lnTo>
                      <a:pt x="207" y="320"/>
                    </a:lnTo>
                    <a:lnTo>
                      <a:pt x="200" y="313"/>
                    </a:lnTo>
                    <a:lnTo>
                      <a:pt x="200" y="303"/>
                    </a:lnTo>
                    <a:lnTo>
                      <a:pt x="193" y="296"/>
                    </a:lnTo>
                    <a:lnTo>
                      <a:pt x="191" y="285"/>
                    </a:lnTo>
                    <a:lnTo>
                      <a:pt x="183" y="280"/>
                    </a:lnTo>
                    <a:lnTo>
                      <a:pt x="186" y="278"/>
                    </a:lnTo>
                    <a:lnTo>
                      <a:pt x="186" y="275"/>
                    </a:lnTo>
                    <a:lnTo>
                      <a:pt x="181" y="275"/>
                    </a:lnTo>
                    <a:lnTo>
                      <a:pt x="177" y="278"/>
                    </a:lnTo>
                    <a:lnTo>
                      <a:pt x="177" y="273"/>
                    </a:lnTo>
                    <a:lnTo>
                      <a:pt x="183" y="264"/>
                    </a:lnTo>
                    <a:lnTo>
                      <a:pt x="170" y="269"/>
                    </a:lnTo>
                    <a:lnTo>
                      <a:pt x="167" y="275"/>
                    </a:lnTo>
                    <a:lnTo>
                      <a:pt x="167" y="266"/>
                    </a:lnTo>
                    <a:lnTo>
                      <a:pt x="165" y="264"/>
                    </a:lnTo>
                    <a:lnTo>
                      <a:pt x="163" y="269"/>
                    </a:lnTo>
                    <a:lnTo>
                      <a:pt x="154" y="269"/>
                    </a:lnTo>
                    <a:lnTo>
                      <a:pt x="149" y="273"/>
                    </a:lnTo>
                    <a:lnTo>
                      <a:pt x="140" y="264"/>
                    </a:lnTo>
                    <a:lnTo>
                      <a:pt x="135" y="269"/>
                    </a:lnTo>
                    <a:lnTo>
                      <a:pt x="135" y="278"/>
                    </a:lnTo>
                    <a:lnTo>
                      <a:pt x="130" y="280"/>
                    </a:lnTo>
                    <a:lnTo>
                      <a:pt x="130" y="287"/>
                    </a:lnTo>
                    <a:lnTo>
                      <a:pt x="123" y="283"/>
                    </a:lnTo>
                    <a:lnTo>
                      <a:pt x="116" y="282"/>
                    </a:lnTo>
                    <a:lnTo>
                      <a:pt x="110" y="278"/>
                    </a:lnTo>
                    <a:lnTo>
                      <a:pt x="105" y="278"/>
                    </a:lnTo>
                    <a:lnTo>
                      <a:pt x="100" y="287"/>
                    </a:lnTo>
                    <a:lnTo>
                      <a:pt x="98" y="283"/>
                    </a:lnTo>
                    <a:lnTo>
                      <a:pt x="93" y="285"/>
                    </a:lnTo>
                    <a:lnTo>
                      <a:pt x="93" y="276"/>
                    </a:lnTo>
                    <a:lnTo>
                      <a:pt x="89" y="275"/>
                    </a:lnTo>
                    <a:lnTo>
                      <a:pt x="82" y="278"/>
                    </a:lnTo>
                    <a:lnTo>
                      <a:pt x="81" y="276"/>
                    </a:lnTo>
                    <a:lnTo>
                      <a:pt x="72" y="275"/>
                    </a:lnTo>
                    <a:lnTo>
                      <a:pt x="67" y="280"/>
                    </a:lnTo>
                    <a:lnTo>
                      <a:pt x="59" y="280"/>
                    </a:lnTo>
                    <a:lnTo>
                      <a:pt x="61" y="276"/>
                    </a:lnTo>
                    <a:lnTo>
                      <a:pt x="56" y="275"/>
                    </a:lnTo>
                    <a:lnTo>
                      <a:pt x="40" y="280"/>
                    </a:lnTo>
                    <a:lnTo>
                      <a:pt x="37" y="278"/>
                    </a:lnTo>
                    <a:lnTo>
                      <a:pt x="33" y="280"/>
                    </a:lnTo>
                    <a:lnTo>
                      <a:pt x="37" y="283"/>
                    </a:lnTo>
                    <a:lnTo>
                      <a:pt x="30" y="282"/>
                    </a:lnTo>
                    <a:lnTo>
                      <a:pt x="30" y="287"/>
                    </a:lnTo>
                    <a:lnTo>
                      <a:pt x="19" y="285"/>
                    </a:lnTo>
                    <a:lnTo>
                      <a:pt x="14" y="287"/>
                    </a:lnTo>
                    <a:lnTo>
                      <a:pt x="9" y="294"/>
                    </a:lnTo>
                    <a:lnTo>
                      <a:pt x="10" y="297"/>
                    </a:lnTo>
                    <a:lnTo>
                      <a:pt x="14" y="299"/>
                    </a:lnTo>
                    <a:lnTo>
                      <a:pt x="9" y="301"/>
                    </a:lnTo>
                    <a:lnTo>
                      <a:pt x="7" y="306"/>
                    </a:lnTo>
                    <a:lnTo>
                      <a:pt x="9" y="311"/>
                    </a:lnTo>
                    <a:lnTo>
                      <a:pt x="5" y="320"/>
                    </a:lnTo>
                    <a:lnTo>
                      <a:pt x="10" y="320"/>
                    </a:lnTo>
                    <a:lnTo>
                      <a:pt x="14" y="317"/>
                    </a:lnTo>
                    <a:lnTo>
                      <a:pt x="17" y="320"/>
                    </a:lnTo>
                    <a:lnTo>
                      <a:pt x="24" y="320"/>
                    </a:lnTo>
                    <a:lnTo>
                      <a:pt x="28" y="317"/>
                    </a:lnTo>
                    <a:lnTo>
                      <a:pt x="30" y="320"/>
                    </a:lnTo>
                    <a:lnTo>
                      <a:pt x="37" y="315"/>
                    </a:lnTo>
                    <a:lnTo>
                      <a:pt x="51" y="315"/>
                    </a:lnTo>
                    <a:lnTo>
                      <a:pt x="51" y="317"/>
                    </a:lnTo>
                    <a:lnTo>
                      <a:pt x="38" y="322"/>
                    </a:lnTo>
                    <a:lnTo>
                      <a:pt x="37" y="324"/>
                    </a:lnTo>
                    <a:lnTo>
                      <a:pt x="42" y="326"/>
                    </a:lnTo>
                    <a:lnTo>
                      <a:pt x="45" y="324"/>
                    </a:lnTo>
                    <a:lnTo>
                      <a:pt x="52" y="326"/>
                    </a:lnTo>
                    <a:lnTo>
                      <a:pt x="49" y="329"/>
                    </a:lnTo>
                    <a:lnTo>
                      <a:pt x="52" y="329"/>
                    </a:lnTo>
                    <a:lnTo>
                      <a:pt x="56" y="334"/>
                    </a:lnTo>
                    <a:lnTo>
                      <a:pt x="52" y="336"/>
                    </a:lnTo>
                    <a:lnTo>
                      <a:pt x="49" y="334"/>
                    </a:lnTo>
                    <a:lnTo>
                      <a:pt x="40" y="336"/>
                    </a:lnTo>
                    <a:lnTo>
                      <a:pt x="37" y="331"/>
                    </a:lnTo>
                    <a:lnTo>
                      <a:pt x="30" y="331"/>
                    </a:lnTo>
                    <a:lnTo>
                      <a:pt x="26" y="324"/>
                    </a:lnTo>
                    <a:lnTo>
                      <a:pt x="23" y="326"/>
                    </a:lnTo>
                    <a:lnTo>
                      <a:pt x="23" y="331"/>
                    </a:lnTo>
                    <a:lnTo>
                      <a:pt x="19" y="331"/>
                    </a:lnTo>
                    <a:lnTo>
                      <a:pt x="19" y="334"/>
                    </a:lnTo>
                    <a:lnTo>
                      <a:pt x="23" y="334"/>
                    </a:lnTo>
                    <a:lnTo>
                      <a:pt x="23" y="338"/>
                    </a:lnTo>
                    <a:lnTo>
                      <a:pt x="23" y="347"/>
                    </a:lnTo>
                    <a:lnTo>
                      <a:pt x="24" y="348"/>
                    </a:lnTo>
                    <a:lnTo>
                      <a:pt x="30" y="340"/>
                    </a:lnTo>
                    <a:lnTo>
                      <a:pt x="44" y="347"/>
                    </a:lnTo>
                    <a:lnTo>
                      <a:pt x="45" y="357"/>
                    </a:lnTo>
                    <a:lnTo>
                      <a:pt x="44" y="361"/>
                    </a:lnTo>
                    <a:lnTo>
                      <a:pt x="38" y="359"/>
                    </a:lnTo>
                    <a:lnTo>
                      <a:pt x="5" y="362"/>
                    </a:lnTo>
                    <a:lnTo>
                      <a:pt x="0" y="366"/>
                    </a:lnTo>
                    <a:lnTo>
                      <a:pt x="14" y="373"/>
                    </a:lnTo>
                    <a:lnTo>
                      <a:pt x="17" y="369"/>
                    </a:lnTo>
                    <a:lnTo>
                      <a:pt x="28" y="383"/>
                    </a:lnTo>
                    <a:lnTo>
                      <a:pt x="31" y="392"/>
                    </a:lnTo>
                    <a:lnTo>
                      <a:pt x="31" y="401"/>
                    </a:lnTo>
                    <a:lnTo>
                      <a:pt x="28" y="403"/>
                    </a:lnTo>
                    <a:lnTo>
                      <a:pt x="28" y="408"/>
                    </a:lnTo>
                    <a:lnTo>
                      <a:pt x="42" y="410"/>
                    </a:lnTo>
                    <a:lnTo>
                      <a:pt x="47" y="405"/>
                    </a:lnTo>
                    <a:lnTo>
                      <a:pt x="49" y="396"/>
                    </a:lnTo>
                    <a:lnTo>
                      <a:pt x="51" y="403"/>
                    </a:lnTo>
                    <a:lnTo>
                      <a:pt x="54" y="403"/>
                    </a:lnTo>
                    <a:lnTo>
                      <a:pt x="54" y="392"/>
                    </a:lnTo>
                    <a:lnTo>
                      <a:pt x="59" y="385"/>
                    </a:lnTo>
                    <a:lnTo>
                      <a:pt x="59" y="394"/>
                    </a:lnTo>
                    <a:lnTo>
                      <a:pt x="61" y="403"/>
                    </a:lnTo>
                    <a:lnTo>
                      <a:pt x="67" y="406"/>
                    </a:lnTo>
                    <a:lnTo>
                      <a:pt x="67" y="403"/>
                    </a:lnTo>
                    <a:lnTo>
                      <a:pt x="70" y="401"/>
                    </a:lnTo>
                    <a:lnTo>
                      <a:pt x="77" y="415"/>
                    </a:lnTo>
                    <a:lnTo>
                      <a:pt x="86" y="419"/>
                    </a:lnTo>
                    <a:lnTo>
                      <a:pt x="88" y="413"/>
                    </a:lnTo>
                    <a:lnTo>
                      <a:pt x="89" y="417"/>
                    </a:lnTo>
                    <a:lnTo>
                      <a:pt x="93" y="415"/>
                    </a:lnTo>
                    <a:lnTo>
                      <a:pt x="91" y="419"/>
                    </a:lnTo>
                    <a:lnTo>
                      <a:pt x="95" y="422"/>
                    </a:lnTo>
                    <a:lnTo>
                      <a:pt x="96" y="422"/>
                    </a:lnTo>
                    <a:lnTo>
                      <a:pt x="107" y="426"/>
                    </a:lnTo>
                    <a:lnTo>
                      <a:pt x="110" y="433"/>
                    </a:lnTo>
                    <a:lnTo>
                      <a:pt x="112" y="438"/>
                    </a:lnTo>
                    <a:lnTo>
                      <a:pt x="119" y="440"/>
                    </a:lnTo>
                    <a:lnTo>
                      <a:pt x="123" y="433"/>
                    </a:lnTo>
                    <a:lnTo>
                      <a:pt x="128" y="429"/>
                    </a:lnTo>
                    <a:lnTo>
                      <a:pt x="133" y="429"/>
                    </a:lnTo>
                    <a:lnTo>
                      <a:pt x="128" y="436"/>
                    </a:lnTo>
                    <a:lnTo>
                      <a:pt x="123" y="441"/>
                    </a:lnTo>
                    <a:lnTo>
                      <a:pt x="128" y="445"/>
                    </a:lnTo>
                    <a:lnTo>
                      <a:pt x="133" y="450"/>
                    </a:lnTo>
                    <a:lnTo>
                      <a:pt x="135" y="445"/>
                    </a:lnTo>
                    <a:lnTo>
                      <a:pt x="142" y="438"/>
                    </a:lnTo>
                    <a:lnTo>
                      <a:pt x="144" y="443"/>
                    </a:lnTo>
                    <a:lnTo>
                      <a:pt x="140" y="448"/>
                    </a:lnTo>
                    <a:lnTo>
                      <a:pt x="137" y="454"/>
                    </a:lnTo>
                    <a:lnTo>
                      <a:pt x="140" y="459"/>
                    </a:lnTo>
                    <a:lnTo>
                      <a:pt x="139" y="475"/>
                    </a:lnTo>
                    <a:lnTo>
                      <a:pt x="139" y="477"/>
                    </a:lnTo>
                    <a:lnTo>
                      <a:pt x="144" y="480"/>
                    </a:lnTo>
                    <a:lnTo>
                      <a:pt x="142" y="471"/>
                    </a:lnTo>
                    <a:lnTo>
                      <a:pt x="144" y="464"/>
                    </a:lnTo>
                    <a:lnTo>
                      <a:pt x="151" y="466"/>
                    </a:lnTo>
                    <a:lnTo>
                      <a:pt x="156" y="470"/>
                    </a:lnTo>
                    <a:lnTo>
                      <a:pt x="158" y="466"/>
                    </a:lnTo>
                    <a:lnTo>
                      <a:pt x="154" y="459"/>
                    </a:lnTo>
                    <a:lnTo>
                      <a:pt x="158" y="459"/>
                    </a:lnTo>
                    <a:lnTo>
                      <a:pt x="161" y="464"/>
                    </a:lnTo>
                    <a:lnTo>
                      <a:pt x="167" y="464"/>
                    </a:lnTo>
                    <a:lnTo>
                      <a:pt x="167" y="461"/>
                    </a:lnTo>
                    <a:lnTo>
                      <a:pt x="172" y="461"/>
                    </a:lnTo>
                    <a:lnTo>
                      <a:pt x="177" y="459"/>
                    </a:lnTo>
                    <a:lnTo>
                      <a:pt x="177" y="464"/>
                    </a:lnTo>
                    <a:lnTo>
                      <a:pt x="181" y="466"/>
                    </a:lnTo>
                    <a:lnTo>
                      <a:pt x="184" y="464"/>
                    </a:lnTo>
                    <a:lnTo>
                      <a:pt x="184" y="466"/>
                    </a:lnTo>
                    <a:lnTo>
                      <a:pt x="183" y="470"/>
                    </a:lnTo>
                    <a:lnTo>
                      <a:pt x="179" y="470"/>
                    </a:lnTo>
                    <a:lnTo>
                      <a:pt x="179" y="475"/>
                    </a:lnTo>
                    <a:lnTo>
                      <a:pt x="175" y="475"/>
                    </a:lnTo>
                    <a:lnTo>
                      <a:pt x="163" y="471"/>
                    </a:lnTo>
                    <a:lnTo>
                      <a:pt x="161" y="473"/>
                    </a:lnTo>
                    <a:lnTo>
                      <a:pt x="167" y="477"/>
                    </a:lnTo>
                    <a:lnTo>
                      <a:pt x="168" y="484"/>
                    </a:lnTo>
                    <a:lnTo>
                      <a:pt x="172" y="482"/>
                    </a:lnTo>
                    <a:lnTo>
                      <a:pt x="175" y="480"/>
                    </a:lnTo>
                    <a:lnTo>
                      <a:pt x="181" y="484"/>
                    </a:lnTo>
                    <a:lnTo>
                      <a:pt x="184" y="482"/>
                    </a:lnTo>
                    <a:lnTo>
                      <a:pt x="188" y="480"/>
                    </a:lnTo>
                    <a:lnTo>
                      <a:pt x="186" y="484"/>
                    </a:lnTo>
                    <a:lnTo>
                      <a:pt x="198" y="482"/>
                    </a:lnTo>
                    <a:lnTo>
                      <a:pt x="211" y="485"/>
                    </a:lnTo>
                    <a:lnTo>
                      <a:pt x="207" y="489"/>
                    </a:lnTo>
                    <a:lnTo>
                      <a:pt x="200" y="487"/>
                    </a:lnTo>
                    <a:lnTo>
                      <a:pt x="198" y="491"/>
                    </a:lnTo>
                    <a:lnTo>
                      <a:pt x="204" y="494"/>
                    </a:lnTo>
                    <a:lnTo>
                      <a:pt x="202" y="499"/>
                    </a:lnTo>
                    <a:lnTo>
                      <a:pt x="191" y="503"/>
                    </a:lnTo>
                    <a:lnTo>
                      <a:pt x="191" y="505"/>
                    </a:lnTo>
                    <a:lnTo>
                      <a:pt x="193" y="506"/>
                    </a:lnTo>
                    <a:lnTo>
                      <a:pt x="197" y="515"/>
                    </a:lnTo>
                    <a:lnTo>
                      <a:pt x="191" y="517"/>
                    </a:lnTo>
                    <a:lnTo>
                      <a:pt x="195" y="522"/>
                    </a:lnTo>
                    <a:lnTo>
                      <a:pt x="200" y="524"/>
                    </a:lnTo>
                    <a:lnTo>
                      <a:pt x="204" y="521"/>
                    </a:lnTo>
                    <a:lnTo>
                      <a:pt x="207" y="526"/>
                    </a:lnTo>
                    <a:lnTo>
                      <a:pt x="212" y="529"/>
                    </a:lnTo>
                    <a:lnTo>
                      <a:pt x="218" y="526"/>
                    </a:lnTo>
                    <a:lnTo>
                      <a:pt x="226" y="521"/>
                    </a:lnTo>
                    <a:lnTo>
                      <a:pt x="244" y="522"/>
                    </a:lnTo>
                    <a:lnTo>
                      <a:pt x="255" y="528"/>
                    </a:lnTo>
                    <a:lnTo>
                      <a:pt x="255" y="533"/>
                    </a:lnTo>
                    <a:lnTo>
                      <a:pt x="242" y="528"/>
                    </a:lnTo>
                    <a:lnTo>
                      <a:pt x="233" y="526"/>
                    </a:lnTo>
                    <a:lnTo>
                      <a:pt x="226" y="528"/>
                    </a:lnTo>
                    <a:lnTo>
                      <a:pt x="225" y="531"/>
                    </a:lnTo>
                    <a:lnTo>
                      <a:pt x="225" y="535"/>
                    </a:lnTo>
                    <a:lnTo>
                      <a:pt x="223" y="540"/>
                    </a:lnTo>
                    <a:lnTo>
                      <a:pt x="221" y="543"/>
                    </a:lnTo>
                    <a:lnTo>
                      <a:pt x="218" y="543"/>
                    </a:lnTo>
                    <a:lnTo>
                      <a:pt x="214" y="547"/>
                    </a:lnTo>
                    <a:lnTo>
                      <a:pt x="221" y="550"/>
                    </a:lnTo>
                    <a:lnTo>
                      <a:pt x="230" y="552"/>
                    </a:lnTo>
                    <a:lnTo>
                      <a:pt x="235" y="568"/>
                    </a:lnTo>
                    <a:lnTo>
                      <a:pt x="232" y="571"/>
                    </a:lnTo>
                    <a:lnTo>
                      <a:pt x="230" y="577"/>
                    </a:lnTo>
                    <a:lnTo>
                      <a:pt x="225" y="580"/>
                    </a:lnTo>
                    <a:lnTo>
                      <a:pt x="221" y="586"/>
                    </a:lnTo>
                    <a:lnTo>
                      <a:pt x="218" y="587"/>
                    </a:lnTo>
                    <a:lnTo>
                      <a:pt x="218" y="600"/>
                    </a:lnTo>
                    <a:lnTo>
                      <a:pt x="225" y="605"/>
                    </a:lnTo>
                    <a:lnTo>
                      <a:pt x="230" y="612"/>
                    </a:lnTo>
                    <a:lnTo>
                      <a:pt x="230" y="619"/>
                    </a:lnTo>
                    <a:lnTo>
                      <a:pt x="232" y="619"/>
                    </a:lnTo>
                    <a:lnTo>
                      <a:pt x="237" y="631"/>
                    </a:lnTo>
                    <a:lnTo>
                      <a:pt x="240" y="642"/>
                    </a:lnTo>
                    <a:lnTo>
                      <a:pt x="240" y="652"/>
                    </a:lnTo>
                    <a:lnTo>
                      <a:pt x="246" y="654"/>
                    </a:lnTo>
                    <a:lnTo>
                      <a:pt x="246" y="656"/>
                    </a:lnTo>
                    <a:lnTo>
                      <a:pt x="253" y="663"/>
                    </a:lnTo>
                    <a:lnTo>
                      <a:pt x="258" y="663"/>
                    </a:lnTo>
                    <a:lnTo>
                      <a:pt x="260" y="666"/>
                    </a:lnTo>
                    <a:lnTo>
                      <a:pt x="256" y="666"/>
                    </a:lnTo>
                    <a:lnTo>
                      <a:pt x="260" y="668"/>
                    </a:lnTo>
                    <a:lnTo>
                      <a:pt x="269" y="670"/>
                    </a:lnTo>
                    <a:lnTo>
                      <a:pt x="270" y="680"/>
                    </a:lnTo>
                    <a:lnTo>
                      <a:pt x="283" y="684"/>
                    </a:lnTo>
                    <a:lnTo>
                      <a:pt x="288" y="689"/>
                    </a:lnTo>
                    <a:lnTo>
                      <a:pt x="290" y="687"/>
                    </a:lnTo>
                    <a:lnTo>
                      <a:pt x="297" y="694"/>
                    </a:lnTo>
                    <a:lnTo>
                      <a:pt x="297" y="691"/>
                    </a:lnTo>
                    <a:lnTo>
                      <a:pt x="298" y="689"/>
                    </a:lnTo>
                    <a:lnTo>
                      <a:pt x="304" y="689"/>
                    </a:lnTo>
                    <a:lnTo>
                      <a:pt x="304" y="698"/>
                    </a:lnTo>
                    <a:lnTo>
                      <a:pt x="300" y="702"/>
                    </a:lnTo>
                    <a:lnTo>
                      <a:pt x="295" y="703"/>
                    </a:lnTo>
                    <a:lnTo>
                      <a:pt x="291" y="712"/>
                    </a:lnTo>
                    <a:lnTo>
                      <a:pt x="297" y="714"/>
                    </a:lnTo>
                    <a:lnTo>
                      <a:pt x="304" y="731"/>
                    </a:lnTo>
                    <a:lnTo>
                      <a:pt x="304" y="738"/>
                    </a:lnTo>
                    <a:lnTo>
                      <a:pt x="298" y="738"/>
                    </a:lnTo>
                    <a:lnTo>
                      <a:pt x="302" y="745"/>
                    </a:lnTo>
                    <a:lnTo>
                      <a:pt x="298" y="747"/>
                    </a:lnTo>
                    <a:lnTo>
                      <a:pt x="300" y="751"/>
                    </a:lnTo>
                    <a:lnTo>
                      <a:pt x="297" y="759"/>
                    </a:lnTo>
                    <a:lnTo>
                      <a:pt x="290" y="759"/>
                    </a:lnTo>
                    <a:lnTo>
                      <a:pt x="290" y="765"/>
                    </a:lnTo>
                    <a:lnTo>
                      <a:pt x="293" y="768"/>
                    </a:lnTo>
                    <a:lnTo>
                      <a:pt x="300" y="777"/>
                    </a:lnTo>
                    <a:lnTo>
                      <a:pt x="297" y="777"/>
                    </a:lnTo>
                    <a:lnTo>
                      <a:pt x="293" y="772"/>
                    </a:lnTo>
                    <a:lnTo>
                      <a:pt x="290" y="768"/>
                    </a:lnTo>
                    <a:lnTo>
                      <a:pt x="281" y="770"/>
                    </a:lnTo>
                    <a:lnTo>
                      <a:pt x="279" y="788"/>
                    </a:lnTo>
                    <a:lnTo>
                      <a:pt x="288" y="795"/>
                    </a:lnTo>
                    <a:lnTo>
                      <a:pt x="298" y="800"/>
                    </a:lnTo>
                    <a:lnTo>
                      <a:pt x="302" y="807"/>
                    </a:lnTo>
                    <a:lnTo>
                      <a:pt x="311" y="816"/>
                    </a:lnTo>
                    <a:lnTo>
                      <a:pt x="318" y="826"/>
                    </a:lnTo>
                    <a:lnTo>
                      <a:pt x="323" y="839"/>
                    </a:lnTo>
                    <a:lnTo>
                      <a:pt x="323" y="849"/>
                    </a:lnTo>
                    <a:lnTo>
                      <a:pt x="323" y="888"/>
                    </a:lnTo>
                    <a:lnTo>
                      <a:pt x="327" y="891"/>
                    </a:lnTo>
                    <a:lnTo>
                      <a:pt x="334" y="895"/>
                    </a:lnTo>
                    <a:lnTo>
                      <a:pt x="337" y="902"/>
                    </a:lnTo>
                    <a:lnTo>
                      <a:pt x="330" y="902"/>
                    </a:lnTo>
                    <a:lnTo>
                      <a:pt x="323" y="897"/>
                    </a:lnTo>
                    <a:lnTo>
                      <a:pt x="318" y="884"/>
                    </a:lnTo>
                    <a:lnTo>
                      <a:pt x="316" y="877"/>
                    </a:lnTo>
                    <a:lnTo>
                      <a:pt x="314" y="846"/>
                    </a:lnTo>
                    <a:lnTo>
                      <a:pt x="311" y="840"/>
                    </a:lnTo>
                    <a:lnTo>
                      <a:pt x="304" y="832"/>
                    </a:lnTo>
                    <a:lnTo>
                      <a:pt x="302" y="826"/>
                    </a:lnTo>
                    <a:lnTo>
                      <a:pt x="291" y="812"/>
                    </a:lnTo>
                    <a:lnTo>
                      <a:pt x="291" y="805"/>
                    </a:lnTo>
                    <a:lnTo>
                      <a:pt x="284" y="810"/>
                    </a:lnTo>
                    <a:lnTo>
                      <a:pt x="270" y="870"/>
                    </a:lnTo>
                    <a:lnTo>
                      <a:pt x="248" y="942"/>
                    </a:lnTo>
                    <a:lnTo>
                      <a:pt x="249" y="946"/>
                    </a:lnTo>
                    <a:lnTo>
                      <a:pt x="253" y="944"/>
                    </a:lnTo>
                    <a:lnTo>
                      <a:pt x="253" y="940"/>
                    </a:lnTo>
                    <a:lnTo>
                      <a:pt x="255" y="937"/>
                    </a:lnTo>
                    <a:lnTo>
                      <a:pt x="262" y="932"/>
                    </a:lnTo>
                    <a:lnTo>
                      <a:pt x="262" y="930"/>
                    </a:lnTo>
                    <a:lnTo>
                      <a:pt x="265" y="928"/>
                    </a:lnTo>
                    <a:lnTo>
                      <a:pt x="272" y="937"/>
                    </a:lnTo>
                    <a:lnTo>
                      <a:pt x="274" y="946"/>
                    </a:lnTo>
                    <a:lnTo>
                      <a:pt x="269" y="946"/>
                    </a:lnTo>
                    <a:lnTo>
                      <a:pt x="262" y="946"/>
                    </a:lnTo>
                    <a:lnTo>
                      <a:pt x="262" y="942"/>
                    </a:lnTo>
                    <a:lnTo>
                      <a:pt x="255" y="946"/>
                    </a:lnTo>
                    <a:lnTo>
                      <a:pt x="253" y="951"/>
                    </a:lnTo>
                    <a:lnTo>
                      <a:pt x="248" y="960"/>
                    </a:lnTo>
                    <a:lnTo>
                      <a:pt x="248" y="972"/>
                    </a:lnTo>
                    <a:lnTo>
                      <a:pt x="233" y="1009"/>
                    </a:lnTo>
                    <a:lnTo>
                      <a:pt x="225" y="1041"/>
                    </a:lnTo>
                    <a:lnTo>
                      <a:pt x="207" y="1085"/>
                    </a:lnTo>
                    <a:lnTo>
                      <a:pt x="202" y="1099"/>
                    </a:lnTo>
                    <a:lnTo>
                      <a:pt x="197" y="1109"/>
                    </a:lnTo>
                    <a:lnTo>
                      <a:pt x="190" y="1116"/>
                    </a:lnTo>
                    <a:lnTo>
                      <a:pt x="184" y="1120"/>
                    </a:lnTo>
                    <a:lnTo>
                      <a:pt x="177" y="1125"/>
                    </a:lnTo>
                    <a:lnTo>
                      <a:pt x="177" y="1127"/>
                    </a:lnTo>
                    <a:lnTo>
                      <a:pt x="174" y="1127"/>
                    </a:lnTo>
                    <a:lnTo>
                      <a:pt x="165" y="1127"/>
                    </a:lnTo>
                    <a:lnTo>
                      <a:pt x="165" y="1128"/>
                    </a:lnTo>
                    <a:lnTo>
                      <a:pt x="163" y="1130"/>
                    </a:lnTo>
                    <a:lnTo>
                      <a:pt x="163" y="1132"/>
                    </a:lnTo>
                    <a:lnTo>
                      <a:pt x="167" y="1134"/>
                    </a:lnTo>
                    <a:lnTo>
                      <a:pt x="167" y="1139"/>
                    </a:lnTo>
                    <a:lnTo>
                      <a:pt x="170" y="1141"/>
                    </a:lnTo>
                    <a:lnTo>
                      <a:pt x="172" y="1141"/>
                    </a:lnTo>
                    <a:lnTo>
                      <a:pt x="175" y="1144"/>
                    </a:lnTo>
                    <a:lnTo>
                      <a:pt x="177" y="1148"/>
                    </a:lnTo>
                    <a:lnTo>
                      <a:pt x="181" y="1150"/>
                    </a:lnTo>
                    <a:lnTo>
                      <a:pt x="184" y="1146"/>
                    </a:lnTo>
                    <a:lnTo>
                      <a:pt x="200" y="1151"/>
                    </a:lnTo>
                    <a:lnTo>
                      <a:pt x="202" y="1157"/>
                    </a:lnTo>
                    <a:lnTo>
                      <a:pt x="197" y="1172"/>
                    </a:lnTo>
                    <a:lnTo>
                      <a:pt x="193" y="1176"/>
                    </a:lnTo>
                    <a:lnTo>
                      <a:pt x="190" y="1178"/>
                    </a:lnTo>
                    <a:lnTo>
                      <a:pt x="188" y="1181"/>
                    </a:lnTo>
                    <a:lnTo>
                      <a:pt x="191" y="1186"/>
                    </a:lnTo>
                    <a:lnTo>
                      <a:pt x="200" y="1190"/>
                    </a:lnTo>
                    <a:lnTo>
                      <a:pt x="202" y="1179"/>
                    </a:lnTo>
                    <a:lnTo>
                      <a:pt x="204" y="1178"/>
                    </a:lnTo>
                    <a:lnTo>
                      <a:pt x="209" y="1178"/>
                    </a:lnTo>
                    <a:lnTo>
                      <a:pt x="207" y="1186"/>
                    </a:lnTo>
                    <a:lnTo>
                      <a:pt x="211" y="1188"/>
                    </a:lnTo>
                    <a:lnTo>
                      <a:pt x="214" y="1188"/>
                    </a:lnTo>
                    <a:lnTo>
                      <a:pt x="221" y="1192"/>
                    </a:lnTo>
                    <a:lnTo>
                      <a:pt x="221" y="1195"/>
                    </a:lnTo>
                    <a:lnTo>
                      <a:pt x="225" y="1195"/>
                    </a:lnTo>
                    <a:lnTo>
                      <a:pt x="230" y="1199"/>
                    </a:lnTo>
                    <a:lnTo>
                      <a:pt x="233" y="1201"/>
                    </a:lnTo>
                    <a:lnTo>
                      <a:pt x="235" y="1204"/>
                    </a:lnTo>
                    <a:lnTo>
                      <a:pt x="240" y="1208"/>
                    </a:lnTo>
                    <a:lnTo>
                      <a:pt x="244" y="1208"/>
                    </a:lnTo>
                    <a:lnTo>
                      <a:pt x="248" y="1209"/>
                    </a:lnTo>
                    <a:lnTo>
                      <a:pt x="260" y="1209"/>
                    </a:lnTo>
                    <a:lnTo>
                      <a:pt x="262" y="1213"/>
                    </a:lnTo>
                    <a:lnTo>
                      <a:pt x="263" y="1220"/>
                    </a:lnTo>
                    <a:lnTo>
                      <a:pt x="269" y="1223"/>
                    </a:lnTo>
                    <a:lnTo>
                      <a:pt x="270" y="1227"/>
                    </a:lnTo>
                    <a:lnTo>
                      <a:pt x="274" y="1232"/>
                    </a:lnTo>
                    <a:lnTo>
                      <a:pt x="277" y="1239"/>
                    </a:lnTo>
                    <a:lnTo>
                      <a:pt x="279" y="1239"/>
                    </a:lnTo>
                    <a:lnTo>
                      <a:pt x="284" y="1234"/>
                    </a:lnTo>
                    <a:lnTo>
                      <a:pt x="293" y="1239"/>
                    </a:lnTo>
                    <a:lnTo>
                      <a:pt x="304" y="1234"/>
                    </a:lnTo>
                    <a:lnTo>
                      <a:pt x="316" y="1244"/>
                    </a:lnTo>
                    <a:lnTo>
                      <a:pt x="321" y="1243"/>
                    </a:lnTo>
                    <a:lnTo>
                      <a:pt x="323" y="1251"/>
                    </a:lnTo>
                    <a:lnTo>
                      <a:pt x="328" y="1255"/>
                    </a:lnTo>
                    <a:lnTo>
                      <a:pt x="330" y="1260"/>
                    </a:lnTo>
                    <a:lnTo>
                      <a:pt x="334" y="1262"/>
                    </a:lnTo>
                    <a:lnTo>
                      <a:pt x="355" y="1257"/>
                    </a:lnTo>
                    <a:lnTo>
                      <a:pt x="358" y="1262"/>
                    </a:lnTo>
                    <a:lnTo>
                      <a:pt x="362" y="1260"/>
                    </a:lnTo>
                    <a:lnTo>
                      <a:pt x="364" y="1262"/>
                    </a:lnTo>
                    <a:lnTo>
                      <a:pt x="364" y="1266"/>
                    </a:lnTo>
                    <a:lnTo>
                      <a:pt x="365" y="1267"/>
                    </a:lnTo>
                    <a:lnTo>
                      <a:pt x="372" y="1262"/>
                    </a:lnTo>
                    <a:lnTo>
                      <a:pt x="378" y="1269"/>
                    </a:lnTo>
                    <a:lnTo>
                      <a:pt x="386" y="1267"/>
                    </a:lnTo>
                    <a:lnTo>
                      <a:pt x="400" y="1269"/>
                    </a:lnTo>
                    <a:lnTo>
                      <a:pt x="407" y="1273"/>
                    </a:lnTo>
                    <a:lnTo>
                      <a:pt x="407" y="1266"/>
                    </a:lnTo>
                    <a:lnTo>
                      <a:pt x="406" y="1262"/>
                    </a:lnTo>
                    <a:lnTo>
                      <a:pt x="407" y="1257"/>
                    </a:lnTo>
                    <a:lnTo>
                      <a:pt x="409" y="1255"/>
                    </a:lnTo>
                    <a:lnTo>
                      <a:pt x="409" y="1250"/>
                    </a:lnTo>
                    <a:lnTo>
                      <a:pt x="413" y="1248"/>
                    </a:lnTo>
                    <a:lnTo>
                      <a:pt x="416" y="1250"/>
                    </a:lnTo>
                    <a:lnTo>
                      <a:pt x="427" y="1253"/>
                    </a:lnTo>
                    <a:lnTo>
                      <a:pt x="432" y="1260"/>
                    </a:lnTo>
                    <a:lnTo>
                      <a:pt x="439" y="1260"/>
                    </a:lnTo>
                    <a:lnTo>
                      <a:pt x="443" y="1262"/>
                    </a:lnTo>
                    <a:lnTo>
                      <a:pt x="451" y="1264"/>
                    </a:lnTo>
                    <a:lnTo>
                      <a:pt x="455" y="1267"/>
                    </a:lnTo>
                    <a:lnTo>
                      <a:pt x="457" y="1274"/>
                    </a:lnTo>
                    <a:lnTo>
                      <a:pt x="458" y="1276"/>
                    </a:lnTo>
                    <a:lnTo>
                      <a:pt x="467" y="1274"/>
                    </a:lnTo>
                    <a:lnTo>
                      <a:pt x="471" y="1276"/>
                    </a:lnTo>
                    <a:lnTo>
                      <a:pt x="478" y="1276"/>
                    </a:lnTo>
                    <a:lnTo>
                      <a:pt x="479" y="1280"/>
                    </a:lnTo>
                    <a:lnTo>
                      <a:pt x="481" y="1281"/>
                    </a:lnTo>
                    <a:lnTo>
                      <a:pt x="485" y="1297"/>
                    </a:lnTo>
                    <a:lnTo>
                      <a:pt x="490" y="1297"/>
                    </a:lnTo>
                    <a:lnTo>
                      <a:pt x="492" y="1294"/>
                    </a:lnTo>
                    <a:lnTo>
                      <a:pt x="494" y="1290"/>
                    </a:lnTo>
                    <a:lnTo>
                      <a:pt x="497" y="1290"/>
                    </a:lnTo>
                    <a:lnTo>
                      <a:pt x="502" y="1290"/>
                    </a:lnTo>
                    <a:lnTo>
                      <a:pt x="504" y="1294"/>
                    </a:lnTo>
                    <a:lnTo>
                      <a:pt x="516" y="1301"/>
                    </a:lnTo>
                    <a:lnTo>
                      <a:pt x="516" y="1304"/>
                    </a:lnTo>
                    <a:lnTo>
                      <a:pt x="513" y="1315"/>
                    </a:lnTo>
                    <a:lnTo>
                      <a:pt x="518" y="1318"/>
                    </a:lnTo>
                    <a:lnTo>
                      <a:pt x="523" y="1318"/>
                    </a:lnTo>
                    <a:lnTo>
                      <a:pt x="534" y="1325"/>
                    </a:lnTo>
                    <a:lnTo>
                      <a:pt x="534" y="1329"/>
                    </a:lnTo>
                    <a:lnTo>
                      <a:pt x="536" y="1331"/>
                    </a:lnTo>
                    <a:lnTo>
                      <a:pt x="539" y="1336"/>
                    </a:lnTo>
                    <a:lnTo>
                      <a:pt x="541" y="1338"/>
                    </a:lnTo>
                    <a:lnTo>
                      <a:pt x="546" y="1339"/>
                    </a:lnTo>
                    <a:lnTo>
                      <a:pt x="555" y="1334"/>
                    </a:lnTo>
                    <a:lnTo>
                      <a:pt x="567" y="1334"/>
                    </a:lnTo>
                    <a:lnTo>
                      <a:pt x="571" y="1332"/>
                    </a:lnTo>
                    <a:lnTo>
                      <a:pt x="578" y="1338"/>
                    </a:lnTo>
                    <a:lnTo>
                      <a:pt x="585" y="1341"/>
                    </a:lnTo>
                    <a:lnTo>
                      <a:pt x="588" y="1343"/>
                    </a:lnTo>
                    <a:lnTo>
                      <a:pt x="592" y="1346"/>
                    </a:lnTo>
                    <a:lnTo>
                      <a:pt x="599" y="1346"/>
                    </a:lnTo>
                    <a:lnTo>
                      <a:pt x="608" y="1350"/>
                    </a:lnTo>
                    <a:lnTo>
                      <a:pt x="610" y="1348"/>
                    </a:lnTo>
                    <a:lnTo>
                      <a:pt x="615" y="1341"/>
                    </a:lnTo>
                    <a:lnTo>
                      <a:pt x="629" y="1341"/>
                    </a:lnTo>
                    <a:lnTo>
                      <a:pt x="636" y="1336"/>
                    </a:lnTo>
                    <a:lnTo>
                      <a:pt x="643" y="1338"/>
                    </a:lnTo>
                    <a:lnTo>
                      <a:pt x="645" y="1336"/>
                    </a:lnTo>
                    <a:lnTo>
                      <a:pt x="653" y="1336"/>
                    </a:lnTo>
                    <a:lnTo>
                      <a:pt x="657" y="1343"/>
                    </a:lnTo>
                    <a:lnTo>
                      <a:pt x="668" y="1341"/>
                    </a:lnTo>
                    <a:lnTo>
                      <a:pt x="664" y="1334"/>
                    </a:lnTo>
                    <a:lnTo>
                      <a:pt x="664" y="1329"/>
                    </a:lnTo>
                    <a:lnTo>
                      <a:pt x="659" y="1327"/>
                    </a:lnTo>
                    <a:lnTo>
                      <a:pt x="659" y="1301"/>
                    </a:lnTo>
                    <a:lnTo>
                      <a:pt x="662" y="1285"/>
                    </a:lnTo>
                    <a:lnTo>
                      <a:pt x="664" y="1267"/>
                    </a:lnTo>
                    <a:lnTo>
                      <a:pt x="659" y="1262"/>
                    </a:lnTo>
                    <a:lnTo>
                      <a:pt x="660" y="1258"/>
                    </a:lnTo>
                    <a:lnTo>
                      <a:pt x="664" y="1262"/>
                    </a:lnTo>
                    <a:lnTo>
                      <a:pt x="668" y="1246"/>
                    </a:lnTo>
                    <a:lnTo>
                      <a:pt x="666" y="1244"/>
                    </a:lnTo>
                    <a:lnTo>
                      <a:pt x="666" y="1241"/>
                    </a:lnTo>
                    <a:lnTo>
                      <a:pt x="671" y="1244"/>
                    </a:lnTo>
                    <a:lnTo>
                      <a:pt x="678" y="1236"/>
                    </a:lnTo>
                    <a:lnTo>
                      <a:pt x="689" y="1225"/>
                    </a:lnTo>
                    <a:lnTo>
                      <a:pt x="704" y="1215"/>
                    </a:lnTo>
                    <a:lnTo>
                      <a:pt x="710" y="1216"/>
                    </a:lnTo>
                    <a:lnTo>
                      <a:pt x="718" y="1220"/>
                    </a:lnTo>
                    <a:lnTo>
                      <a:pt x="733" y="1206"/>
                    </a:lnTo>
                    <a:lnTo>
                      <a:pt x="741" y="1202"/>
                    </a:lnTo>
                    <a:lnTo>
                      <a:pt x="745" y="1199"/>
                    </a:lnTo>
                    <a:lnTo>
                      <a:pt x="750" y="1197"/>
                    </a:lnTo>
                    <a:lnTo>
                      <a:pt x="771" y="1183"/>
                    </a:lnTo>
                    <a:lnTo>
                      <a:pt x="784" y="1183"/>
                    </a:lnTo>
                    <a:lnTo>
                      <a:pt x="787" y="1186"/>
                    </a:lnTo>
                    <a:lnTo>
                      <a:pt x="785" y="1188"/>
                    </a:lnTo>
                    <a:lnTo>
                      <a:pt x="787" y="1193"/>
                    </a:lnTo>
                    <a:lnTo>
                      <a:pt x="791" y="1197"/>
                    </a:lnTo>
                    <a:lnTo>
                      <a:pt x="798" y="1199"/>
                    </a:lnTo>
                    <a:lnTo>
                      <a:pt x="808" y="1201"/>
                    </a:lnTo>
                    <a:lnTo>
                      <a:pt x="815" y="1202"/>
                    </a:lnTo>
                    <a:lnTo>
                      <a:pt x="819" y="1201"/>
                    </a:lnTo>
                    <a:lnTo>
                      <a:pt x="833" y="1204"/>
                    </a:lnTo>
                    <a:lnTo>
                      <a:pt x="834" y="1211"/>
                    </a:lnTo>
                    <a:lnTo>
                      <a:pt x="836" y="1213"/>
                    </a:lnTo>
                    <a:lnTo>
                      <a:pt x="838" y="1213"/>
                    </a:lnTo>
                    <a:lnTo>
                      <a:pt x="838" y="1209"/>
                    </a:lnTo>
                    <a:lnTo>
                      <a:pt x="841" y="1211"/>
                    </a:lnTo>
                    <a:lnTo>
                      <a:pt x="841" y="1215"/>
                    </a:lnTo>
                    <a:lnTo>
                      <a:pt x="833" y="1215"/>
                    </a:lnTo>
                    <a:lnTo>
                      <a:pt x="834" y="1218"/>
                    </a:lnTo>
                    <a:lnTo>
                      <a:pt x="850" y="1220"/>
                    </a:lnTo>
                    <a:lnTo>
                      <a:pt x="857" y="1223"/>
                    </a:lnTo>
                    <a:lnTo>
                      <a:pt x="859" y="1218"/>
                    </a:lnTo>
                    <a:lnTo>
                      <a:pt x="861" y="1216"/>
                    </a:lnTo>
                    <a:lnTo>
                      <a:pt x="857" y="1211"/>
                    </a:lnTo>
                    <a:lnTo>
                      <a:pt x="861" y="1211"/>
                    </a:lnTo>
                    <a:lnTo>
                      <a:pt x="861" y="1208"/>
                    </a:lnTo>
                    <a:lnTo>
                      <a:pt x="864" y="1209"/>
                    </a:lnTo>
                    <a:lnTo>
                      <a:pt x="870" y="1209"/>
                    </a:lnTo>
                    <a:lnTo>
                      <a:pt x="875" y="1220"/>
                    </a:lnTo>
                    <a:lnTo>
                      <a:pt x="880" y="1225"/>
                    </a:lnTo>
                    <a:lnTo>
                      <a:pt x="885" y="1227"/>
                    </a:lnTo>
                    <a:lnTo>
                      <a:pt x="894" y="1227"/>
                    </a:lnTo>
                    <a:lnTo>
                      <a:pt x="901" y="1227"/>
                    </a:lnTo>
                    <a:lnTo>
                      <a:pt x="908" y="1223"/>
                    </a:lnTo>
                    <a:lnTo>
                      <a:pt x="912" y="1229"/>
                    </a:lnTo>
                    <a:lnTo>
                      <a:pt x="910" y="1234"/>
                    </a:lnTo>
                    <a:lnTo>
                      <a:pt x="914" y="1239"/>
                    </a:lnTo>
                    <a:lnTo>
                      <a:pt x="912" y="1241"/>
                    </a:lnTo>
                    <a:lnTo>
                      <a:pt x="910" y="1244"/>
                    </a:lnTo>
                    <a:lnTo>
                      <a:pt x="915" y="1246"/>
                    </a:lnTo>
                    <a:lnTo>
                      <a:pt x="921" y="1250"/>
                    </a:lnTo>
                    <a:lnTo>
                      <a:pt x="924" y="1246"/>
                    </a:lnTo>
                    <a:lnTo>
                      <a:pt x="926" y="1250"/>
                    </a:lnTo>
                    <a:lnTo>
                      <a:pt x="929" y="1248"/>
                    </a:lnTo>
                    <a:lnTo>
                      <a:pt x="936" y="1255"/>
                    </a:lnTo>
                    <a:lnTo>
                      <a:pt x="940" y="1253"/>
                    </a:lnTo>
                    <a:lnTo>
                      <a:pt x="947" y="1255"/>
                    </a:lnTo>
                    <a:lnTo>
                      <a:pt x="947" y="1258"/>
                    </a:lnTo>
                    <a:lnTo>
                      <a:pt x="957" y="1266"/>
                    </a:lnTo>
                    <a:lnTo>
                      <a:pt x="957" y="1271"/>
                    </a:lnTo>
                    <a:lnTo>
                      <a:pt x="968" y="1274"/>
                    </a:lnTo>
                    <a:lnTo>
                      <a:pt x="968" y="1267"/>
                    </a:lnTo>
                    <a:lnTo>
                      <a:pt x="973" y="1269"/>
                    </a:lnTo>
                    <a:lnTo>
                      <a:pt x="977" y="1267"/>
                    </a:lnTo>
                    <a:lnTo>
                      <a:pt x="980" y="1271"/>
                    </a:lnTo>
                    <a:lnTo>
                      <a:pt x="980" y="1273"/>
                    </a:lnTo>
                    <a:lnTo>
                      <a:pt x="989" y="1273"/>
                    </a:lnTo>
                    <a:lnTo>
                      <a:pt x="993" y="1274"/>
                    </a:lnTo>
                    <a:lnTo>
                      <a:pt x="989" y="1280"/>
                    </a:lnTo>
                    <a:lnTo>
                      <a:pt x="989" y="1281"/>
                    </a:lnTo>
                    <a:lnTo>
                      <a:pt x="996" y="1281"/>
                    </a:lnTo>
                    <a:lnTo>
                      <a:pt x="996" y="1274"/>
                    </a:lnTo>
                    <a:lnTo>
                      <a:pt x="1000" y="1269"/>
                    </a:lnTo>
                    <a:lnTo>
                      <a:pt x="1010" y="1269"/>
                    </a:lnTo>
                    <a:lnTo>
                      <a:pt x="1014" y="1273"/>
                    </a:lnTo>
                    <a:lnTo>
                      <a:pt x="1019" y="1273"/>
                    </a:lnTo>
                    <a:lnTo>
                      <a:pt x="1019" y="1267"/>
                    </a:lnTo>
                    <a:lnTo>
                      <a:pt x="1035" y="1264"/>
                    </a:lnTo>
                    <a:lnTo>
                      <a:pt x="1037" y="1260"/>
                    </a:lnTo>
                    <a:lnTo>
                      <a:pt x="1042" y="1260"/>
                    </a:lnTo>
                    <a:lnTo>
                      <a:pt x="1047" y="1264"/>
                    </a:lnTo>
                    <a:lnTo>
                      <a:pt x="1049" y="1260"/>
                    </a:lnTo>
                    <a:lnTo>
                      <a:pt x="1052" y="1258"/>
                    </a:lnTo>
                    <a:lnTo>
                      <a:pt x="1052" y="1250"/>
                    </a:lnTo>
                    <a:lnTo>
                      <a:pt x="1044" y="1248"/>
                    </a:lnTo>
                    <a:lnTo>
                      <a:pt x="1058" y="1237"/>
                    </a:lnTo>
                    <a:lnTo>
                      <a:pt x="1063" y="1225"/>
                    </a:lnTo>
                    <a:lnTo>
                      <a:pt x="1065" y="1227"/>
                    </a:lnTo>
                    <a:lnTo>
                      <a:pt x="1077" y="1227"/>
                    </a:lnTo>
                    <a:lnTo>
                      <a:pt x="1080" y="1222"/>
                    </a:lnTo>
                    <a:lnTo>
                      <a:pt x="1084" y="1218"/>
                    </a:lnTo>
                    <a:lnTo>
                      <a:pt x="1084" y="1211"/>
                    </a:lnTo>
                    <a:lnTo>
                      <a:pt x="1093" y="1208"/>
                    </a:lnTo>
                    <a:lnTo>
                      <a:pt x="1100" y="1206"/>
                    </a:lnTo>
                    <a:lnTo>
                      <a:pt x="1105" y="1209"/>
                    </a:lnTo>
                    <a:lnTo>
                      <a:pt x="1107" y="1208"/>
                    </a:lnTo>
                    <a:lnTo>
                      <a:pt x="1107" y="1199"/>
                    </a:lnTo>
                    <a:lnTo>
                      <a:pt x="1116" y="1192"/>
                    </a:lnTo>
                    <a:lnTo>
                      <a:pt x="1119" y="1186"/>
                    </a:lnTo>
                    <a:lnTo>
                      <a:pt x="1123" y="1186"/>
                    </a:lnTo>
                    <a:lnTo>
                      <a:pt x="1124" y="1190"/>
                    </a:lnTo>
                    <a:lnTo>
                      <a:pt x="1128" y="1188"/>
                    </a:lnTo>
                    <a:lnTo>
                      <a:pt x="1130" y="1183"/>
                    </a:lnTo>
                    <a:lnTo>
                      <a:pt x="1137" y="1183"/>
                    </a:lnTo>
                    <a:lnTo>
                      <a:pt x="1135" y="1181"/>
                    </a:lnTo>
                    <a:lnTo>
                      <a:pt x="1138" y="1178"/>
                    </a:lnTo>
                    <a:lnTo>
                      <a:pt x="1142" y="1179"/>
                    </a:lnTo>
                    <a:lnTo>
                      <a:pt x="1146" y="1176"/>
                    </a:lnTo>
                    <a:lnTo>
                      <a:pt x="1147" y="1167"/>
                    </a:lnTo>
                    <a:lnTo>
                      <a:pt x="1146" y="1158"/>
                    </a:lnTo>
                    <a:lnTo>
                      <a:pt x="1153" y="1155"/>
                    </a:lnTo>
                    <a:lnTo>
                      <a:pt x="1154" y="1148"/>
                    </a:lnTo>
                    <a:lnTo>
                      <a:pt x="1160" y="1146"/>
                    </a:lnTo>
                    <a:lnTo>
                      <a:pt x="1163" y="1139"/>
                    </a:lnTo>
                    <a:lnTo>
                      <a:pt x="1163" y="1135"/>
                    </a:lnTo>
                    <a:lnTo>
                      <a:pt x="1170" y="1135"/>
                    </a:lnTo>
                    <a:lnTo>
                      <a:pt x="1172" y="1134"/>
                    </a:lnTo>
                    <a:lnTo>
                      <a:pt x="1172" y="1130"/>
                    </a:lnTo>
                    <a:lnTo>
                      <a:pt x="1165" y="1121"/>
                    </a:lnTo>
                    <a:lnTo>
                      <a:pt x="1165" y="1116"/>
                    </a:lnTo>
                    <a:lnTo>
                      <a:pt x="1161" y="1113"/>
                    </a:lnTo>
                    <a:lnTo>
                      <a:pt x="1156" y="1118"/>
                    </a:lnTo>
                    <a:lnTo>
                      <a:pt x="1146" y="1114"/>
                    </a:lnTo>
                    <a:lnTo>
                      <a:pt x="1131" y="1118"/>
                    </a:lnTo>
                    <a:lnTo>
                      <a:pt x="1128" y="1116"/>
                    </a:lnTo>
                    <a:lnTo>
                      <a:pt x="1123" y="1109"/>
                    </a:lnTo>
                    <a:lnTo>
                      <a:pt x="1117" y="1109"/>
                    </a:lnTo>
                    <a:lnTo>
                      <a:pt x="1114" y="1107"/>
                    </a:lnTo>
                    <a:lnTo>
                      <a:pt x="1112" y="1107"/>
                    </a:lnTo>
                    <a:lnTo>
                      <a:pt x="1098" y="1100"/>
                    </a:lnTo>
                    <a:lnTo>
                      <a:pt x="1095" y="1092"/>
                    </a:lnTo>
                    <a:lnTo>
                      <a:pt x="1086" y="1081"/>
                    </a:lnTo>
                    <a:lnTo>
                      <a:pt x="1088" y="1074"/>
                    </a:lnTo>
                    <a:lnTo>
                      <a:pt x="1088" y="1069"/>
                    </a:lnTo>
                    <a:lnTo>
                      <a:pt x="1089" y="1067"/>
                    </a:lnTo>
                    <a:lnTo>
                      <a:pt x="1088" y="1062"/>
                    </a:lnTo>
                    <a:lnTo>
                      <a:pt x="1088" y="1060"/>
                    </a:lnTo>
                    <a:lnTo>
                      <a:pt x="1084" y="1055"/>
                    </a:lnTo>
                    <a:lnTo>
                      <a:pt x="1088" y="1049"/>
                    </a:lnTo>
                    <a:lnTo>
                      <a:pt x="1089" y="1049"/>
                    </a:lnTo>
                    <a:lnTo>
                      <a:pt x="1093" y="1042"/>
                    </a:lnTo>
                    <a:lnTo>
                      <a:pt x="1095" y="1035"/>
                    </a:lnTo>
                    <a:lnTo>
                      <a:pt x="1096" y="1030"/>
                    </a:lnTo>
                    <a:lnTo>
                      <a:pt x="1103" y="1030"/>
                    </a:lnTo>
                    <a:lnTo>
                      <a:pt x="1109" y="1034"/>
                    </a:lnTo>
                    <a:lnTo>
                      <a:pt x="1110" y="1030"/>
                    </a:lnTo>
                    <a:lnTo>
                      <a:pt x="1103" y="1021"/>
                    </a:lnTo>
                    <a:lnTo>
                      <a:pt x="1102" y="1014"/>
                    </a:lnTo>
                    <a:lnTo>
                      <a:pt x="1103" y="1009"/>
                    </a:lnTo>
                    <a:lnTo>
                      <a:pt x="1098" y="1005"/>
                    </a:lnTo>
                    <a:lnTo>
                      <a:pt x="1084" y="1002"/>
                    </a:lnTo>
                    <a:lnTo>
                      <a:pt x="1079" y="995"/>
                    </a:lnTo>
                    <a:lnTo>
                      <a:pt x="1077" y="988"/>
                    </a:lnTo>
                    <a:lnTo>
                      <a:pt x="1077" y="979"/>
                    </a:lnTo>
                    <a:lnTo>
                      <a:pt x="1070" y="976"/>
                    </a:lnTo>
                    <a:lnTo>
                      <a:pt x="1070" y="970"/>
                    </a:lnTo>
                    <a:lnTo>
                      <a:pt x="1066" y="96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Freeform 281">
                <a:extLst>
                  <a:ext uri="{FF2B5EF4-FFF2-40B4-BE49-F238E27FC236}">
                    <a16:creationId xmlns:a16="http://schemas.microsoft.com/office/drawing/2014/main" id="{8CA120DF-9EEE-DBC3-B00A-9EC2373F1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4" y="3430"/>
                <a:ext cx="56" cy="127"/>
              </a:xfrm>
              <a:custGeom>
                <a:avLst/>
                <a:gdLst>
                  <a:gd name="T0" fmla="*/ 2 w 112"/>
                  <a:gd name="T1" fmla="*/ 92 h 255"/>
                  <a:gd name="T2" fmla="*/ 7 w 112"/>
                  <a:gd name="T3" fmla="*/ 99 h 255"/>
                  <a:gd name="T4" fmla="*/ 12 w 112"/>
                  <a:gd name="T5" fmla="*/ 106 h 255"/>
                  <a:gd name="T6" fmla="*/ 0 w 112"/>
                  <a:gd name="T7" fmla="*/ 116 h 255"/>
                  <a:gd name="T8" fmla="*/ 2 w 112"/>
                  <a:gd name="T9" fmla="*/ 129 h 255"/>
                  <a:gd name="T10" fmla="*/ 12 w 112"/>
                  <a:gd name="T11" fmla="*/ 137 h 255"/>
                  <a:gd name="T12" fmla="*/ 16 w 112"/>
                  <a:gd name="T13" fmla="*/ 146 h 255"/>
                  <a:gd name="T14" fmla="*/ 9 w 112"/>
                  <a:gd name="T15" fmla="*/ 153 h 255"/>
                  <a:gd name="T16" fmla="*/ 0 w 112"/>
                  <a:gd name="T17" fmla="*/ 159 h 255"/>
                  <a:gd name="T18" fmla="*/ 3 w 112"/>
                  <a:gd name="T19" fmla="*/ 169 h 255"/>
                  <a:gd name="T20" fmla="*/ 19 w 112"/>
                  <a:gd name="T21" fmla="*/ 167 h 255"/>
                  <a:gd name="T22" fmla="*/ 21 w 112"/>
                  <a:gd name="T23" fmla="*/ 176 h 255"/>
                  <a:gd name="T24" fmla="*/ 19 w 112"/>
                  <a:gd name="T25" fmla="*/ 181 h 255"/>
                  <a:gd name="T26" fmla="*/ 14 w 112"/>
                  <a:gd name="T27" fmla="*/ 183 h 255"/>
                  <a:gd name="T28" fmla="*/ 7 w 112"/>
                  <a:gd name="T29" fmla="*/ 190 h 255"/>
                  <a:gd name="T30" fmla="*/ 9 w 112"/>
                  <a:gd name="T31" fmla="*/ 194 h 255"/>
                  <a:gd name="T32" fmla="*/ 16 w 112"/>
                  <a:gd name="T33" fmla="*/ 195 h 255"/>
                  <a:gd name="T34" fmla="*/ 23 w 112"/>
                  <a:gd name="T35" fmla="*/ 199 h 255"/>
                  <a:gd name="T36" fmla="*/ 32 w 112"/>
                  <a:gd name="T37" fmla="*/ 204 h 255"/>
                  <a:gd name="T38" fmla="*/ 17 w 112"/>
                  <a:gd name="T39" fmla="*/ 213 h 255"/>
                  <a:gd name="T40" fmla="*/ 17 w 112"/>
                  <a:gd name="T41" fmla="*/ 220 h 255"/>
                  <a:gd name="T42" fmla="*/ 23 w 112"/>
                  <a:gd name="T43" fmla="*/ 225 h 255"/>
                  <a:gd name="T44" fmla="*/ 30 w 112"/>
                  <a:gd name="T45" fmla="*/ 232 h 255"/>
                  <a:gd name="T46" fmla="*/ 37 w 112"/>
                  <a:gd name="T47" fmla="*/ 238 h 255"/>
                  <a:gd name="T48" fmla="*/ 49 w 112"/>
                  <a:gd name="T49" fmla="*/ 245 h 255"/>
                  <a:gd name="T50" fmla="*/ 53 w 112"/>
                  <a:gd name="T51" fmla="*/ 253 h 255"/>
                  <a:gd name="T52" fmla="*/ 63 w 112"/>
                  <a:gd name="T53" fmla="*/ 255 h 255"/>
                  <a:gd name="T54" fmla="*/ 65 w 112"/>
                  <a:gd name="T55" fmla="*/ 250 h 255"/>
                  <a:gd name="T56" fmla="*/ 70 w 112"/>
                  <a:gd name="T57" fmla="*/ 243 h 255"/>
                  <a:gd name="T58" fmla="*/ 83 w 112"/>
                  <a:gd name="T59" fmla="*/ 224 h 255"/>
                  <a:gd name="T60" fmla="*/ 75 w 112"/>
                  <a:gd name="T61" fmla="*/ 222 h 255"/>
                  <a:gd name="T62" fmla="*/ 84 w 112"/>
                  <a:gd name="T63" fmla="*/ 213 h 255"/>
                  <a:gd name="T64" fmla="*/ 91 w 112"/>
                  <a:gd name="T65" fmla="*/ 180 h 255"/>
                  <a:gd name="T66" fmla="*/ 95 w 112"/>
                  <a:gd name="T67" fmla="*/ 164 h 255"/>
                  <a:gd name="T68" fmla="*/ 112 w 112"/>
                  <a:gd name="T69" fmla="*/ 130 h 255"/>
                  <a:gd name="T70" fmla="*/ 112 w 112"/>
                  <a:gd name="T71" fmla="*/ 118 h 255"/>
                  <a:gd name="T72" fmla="*/ 104 w 112"/>
                  <a:gd name="T73" fmla="*/ 58 h 255"/>
                  <a:gd name="T74" fmla="*/ 109 w 112"/>
                  <a:gd name="T75" fmla="*/ 30 h 255"/>
                  <a:gd name="T76" fmla="*/ 109 w 112"/>
                  <a:gd name="T77" fmla="*/ 9 h 255"/>
                  <a:gd name="T78" fmla="*/ 95 w 112"/>
                  <a:gd name="T79" fmla="*/ 2 h 255"/>
                  <a:gd name="T80" fmla="*/ 95 w 112"/>
                  <a:gd name="T81" fmla="*/ 16 h 255"/>
                  <a:gd name="T82" fmla="*/ 91 w 112"/>
                  <a:gd name="T83" fmla="*/ 25 h 255"/>
                  <a:gd name="T84" fmla="*/ 93 w 112"/>
                  <a:gd name="T85" fmla="*/ 43 h 255"/>
                  <a:gd name="T86" fmla="*/ 90 w 112"/>
                  <a:gd name="T87" fmla="*/ 46 h 255"/>
                  <a:gd name="T88" fmla="*/ 84 w 112"/>
                  <a:gd name="T89" fmla="*/ 50 h 255"/>
                  <a:gd name="T90" fmla="*/ 68 w 112"/>
                  <a:gd name="T91" fmla="*/ 43 h 255"/>
                  <a:gd name="T92" fmla="*/ 60 w 112"/>
                  <a:gd name="T93" fmla="*/ 53 h 255"/>
                  <a:gd name="T94" fmla="*/ 51 w 112"/>
                  <a:gd name="T95" fmla="*/ 55 h 255"/>
                  <a:gd name="T96" fmla="*/ 39 w 112"/>
                  <a:gd name="T97" fmla="*/ 58 h 255"/>
                  <a:gd name="T98" fmla="*/ 32 w 112"/>
                  <a:gd name="T99" fmla="*/ 64 h 255"/>
                  <a:gd name="T100" fmla="*/ 25 w 112"/>
                  <a:gd name="T101" fmla="*/ 62 h 255"/>
                  <a:gd name="T102" fmla="*/ 21 w 112"/>
                  <a:gd name="T103" fmla="*/ 69 h 255"/>
                  <a:gd name="T104" fmla="*/ 14 w 112"/>
                  <a:gd name="T105" fmla="*/ 79 h 255"/>
                  <a:gd name="T106" fmla="*/ 9 w 112"/>
                  <a:gd name="T107" fmla="*/ 87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2" h="255">
                    <a:moveTo>
                      <a:pt x="5" y="92"/>
                    </a:moveTo>
                    <a:lnTo>
                      <a:pt x="2" y="92"/>
                    </a:lnTo>
                    <a:lnTo>
                      <a:pt x="3" y="101"/>
                    </a:lnTo>
                    <a:lnTo>
                      <a:pt x="7" y="99"/>
                    </a:lnTo>
                    <a:lnTo>
                      <a:pt x="9" y="106"/>
                    </a:lnTo>
                    <a:lnTo>
                      <a:pt x="12" y="106"/>
                    </a:lnTo>
                    <a:lnTo>
                      <a:pt x="14" y="111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2" y="129"/>
                    </a:lnTo>
                    <a:lnTo>
                      <a:pt x="10" y="137"/>
                    </a:lnTo>
                    <a:lnTo>
                      <a:pt x="12" y="137"/>
                    </a:lnTo>
                    <a:lnTo>
                      <a:pt x="14" y="139"/>
                    </a:lnTo>
                    <a:lnTo>
                      <a:pt x="16" y="146"/>
                    </a:lnTo>
                    <a:lnTo>
                      <a:pt x="10" y="150"/>
                    </a:lnTo>
                    <a:lnTo>
                      <a:pt x="9" y="153"/>
                    </a:lnTo>
                    <a:lnTo>
                      <a:pt x="10" y="157"/>
                    </a:lnTo>
                    <a:lnTo>
                      <a:pt x="0" y="159"/>
                    </a:lnTo>
                    <a:lnTo>
                      <a:pt x="5" y="164"/>
                    </a:lnTo>
                    <a:lnTo>
                      <a:pt x="3" y="169"/>
                    </a:lnTo>
                    <a:lnTo>
                      <a:pt x="12" y="169"/>
                    </a:lnTo>
                    <a:lnTo>
                      <a:pt x="19" y="167"/>
                    </a:lnTo>
                    <a:lnTo>
                      <a:pt x="23" y="169"/>
                    </a:lnTo>
                    <a:lnTo>
                      <a:pt x="21" y="176"/>
                    </a:lnTo>
                    <a:lnTo>
                      <a:pt x="17" y="176"/>
                    </a:lnTo>
                    <a:lnTo>
                      <a:pt x="19" y="181"/>
                    </a:lnTo>
                    <a:lnTo>
                      <a:pt x="17" y="183"/>
                    </a:lnTo>
                    <a:lnTo>
                      <a:pt x="14" y="183"/>
                    </a:lnTo>
                    <a:lnTo>
                      <a:pt x="12" y="190"/>
                    </a:lnTo>
                    <a:lnTo>
                      <a:pt x="7" y="190"/>
                    </a:lnTo>
                    <a:lnTo>
                      <a:pt x="5" y="194"/>
                    </a:lnTo>
                    <a:lnTo>
                      <a:pt x="9" y="194"/>
                    </a:lnTo>
                    <a:lnTo>
                      <a:pt x="10" y="195"/>
                    </a:lnTo>
                    <a:lnTo>
                      <a:pt x="16" y="195"/>
                    </a:lnTo>
                    <a:lnTo>
                      <a:pt x="17" y="199"/>
                    </a:lnTo>
                    <a:lnTo>
                      <a:pt x="23" y="199"/>
                    </a:lnTo>
                    <a:lnTo>
                      <a:pt x="25" y="202"/>
                    </a:lnTo>
                    <a:lnTo>
                      <a:pt x="32" y="204"/>
                    </a:lnTo>
                    <a:lnTo>
                      <a:pt x="28" y="208"/>
                    </a:lnTo>
                    <a:lnTo>
                      <a:pt x="17" y="213"/>
                    </a:lnTo>
                    <a:lnTo>
                      <a:pt x="19" y="218"/>
                    </a:lnTo>
                    <a:lnTo>
                      <a:pt x="17" y="220"/>
                    </a:lnTo>
                    <a:lnTo>
                      <a:pt x="19" y="224"/>
                    </a:lnTo>
                    <a:lnTo>
                      <a:pt x="23" y="225"/>
                    </a:lnTo>
                    <a:lnTo>
                      <a:pt x="23" y="229"/>
                    </a:lnTo>
                    <a:lnTo>
                      <a:pt x="30" y="232"/>
                    </a:lnTo>
                    <a:lnTo>
                      <a:pt x="32" y="236"/>
                    </a:lnTo>
                    <a:lnTo>
                      <a:pt x="37" y="238"/>
                    </a:lnTo>
                    <a:lnTo>
                      <a:pt x="47" y="239"/>
                    </a:lnTo>
                    <a:lnTo>
                      <a:pt x="49" y="245"/>
                    </a:lnTo>
                    <a:lnTo>
                      <a:pt x="54" y="243"/>
                    </a:lnTo>
                    <a:lnTo>
                      <a:pt x="53" y="253"/>
                    </a:lnTo>
                    <a:lnTo>
                      <a:pt x="56" y="253"/>
                    </a:lnTo>
                    <a:lnTo>
                      <a:pt x="63" y="255"/>
                    </a:lnTo>
                    <a:lnTo>
                      <a:pt x="68" y="250"/>
                    </a:lnTo>
                    <a:lnTo>
                      <a:pt x="65" y="250"/>
                    </a:lnTo>
                    <a:lnTo>
                      <a:pt x="67" y="245"/>
                    </a:lnTo>
                    <a:lnTo>
                      <a:pt x="70" y="243"/>
                    </a:lnTo>
                    <a:lnTo>
                      <a:pt x="74" y="229"/>
                    </a:lnTo>
                    <a:lnTo>
                      <a:pt x="83" y="224"/>
                    </a:lnTo>
                    <a:lnTo>
                      <a:pt x="79" y="222"/>
                    </a:lnTo>
                    <a:lnTo>
                      <a:pt x="75" y="222"/>
                    </a:lnTo>
                    <a:lnTo>
                      <a:pt x="77" y="218"/>
                    </a:lnTo>
                    <a:lnTo>
                      <a:pt x="84" y="213"/>
                    </a:lnTo>
                    <a:lnTo>
                      <a:pt x="88" y="209"/>
                    </a:lnTo>
                    <a:lnTo>
                      <a:pt x="91" y="180"/>
                    </a:lnTo>
                    <a:lnTo>
                      <a:pt x="93" y="171"/>
                    </a:lnTo>
                    <a:lnTo>
                      <a:pt x="95" y="164"/>
                    </a:lnTo>
                    <a:lnTo>
                      <a:pt x="107" y="146"/>
                    </a:lnTo>
                    <a:lnTo>
                      <a:pt x="112" y="130"/>
                    </a:lnTo>
                    <a:lnTo>
                      <a:pt x="111" y="123"/>
                    </a:lnTo>
                    <a:lnTo>
                      <a:pt x="112" y="118"/>
                    </a:lnTo>
                    <a:lnTo>
                      <a:pt x="112" y="74"/>
                    </a:lnTo>
                    <a:lnTo>
                      <a:pt x="104" y="58"/>
                    </a:lnTo>
                    <a:lnTo>
                      <a:pt x="105" y="46"/>
                    </a:lnTo>
                    <a:lnTo>
                      <a:pt x="109" y="30"/>
                    </a:lnTo>
                    <a:lnTo>
                      <a:pt x="107" y="11"/>
                    </a:lnTo>
                    <a:lnTo>
                      <a:pt x="109" y="9"/>
                    </a:lnTo>
                    <a:lnTo>
                      <a:pt x="102" y="0"/>
                    </a:lnTo>
                    <a:lnTo>
                      <a:pt x="95" y="2"/>
                    </a:lnTo>
                    <a:lnTo>
                      <a:pt x="93" y="9"/>
                    </a:lnTo>
                    <a:lnTo>
                      <a:pt x="95" y="16"/>
                    </a:lnTo>
                    <a:lnTo>
                      <a:pt x="90" y="21"/>
                    </a:lnTo>
                    <a:lnTo>
                      <a:pt x="91" y="25"/>
                    </a:lnTo>
                    <a:lnTo>
                      <a:pt x="90" y="29"/>
                    </a:lnTo>
                    <a:lnTo>
                      <a:pt x="93" y="43"/>
                    </a:lnTo>
                    <a:lnTo>
                      <a:pt x="91" y="46"/>
                    </a:lnTo>
                    <a:lnTo>
                      <a:pt x="90" y="46"/>
                    </a:lnTo>
                    <a:lnTo>
                      <a:pt x="90" y="50"/>
                    </a:lnTo>
                    <a:lnTo>
                      <a:pt x="84" y="50"/>
                    </a:lnTo>
                    <a:lnTo>
                      <a:pt x="79" y="43"/>
                    </a:lnTo>
                    <a:lnTo>
                      <a:pt x="68" y="43"/>
                    </a:lnTo>
                    <a:lnTo>
                      <a:pt x="61" y="50"/>
                    </a:lnTo>
                    <a:lnTo>
                      <a:pt x="60" y="53"/>
                    </a:lnTo>
                    <a:lnTo>
                      <a:pt x="54" y="55"/>
                    </a:lnTo>
                    <a:lnTo>
                      <a:pt x="51" y="55"/>
                    </a:lnTo>
                    <a:lnTo>
                      <a:pt x="40" y="57"/>
                    </a:lnTo>
                    <a:lnTo>
                      <a:pt x="39" y="58"/>
                    </a:lnTo>
                    <a:lnTo>
                      <a:pt x="33" y="58"/>
                    </a:lnTo>
                    <a:lnTo>
                      <a:pt x="32" y="64"/>
                    </a:lnTo>
                    <a:lnTo>
                      <a:pt x="28" y="65"/>
                    </a:lnTo>
                    <a:lnTo>
                      <a:pt x="25" y="62"/>
                    </a:lnTo>
                    <a:lnTo>
                      <a:pt x="23" y="62"/>
                    </a:lnTo>
                    <a:lnTo>
                      <a:pt x="21" y="69"/>
                    </a:lnTo>
                    <a:lnTo>
                      <a:pt x="17" y="71"/>
                    </a:lnTo>
                    <a:lnTo>
                      <a:pt x="14" y="79"/>
                    </a:lnTo>
                    <a:lnTo>
                      <a:pt x="12" y="87"/>
                    </a:lnTo>
                    <a:lnTo>
                      <a:pt x="9" y="87"/>
                    </a:lnTo>
                    <a:lnTo>
                      <a:pt x="5" y="9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highlight>
                    <a:srgbClr val="0000FF"/>
                  </a:highlight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Freeform 282">
                <a:extLst>
                  <a:ext uri="{FF2B5EF4-FFF2-40B4-BE49-F238E27FC236}">
                    <a16:creationId xmlns:a16="http://schemas.microsoft.com/office/drawing/2014/main" id="{7700B3E1-F752-185B-0EC8-E99F321E9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5" y="3142"/>
                <a:ext cx="10" cy="20"/>
              </a:xfrm>
              <a:custGeom>
                <a:avLst/>
                <a:gdLst>
                  <a:gd name="T0" fmla="*/ 2 w 19"/>
                  <a:gd name="T1" fmla="*/ 0 h 39"/>
                  <a:gd name="T2" fmla="*/ 3 w 19"/>
                  <a:gd name="T3" fmla="*/ 7 h 39"/>
                  <a:gd name="T4" fmla="*/ 0 w 19"/>
                  <a:gd name="T5" fmla="*/ 10 h 39"/>
                  <a:gd name="T6" fmla="*/ 7 w 19"/>
                  <a:gd name="T7" fmla="*/ 19 h 39"/>
                  <a:gd name="T8" fmla="*/ 9 w 19"/>
                  <a:gd name="T9" fmla="*/ 23 h 39"/>
                  <a:gd name="T10" fmla="*/ 12 w 19"/>
                  <a:gd name="T11" fmla="*/ 26 h 39"/>
                  <a:gd name="T12" fmla="*/ 12 w 19"/>
                  <a:gd name="T13" fmla="*/ 39 h 39"/>
                  <a:gd name="T14" fmla="*/ 16 w 19"/>
                  <a:gd name="T15" fmla="*/ 35 h 39"/>
                  <a:gd name="T16" fmla="*/ 17 w 19"/>
                  <a:gd name="T17" fmla="*/ 30 h 39"/>
                  <a:gd name="T18" fmla="*/ 19 w 19"/>
                  <a:gd name="T19" fmla="*/ 28 h 39"/>
                  <a:gd name="T20" fmla="*/ 19 w 19"/>
                  <a:gd name="T21" fmla="*/ 26 h 39"/>
                  <a:gd name="T22" fmla="*/ 19 w 19"/>
                  <a:gd name="T23" fmla="*/ 23 h 39"/>
                  <a:gd name="T24" fmla="*/ 16 w 19"/>
                  <a:gd name="T25" fmla="*/ 17 h 39"/>
                  <a:gd name="T26" fmla="*/ 17 w 19"/>
                  <a:gd name="T27" fmla="*/ 12 h 39"/>
                  <a:gd name="T28" fmla="*/ 17 w 19"/>
                  <a:gd name="T29" fmla="*/ 9 h 39"/>
                  <a:gd name="T30" fmla="*/ 14 w 19"/>
                  <a:gd name="T31" fmla="*/ 9 h 39"/>
                  <a:gd name="T32" fmla="*/ 10 w 19"/>
                  <a:gd name="T33" fmla="*/ 5 h 39"/>
                  <a:gd name="T34" fmla="*/ 5 w 19"/>
                  <a:gd name="T35" fmla="*/ 0 h 39"/>
                  <a:gd name="T36" fmla="*/ 2 w 19"/>
                  <a:gd name="T3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" h="39">
                    <a:moveTo>
                      <a:pt x="2" y="0"/>
                    </a:moveTo>
                    <a:lnTo>
                      <a:pt x="3" y="7"/>
                    </a:lnTo>
                    <a:lnTo>
                      <a:pt x="0" y="10"/>
                    </a:lnTo>
                    <a:lnTo>
                      <a:pt x="7" y="19"/>
                    </a:lnTo>
                    <a:lnTo>
                      <a:pt x="9" y="23"/>
                    </a:lnTo>
                    <a:lnTo>
                      <a:pt x="12" y="26"/>
                    </a:lnTo>
                    <a:lnTo>
                      <a:pt x="12" y="39"/>
                    </a:lnTo>
                    <a:lnTo>
                      <a:pt x="16" y="35"/>
                    </a:lnTo>
                    <a:lnTo>
                      <a:pt x="17" y="30"/>
                    </a:lnTo>
                    <a:lnTo>
                      <a:pt x="19" y="28"/>
                    </a:lnTo>
                    <a:lnTo>
                      <a:pt x="19" y="26"/>
                    </a:lnTo>
                    <a:lnTo>
                      <a:pt x="19" y="23"/>
                    </a:lnTo>
                    <a:lnTo>
                      <a:pt x="16" y="17"/>
                    </a:lnTo>
                    <a:lnTo>
                      <a:pt x="17" y="12"/>
                    </a:lnTo>
                    <a:lnTo>
                      <a:pt x="17" y="9"/>
                    </a:lnTo>
                    <a:lnTo>
                      <a:pt x="14" y="9"/>
                    </a:lnTo>
                    <a:lnTo>
                      <a:pt x="10" y="5"/>
                    </a:lnTo>
                    <a:lnTo>
                      <a:pt x="5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Freeform 283">
                <a:extLst>
                  <a:ext uri="{FF2B5EF4-FFF2-40B4-BE49-F238E27FC236}">
                    <a16:creationId xmlns:a16="http://schemas.microsoft.com/office/drawing/2014/main" id="{093FD702-7ECD-3331-60C6-A69490840B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3124"/>
                <a:ext cx="14" cy="11"/>
              </a:xfrm>
              <a:custGeom>
                <a:avLst/>
                <a:gdLst>
                  <a:gd name="T0" fmla="*/ 0 w 28"/>
                  <a:gd name="T1" fmla="*/ 2 h 21"/>
                  <a:gd name="T2" fmla="*/ 2 w 28"/>
                  <a:gd name="T3" fmla="*/ 9 h 21"/>
                  <a:gd name="T4" fmla="*/ 5 w 28"/>
                  <a:gd name="T5" fmla="*/ 11 h 21"/>
                  <a:gd name="T6" fmla="*/ 7 w 28"/>
                  <a:gd name="T7" fmla="*/ 11 h 21"/>
                  <a:gd name="T8" fmla="*/ 18 w 28"/>
                  <a:gd name="T9" fmla="*/ 16 h 21"/>
                  <a:gd name="T10" fmla="*/ 21 w 28"/>
                  <a:gd name="T11" fmla="*/ 19 h 21"/>
                  <a:gd name="T12" fmla="*/ 26 w 28"/>
                  <a:gd name="T13" fmla="*/ 21 h 21"/>
                  <a:gd name="T14" fmla="*/ 28 w 28"/>
                  <a:gd name="T15" fmla="*/ 19 h 21"/>
                  <a:gd name="T16" fmla="*/ 26 w 28"/>
                  <a:gd name="T17" fmla="*/ 18 h 21"/>
                  <a:gd name="T18" fmla="*/ 26 w 28"/>
                  <a:gd name="T19" fmla="*/ 14 h 21"/>
                  <a:gd name="T20" fmla="*/ 23 w 28"/>
                  <a:gd name="T21" fmla="*/ 12 h 21"/>
                  <a:gd name="T22" fmla="*/ 19 w 28"/>
                  <a:gd name="T23" fmla="*/ 11 h 21"/>
                  <a:gd name="T24" fmla="*/ 12 w 28"/>
                  <a:gd name="T25" fmla="*/ 9 h 21"/>
                  <a:gd name="T26" fmla="*/ 14 w 28"/>
                  <a:gd name="T27" fmla="*/ 7 h 21"/>
                  <a:gd name="T28" fmla="*/ 11 w 28"/>
                  <a:gd name="T29" fmla="*/ 5 h 21"/>
                  <a:gd name="T30" fmla="*/ 9 w 28"/>
                  <a:gd name="T31" fmla="*/ 7 h 21"/>
                  <a:gd name="T32" fmla="*/ 7 w 28"/>
                  <a:gd name="T33" fmla="*/ 7 h 21"/>
                  <a:gd name="T34" fmla="*/ 5 w 28"/>
                  <a:gd name="T35" fmla="*/ 5 h 21"/>
                  <a:gd name="T36" fmla="*/ 7 w 28"/>
                  <a:gd name="T37" fmla="*/ 3 h 21"/>
                  <a:gd name="T38" fmla="*/ 9 w 28"/>
                  <a:gd name="T39" fmla="*/ 3 h 21"/>
                  <a:gd name="T40" fmla="*/ 9 w 28"/>
                  <a:gd name="T41" fmla="*/ 0 h 21"/>
                  <a:gd name="T42" fmla="*/ 7 w 28"/>
                  <a:gd name="T43" fmla="*/ 0 h 21"/>
                  <a:gd name="T44" fmla="*/ 0 w 28"/>
                  <a:gd name="T45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21">
                    <a:moveTo>
                      <a:pt x="0" y="2"/>
                    </a:moveTo>
                    <a:lnTo>
                      <a:pt x="2" y="9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18" y="16"/>
                    </a:lnTo>
                    <a:lnTo>
                      <a:pt x="21" y="19"/>
                    </a:lnTo>
                    <a:lnTo>
                      <a:pt x="26" y="21"/>
                    </a:lnTo>
                    <a:lnTo>
                      <a:pt x="28" y="19"/>
                    </a:lnTo>
                    <a:lnTo>
                      <a:pt x="26" y="18"/>
                    </a:lnTo>
                    <a:lnTo>
                      <a:pt x="26" y="14"/>
                    </a:lnTo>
                    <a:lnTo>
                      <a:pt x="23" y="12"/>
                    </a:lnTo>
                    <a:lnTo>
                      <a:pt x="19" y="11"/>
                    </a:lnTo>
                    <a:lnTo>
                      <a:pt x="12" y="9"/>
                    </a:lnTo>
                    <a:lnTo>
                      <a:pt x="14" y="7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7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Freeform 284">
                <a:extLst>
                  <a:ext uri="{FF2B5EF4-FFF2-40B4-BE49-F238E27FC236}">
                    <a16:creationId xmlns:a16="http://schemas.microsoft.com/office/drawing/2014/main" id="{7FC7FF38-94B8-5978-54BD-62EB554BF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3" y="3024"/>
                <a:ext cx="9" cy="9"/>
              </a:xfrm>
              <a:custGeom>
                <a:avLst/>
                <a:gdLst>
                  <a:gd name="T0" fmla="*/ 0 w 17"/>
                  <a:gd name="T1" fmla="*/ 3 h 17"/>
                  <a:gd name="T2" fmla="*/ 2 w 17"/>
                  <a:gd name="T3" fmla="*/ 8 h 17"/>
                  <a:gd name="T4" fmla="*/ 0 w 17"/>
                  <a:gd name="T5" fmla="*/ 10 h 17"/>
                  <a:gd name="T6" fmla="*/ 3 w 17"/>
                  <a:gd name="T7" fmla="*/ 14 h 17"/>
                  <a:gd name="T8" fmla="*/ 5 w 17"/>
                  <a:gd name="T9" fmla="*/ 14 h 17"/>
                  <a:gd name="T10" fmla="*/ 12 w 17"/>
                  <a:gd name="T11" fmla="*/ 17 h 17"/>
                  <a:gd name="T12" fmla="*/ 17 w 17"/>
                  <a:gd name="T13" fmla="*/ 14 h 17"/>
                  <a:gd name="T14" fmla="*/ 10 w 17"/>
                  <a:gd name="T15" fmla="*/ 10 h 17"/>
                  <a:gd name="T16" fmla="*/ 9 w 17"/>
                  <a:gd name="T17" fmla="*/ 8 h 17"/>
                  <a:gd name="T18" fmla="*/ 9 w 17"/>
                  <a:gd name="T19" fmla="*/ 5 h 17"/>
                  <a:gd name="T20" fmla="*/ 5 w 17"/>
                  <a:gd name="T21" fmla="*/ 1 h 17"/>
                  <a:gd name="T22" fmla="*/ 2 w 17"/>
                  <a:gd name="T23" fmla="*/ 0 h 17"/>
                  <a:gd name="T24" fmla="*/ 0 w 17"/>
                  <a:gd name="T25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" h="17">
                    <a:moveTo>
                      <a:pt x="0" y="3"/>
                    </a:moveTo>
                    <a:lnTo>
                      <a:pt x="2" y="8"/>
                    </a:lnTo>
                    <a:lnTo>
                      <a:pt x="0" y="10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12" y="17"/>
                    </a:lnTo>
                    <a:lnTo>
                      <a:pt x="17" y="14"/>
                    </a:lnTo>
                    <a:lnTo>
                      <a:pt x="10" y="10"/>
                    </a:lnTo>
                    <a:lnTo>
                      <a:pt x="9" y="8"/>
                    </a:lnTo>
                    <a:lnTo>
                      <a:pt x="9" y="5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Freeform 285">
                <a:extLst>
                  <a:ext uri="{FF2B5EF4-FFF2-40B4-BE49-F238E27FC236}">
                    <a16:creationId xmlns:a16="http://schemas.microsoft.com/office/drawing/2014/main" id="{5F10BD6E-7EF5-F4B6-6875-2A1B696A2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" y="2156"/>
                <a:ext cx="366" cy="652"/>
              </a:xfrm>
              <a:custGeom>
                <a:avLst/>
                <a:gdLst>
                  <a:gd name="T0" fmla="*/ 601 w 733"/>
                  <a:gd name="T1" fmla="*/ 949 h 1303"/>
                  <a:gd name="T2" fmla="*/ 707 w 733"/>
                  <a:gd name="T3" fmla="*/ 952 h 1303"/>
                  <a:gd name="T4" fmla="*/ 679 w 733"/>
                  <a:gd name="T5" fmla="*/ 1098 h 1303"/>
                  <a:gd name="T6" fmla="*/ 628 w 733"/>
                  <a:gd name="T7" fmla="*/ 1131 h 1303"/>
                  <a:gd name="T8" fmla="*/ 573 w 733"/>
                  <a:gd name="T9" fmla="*/ 1159 h 1303"/>
                  <a:gd name="T10" fmla="*/ 621 w 733"/>
                  <a:gd name="T11" fmla="*/ 1186 h 1303"/>
                  <a:gd name="T12" fmla="*/ 665 w 733"/>
                  <a:gd name="T13" fmla="*/ 1230 h 1303"/>
                  <a:gd name="T14" fmla="*/ 549 w 733"/>
                  <a:gd name="T15" fmla="*/ 1270 h 1303"/>
                  <a:gd name="T16" fmla="*/ 459 w 733"/>
                  <a:gd name="T17" fmla="*/ 1249 h 1303"/>
                  <a:gd name="T18" fmla="*/ 412 w 733"/>
                  <a:gd name="T19" fmla="*/ 1230 h 1303"/>
                  <a:gd name="T20" fmla="*/ 352 w 733"/>
                  <a:gd name="T21" fmla="*/ 1247 h 1303"/>
                  <a:gd name="T22" fmla="*/ 308 w 733"/>
                  <a:gd name="T23" fmla="*/ 1268 h 1303"/>
                  <a:gd name="T24" fmla="*/ 213 w 733"/>
                  <a:gd name="T25" fmla="*/ 1258 h 1303"/>
                  <a:gd name="T26" fmla="*/ 174 w 733"/>
                  <a:gd name="T27" fmla="*/ 1282 h 1303"/>
                  <a:gd name="T28" fmla="*/ 122 w 733"/>
                  <a:gd name="T29" fmla="*/ 1261 h 1303"/>
                  <a:gd name="T30" fmla="*/ 64 w 733"/>
                  <a:gd name="T31" fmla="*/ 1274 h 1303"/>
                  <a:gd name="T32" fmla="*/ 21 w 733"/>
                  <a:gd name="T33" fmla="*/ 1274 h 1303"/>
                  <a:gd name="T34" fmla="*/ 74 w 733"/>
                  <a:gd name="T35" fmla="*/ 1230 h 1303"/>
                  <a:gd name="T36" fmla="*/ 157 w 733"/>
                  <a:gd name="T37" fmla="*/ 1163 h 1303"/>
                  <a:gd name="T38" fmla="*/ 241 w 733"/>
                  <a:gd name="T39" fmla="*/ 1149 h 1303"/>
                  <a:gd name="T40" fmla="*/ 311 w 733"/>
                  <a:gd name="T41" fmla="*/ 1115 h 1303"/>
                  <a:gd name="T42" fmla="*/ 311 w 733"/>
                  <a:gd name="T43" fmla="*/ 1101 h 1303"/>
                  <a:gd name="T44" fmla="*/ 232 w 733"/>
                  <a:gd name="T45" fmla="*/ 1110 h 1303"/>
                  <a:gd name="T46" fmla="*/ 178 w 733"/>
                  <a:gd name="T47" fmla="*/ 1080 h 1303"/>
                  <a:gd name="T48" fmla="*/ 173 w 733"/>
                  <a:gd name="T49" fmla="*/ 1047 h 1303"/>
                  <a:gd name="T50" fmla="*/ 113 w 733"/>
                  <a:gd name="T51" fmla="*/ 1045 h 1303"/>
                  <a:gd name="T52" fmla="*/ 95 w 733"/>
                  <a:gd name="T53" fmla="*/ 1014 h 1303"/>
                  <a:gd name="T54" fmla="*/ 157 w 733"/>
                  <a:gd name="T55" fmla="*/ 987 h 1303"/>
                  <a:gd name="T56" fmla="*/ 220 w 733"/>
                  <a:gd name="T57" fmla="*/ 922 h 1303"/>
                  <a:gd name="T58" fmla="*/ 192 w 733"/>
                  <a:gd name="T59" fmla="*/ 887 h 1303"/>
                  <a:gd name="T60" fmla="*/ 210 w 733"/>
                  <a:gd name="T61" fmla="*/ 854 h 1303"/>
                  <a:gd name="T62" fmla="*/ 276 w 733"/>
                  <a:gd name="T63" fmla="*/ 824 h 1303"/>
                  <a:gd name="T64" fmla="*/ 336 w 733"/>
                  <a:gd name="T65" fmla="*/ 813 h 1303"/>
                  <a:gd name="T66" fmla="*/ 336 w 733"/>
                  <a:gd name="T67" fmla="*/ 796 h 1303"/>
                  <a:gd name="T68" fmla="*/ 355 w 733"/>
                  <a:gd name="T69" fmla="*/ 741 h 1303"/>
                  <a:gd name="T70" fmla="*/ 366 w 733"/>
                  <a:gd name="T71" fmla="*/ 704 h 1303"/>
                  <a:gd name="T72" fmla="*/ 343 w 733"/>
                  <a:gd name="T73" fmla="*/ 692 h 1303"/>
                  <a:gd name="T74" fmla="*/ 325 w 733"/>
                  <a:gd name="T75" fmla="*/ 622 h 1303"/>
                  <a:gd name="T76" fmla="*/ 378 w 733"/>
                  <a:gd name="T77" fmla="*/ 580 h 1303"/>
                  <a:gd name="T78" fmla="*/ 459 w 733"/>
                  <a:gd name="T79" fmla="*/ 502 h 1303"/>
                  <a:gd name="T80" fmla="*/ 378 w 733"/>
                  <a:gd name="T81" fmla="*/ 580 h 1303"/>
                  <a:gd name="T82" fmla="*/ 266 w 733"/>
                  <a:gd name="T83" fmla="*/ 573 h 1303"/>
                  <a:gd name="T84" fmla="*/ 208 w 733"/>
                  <a:gd name="T85" fmla="*/ 539 h 1303"/>
                  <a:gd name="T86" fmla="*/ 252 w 733"/>
                  <a:gd name="T87" fmla="*/ 421 h 1303"/>
                  <a:gd name="T88" fmla="*/ 218 w 733"/>
                  <a:gd name="T89" fmla="*/ 407 h 1303"/>
                  <a:gd name="T90" fmla="*/ 185 w 733"/>
                  <a:gd name="T91" fmla="*/ 434 h 1303"/>
                  <a:gd name="T92" fmla="*/ 218 w 733"/>
                  <a:gd name="T93" fmla="*/ 332 h 1303"/>
                  <a:gd name="T94" fmla="*/ 202 w 733"/>
                  <a:gd name="T95" fmla="*/ 260 h 1303"/>
                  <a:gd name="T96" fmla="*/ 243 w 733"/>
                  <a:gd name="T97" fmla="*/ 158 h 1303"/>
                  <a:gd name="T98" fmla="*/ 294 w 733"/>
                  <a:gd name="T99" fmla="*/ 68 h 1303"/>
                  <a:gd name="T100" fmla="*/ 431 w 733"/>
                  <a:gd name="T101" fmla="*/ 21 h 1303"/>
                  <a:gd name="T102" fmla="*/ 452 w 733"/>
                  <a:gd name="T103" fmla="*/ 174 h 1303"/>
                  <a:gd name="T104" fmla="*/ 549 w 733"/>
                  <a:gd name="T105" fmla="*/ 219 h 1303"/>
                  <a:gd name="T106" fmla="*/ 445 w 733"/>
                  <a:gd name="T107" fmla="*/ 356 h 1303"/>
                  <a:gd name="T108" fmla="*/ 447 w 733"/>
                  <a:gd name="T109" fmla="*/ 385 h 1303"/>
                  <a:gd name="T110" fmla="*/ 368 w 733"/>
                  <a:gd name="T111" fmla="*/ 418 h 1303"/>
                  <a:gd name="T112" fmla="*/ 477 w 733"/>
                  <a:gd name="T113" fmla="*/ 474 h 1303"/>
                  <a:gd name="T114" fmla="*/ 512 w 733"/>
                  <a:gd name="T115" fmla="*/ 522 h 1303"/>
                  <a:gd name="T116" fmla="*/ 526 w 733"/>
                  <a:gd name="T117" fmla="*/ 657 h 1303"/>
                  <a:gd name="T118" fmla="*/ 586 w 733"/>
                  <a:gd name="T119" fmla="*/ 725 h 1303"/>
                  <a:gd name="T120" fmla="*/ 612 w 733"/>
                  <a:gd name="T121" fmla="*/ 827 h 1303"/>
                  <a:gd name="T122" fmla="*/ 575 w 733"/>
                  <a:gd name="T123" fmla="*/ 811 h 1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33" h="1303">
                    <a:moveTo>
                      <a:pt x="601" y="841"/>
                    </a:moveTo>
                    <a:lnTo>
                      <a:pt x="607" y="845"/>
                    </a:lnTo>
                    <a:lnTo>
                      <a:pt x="607" y="848"/>
                    </a:lnTo>
                    <a:lnTo>
                      <a:pt x="612" y="850"/>
                    </a:lnTo>
                    <a:lnTo>
                      <a:pt x="614" y="850"/>
                    </a:lnTo>
                    <a:lnTo>
                      <a:pt x="614" y="852"/>
                    </a:lnTo>
                    <a:lnTo>
                      <a:pt x="615" y="857"/>
                    </a:lnTo>
                    <a:lnTo>
                      <a:pt x="617" y="862"/>
                    </a:lnTo>
                    <a:lnTo>
                      <a:pt x="619" y="868"/>
                    </a:lnTo>
                    <a:lnTo>
                      <a:pt x="622" y="882"/>
                    </a:lnTo>
                    <a:lnTo>
                      <a:pt x="624" y="892"/>
                    </a:lnTo>
                    <a:lnTo>
                      <a:pt x="624" y="896"/>
                    </a:lnTo>
                    <a:lnTo>
                      <a:pt x="624" y="901"/>
                    </a:lnTo>
                    <a:lnTo>
                      <a:pt x="622" y="908"/>
                    </a:lnTo>
                    <a:lnTo>
                      <a:pt x="617" y="913"/>
                    </a:lnTo>
                    <a:lnTo>
                      <a:pt x="608" y="919"/>
                    </a:lnTo>
                    <a:lnTo>
                      <a:pt x="601" y="926"/>
                    </a:lnTo>
                    <a:lnTo>
                      <a:pt x="596" y="929"/>
                    </a:lnTo>
                    <a:lnTo>
                      <a:pt x="593" y="934"/>
                    </a:lnTo>
                    <a:lnTo>
                      <a:pt x="591" y="936"/>
                    </a:lnTo>
                    <a:lnTo>
                      <a:pt x="587" y="940"/>
                    </a:lnTo>
                    <a:lnTo>
                      <a:pt x="593" y="940"/>
                    </a:lnTo>
                    <a:lnTo>
                      <a:pt x="594" y="941"/>
                    </a:lnTo>
                    <a:lnTo>
                      <a:pt x="598" y="941"/>
                    </a:lnTo>
                    <a:lnTo>
                      <a:pt x="601" y="945"/>
                    </a:lnTo>
                    <a:lnTo>
                      <a:pt x="601" y="949"/>
                    </a:lnTo>
                    <a:lnTo>
                      <a:pt x="603" y="954"/>
                    </a:lnTo>
                    <a:lnTo>
                      <a:pt x="607" y="956"/>
                    </a:lnTo>
                    <a:lnTo>
                      <a:pt x="610" y="957"/>
                    </a:lnTo>
                    <a:lnTo>
                      <a:pt x="612" y="954"/>
                    </a:lnTo>
                    <a:lnTo>
                      <a:pt x="617" y="961"/>
                    </a:lnTo>
                    <a:lnTo>
                      <a:pt x="619" y="957"/>
                    </a:lnTo>
                    <a:lnTo>
                      <a:pt x="624" y="952"/>
                    </a:lnTo>
                    <a:lnTo>
                      <a:pt x="624" y="949"/>
                    </a:lnTo>
                    <a:lnTo>
                      <a:pt x="626" y="943"/>
                    </a:lnTo>
                    <a:lnTo>
                      <a:pt x="628" y="941"/>
                    </a:lnTo>
                    <a:lnTo>
                      <a:pt x="630" y="936"/>
                    </a:lnTo>
                    <a:lnTo>
                      <a:pt x="633" y="934"/>
                    </a:lnTo>
                    <a:lnTo>
                      <a:pt x="637" y="933"/>
                    </a:lnTo>
                    <a:lnTo>
                      <a:pt x="647" y="934"/>
                    </a:lnTo>
                    <a:lnTo>
                      <a:pt x="647" y="936"/>
                    </a:lnTo>
                    <a:lnTo>
                      <a:pt x="649" y="934"/>
                    </a:lnTo>
                    <a:lnTo>
                      <a:pt x="656" y="934"/>
                    </a:lnTo>
                    <a:lnTo>
                      <a:pt x="661" y="936"/>
                    </a:lnTo>
                    <a:lnTo>
                      <a:pt x="665" y="936"/>
                    </a:lnTo>
                    <a:lnTo>
                      <a:pt x="672" y="938"/>
                    </a:lnTo>
                    <a:lnTo>
                      <a:pt x="673" y="940"/>
                    </a:lnTo>
                    <a:lnTo>
                      <a:pt x="673" y="936"/>
                    </a:lnTo>
                    <a:lnTo>
                      <a:pt x="687" y="943"/>
                    </a:lnTo>
                    <a:lnTo>
                      <a:pt x="698" y="945"/>
                    </a:lnTo>
                    <a:lnTo>
                      <a:pt x="703" y="949"/>
                    </a:lnTo>
                    <a:lnTo>
                      <a:pt x="707" y="952"/>
                    </a:lnTo>
                    <a:lnTo>
                      <a:pt x="710" y="956"/>
                    </a:lnTo>
                    <a:lnTo>
                      <a:pt x="717" y="963"/>
                    </a:lnTo>
                    <a:lnTo>
                      <a:pt x="728" y="977"/>
                    </a:lnTo>
                    <a:lnTo>
                      <a:pt x="733" y="991"/>
                    </a:lnTo>
                    <a:lnTo>
                      <a:pt x="733" y="1001"/>
                    </a:lnTo>
                    <a:lnTo>
                      <a:pt x="733" y="1014"/>
                    </a:lnTo>
                    <a:lnTo>
                      <a:pt x="733" y="1017"/>
                    </a:lnTo>
                    <a:lnTo>
                      <a:pt x="733" y="1022"/>
                    </a:lnTo>
                    <a:lnTo>
                      <a:pt x="731" y="1026"/>
                    </a:lnTo>
                    <a:lnTo>
                      <a:pt x="728" y="1033"/>
                    </a:lnTo>
                    <a:lnTo>
                      <a:pt x="728" y="1038"/>
                    </a:lnTo>
                    <a:lnTo>
                      <a:pt x="723" y="1047"/>
                    </a:lnTo>
                    <a:lnTo>
                      <a:pt x="719" y="1052"/>
                    </a:lnTo>
                    <a:lnTo>
                      <a:pt x="716" y="1061"/>
                    </a:lnTo>
                    <a:lnTo>
                      <a:pt x="716" y="1068"/>
                    </a:lnTo>
                    <a:lnTo>
                      <a:pt x="710" y="1080"/>
                    </a:lnTo>
                    <a:lnTo>
                      <a:pt x="707" y="1084"/>
                    </a:lnTo>
                    <a:lnTo>
                      <a:pt x="702" y="1084"/>
                    </a:lnTo>
                    <a:lnTo>
                      <a:pt x="696" y="1089"/>
                    </a:lnTo>
                    <a:lnTo>
                      <a:pt x="693" y="1094"/>
                    </a:lnTo>
                    <a:lnTo>
                      <a:pt x="691" y="1096"/>
                    </a:lnTo>
                    <a:lnTo>
                      <a:pt x="684" y="1103"/>
                    </a:lnTo>
                    <a:lnTo>
                      <a:pt x="682" y="1103"/>
                    </a:lnTo>
                    <a:lnTo>
                      <a:pt x="682" y="1100"/>
                    </a:lnTo>
                    <a:lnTo>
                      <a:pt x="680" y="1098"/>
                    </a:lnTo>
                    <a:lnTo>
                      <a:pt x="679" y="1098"/>
                    </a:lnTo>
                    <a:lnTo>
                      <a:pt x="677" y="1098"/>
                    </a:lnTo>
                    <a:lnTo>
                      <a:pt x="670" y="1098"/>
                    </a:lnTo>
                    <a:lnTo>
                      <a:pt x="668" y="1096"/>
                    </a:lnTo>
                    <a:lnTo>
                      <a:pt x="665" y="1100"/>
                    </a:lnTo>
                    <a:lnTo>
                      <a:pt x="670" y="1100"/>
                    </a:lnTo>
                    <a:lnTo>
                      <a:pt x="673" y="1101"/>
                    </a:lnTo>
                    <a:lnTo>
                      <a:pt x="680" y="1101"/>
                    </a:lnTo>
                    <a:lnTo>
                      <a:pt x="680" y="1105"/>
                    </a:lnTo>
                    <a:lnTo>
                      <a:pt x="679" y="1105"/>
                    </a:lnTo>
                    <a:lnTo>
                      <a:pt x="677" y="1108"/>
                    </a:lnTo>
                    <a:lnTo>
                      <a:pt x="672" y="1112"/>
                    </a:lnTo>
                    <a:lnTo>
                      <a:pt x="675" y="1112"/>
                    </a:lnTo>
                    <a:lnTo>
                      <a:pt x="675" y="1114"/>
                    </a:lnTo>
                    <a:lnTo>
                      <a:pt x="677" y="1110"/>
                    </a:lnTo>
                    <a:lnTo>
                      <a:pt x="679" y="1112"/>
                    </a:lnTo>
                    <a:lnTo>
                      <a:pt x="679" y="1114"/>
                    </a:lnTo>
                    <a:lnTo>
                      <a:pt x="672" y="1122"/>
                    </a:lnTo>
                    <a:lnTo>
                      <a:pt x="663" y="1126"/>
                    </a:lnTo>
                    <a:lnTo>
                      <a:pt x="654" y="1126"/>
                    </a:lnTo>
                    <a:lnTo>
                      <a:pt x="652" y="1119"/>
                    </a:lnTo>
                    <a:lnTo>
                      <a:pt x="647" y="1117"/>
                    </a:lnTo>
                    <a:lnTo>
                      <a:pt x="642" y="1121"/>
                    </a:lnTo>
                    <a:lnTo>
                      <a:pt x="638" y="1126"/>
                    </a:lnTo>
                    <a:lnTo>
                      <a:pt x="631" y="1128"/>
                    </a:lnTo>
                    <a:lnTo>
                      <a:pt x="624" y="1128"/>
                    </a:lnTo>
                    <a:lnTo>
                      <a:pt x="628" y="1131"/>
                    </a:lnTo>
                    <a:lnTo>
                      <a:pt x="631" y="1129"/>
                    </a:lnTo>
                    <a:lnTo>
                      <a:pt x="635" y="1129"/>
                    </a:lnTo>
                    <a:lnTo>
                      <a:pt x="640" y="1128"/>
                    </a:lnTo>
                    <a:lnTo>
                      <a:pt x="644" y="1128"/>
                    </a:lnTo>
                    <a:lnTo>
                      <a:pt x="645" y="1129"/>
                    </a:lnTo>
                    <a:lnTo>
                      <a:pt x="645" y="1138"/>
                    </a:lnTo>
                    <a:lnTo>
                      <a:pt x="642" y="1145"/>
                    </a:lnTo>
                    <a:lnTo>
                      <a:pt x="633" y="1145"/>
                    </a:lnTo>
                    <a:lnTo>
                      <a:pt x="638" y="1147"/>
                    </a:lnTo>
                    <a:lnTo>
                      <a:pt x="642" y="1147"/>
                    </a:lnTo>
                    <a:lnTo>
                      <a:pt x="644" y="1149"/>
                    </a:lnTo>
                    <a:lnTo>
                      <a:pt x="635" y="1154"/>
                    </a:lnTo>
                    <a:lnTo>
                      <a:pt x="626" y="1159"/>
                    </a:lnTo>
                    <a:lnTo>
                      <a:pt x="612" y="1158"/>
                    </a:lnTo>
                    <a:lnTo>
                      <a:pt x="607" y="1159"/>
                    </a:lnTo>
                    <a:lnTo>
                      <a:pt x="601" y="1159"/>
                    </a:lnTo>
                    <a:lnTo>
                      <a:pt x="596" y="1159"/>
                    </a:lnTo>
                    <a:lnTo>
                      <a:pt x="594" y="1165"/>
                    </a:lnTo>
                    <a:lnTo>
                      <a:pt x="591" y="1166"/>
                    </a:lnTo>
                    <a:lnTo>
                      <a:pt x="584" y="1163"/>
                    </a:lnTo>
                    <a:lnTo>
                      <a:pt x="582" y="1161"/>
                    </a:lnTo>
                    <a:lnTo>
                      <a:pt x="579" y="1163"/>
                    </a:lnTo>
                    <a:lnTo>
                      <a:pt x="573" y="1158"/>
                    </a:lnTo>
                    <a:lnTo>
                      <a:pt x="572" y="1158"/>
                    </a:lnTo>
                    <a:lnTo>
                      <a:pt x="572" y="1159"/>
                    </a:lnTo>
                    <a:lnTo>
                      <a:pt x="573" y="1159"/>
                    </a:lnTo>
                    <a:lnTo>
                      <a:pt x="575" y="1161"/>
                    </a:lnTo>
                    <a:lnTo>
                      <a:pt x="579" y="1165"/>
                    </a:lnTo>
                    <a:lnTo>
                      <a:pt x="582" y="1165"/>
                    </a:lnTo>
                    <a:lnTo>
                      <a:pt x="586" y="1166"/>
                    </a:lnTo>
                    <a:lnTo>
                      <a:pt x="591" y="1168"/>
                    </a:lnTo>
                    <a:lnTo>
                      <a:pt x="593" y="1168"/>
                    </a:lnTo>
                    <a:lnTo>
                      <a:pt x="596" y="1166"/>
                    </a:lnTo>
                    <a:lnTo>
                      <a:pt x="598" y="1163"/>
                    </a:lnTo>
                    <a:lnTo>
                      <a:pt x="605" y="1163"/>
                    </a:lnTo>
                    <a:lnTo>
                      <a:pt x="617" y="1168"/>
                    </a:lnTo>
                    <a:lnTo>
                      <a:pt x="619" y="1170"/>
                    </a:lnTo>
                    <a:lnTo>
                      <a:pt x="617" y="1173"/>
                    </a:lnTo>
                    <a:lnTo>
                      <a:pt x="610" y="1173"/>
                    </a:lnTo>
                    <a:lnTo>
                      <a:pt x="607" y="1175"/>
                    </a:lnTo>
                    <a:lnTo>
                      <a:pt x="605" y="1175"/>
                    </a:lnTo>
                    <a:lnTo>
                      <a:pt x="607" y="1179"/>
                    </a:lnTo>
                    <a:lnTo>
                      <a:pt x="610" y="1179"/>
                    </a:lnTo>
                    <a:lnTo>
                      <a:pt x="614" y="1175"/>
                    </a:lnTo>
                    <a:lnTo>
                      <a:pt x="615" y="1177"/>
                    </a:lnTo>
                    <a:lnTo>
                      <a:pt x="614" y="1179"/>
                    </a:lnTo>
                    <a:lnTo>
                      <a:pt x="614" y="1182"/>
                    </a:lnTo>
                    <a:lnTo>
                      <a:pt x="615" y="1180"/>
                    </a:lnTo>
                    <a:lnTo>
                      <a:pt x="617" y="1180"/>
                    </a:lnTo>
                    <a:lnTo>
                      <a:pt x="619" y="1182"/>
                    </a:lnTo>
                    <a:lnTo>
                      <a:pt x="621" y="1184"/>
                    </a:lnTo>
                    <a:lnTo>
                      <a:pt x="621" y="1186"/>
                    </a:lnTo>
                    <a:lnTo>
                      <a:pt x="628" y="1186"/>
                    </a:lnTo>
                    <a:lnTo>
                      <a:pt x="633" y="1189"/>
                    </a:lnTo>
                    <a:lnTo>
                      <a:pt x="635" y="1189"/>
                    </a:lnTo>
                    <a:lnTo>
                      <a:pt x="637" y="1189"/>
                    </a:lnTo>
                    <a:lnTo>
                      <a:pt x="642" y="1189"/>
                    </a:lnTo>
                    <a:lnTo>
                      <a:pt x="645" y="1187"/>
                    </a:lnTo>
                    <a:lnTo>
                      <a:pt x="651" y="1187"/>
                    </a:lnTo>
                    <a:lnTo>
                      <a:pt x="652" y="1187"/>
                    </a:lnTo>
                    <a:lnTo>
                      <a:pt x="659" y="1187"/>
                    </a:lnTo>
                    <a:lnTo>
                      <a:pt x="665" y="1189"/>
                    </a:lnTo>
                    <a:lnTo>
                      <a:pt x="670" y="1187"/>
                    </a:lnTo>
                    <a:lnTo>
                      <a:pt x="682" y="1187"/>
                    </a:lnTo>
                    <a:lnTo>
                      <a:pt x="684" y="1191"/>
                    </a:lnTo>
                    <a:lnTo>
                      <a:pt x="682" y="1194"/>
                    </a:lnTo>
                    <a:lnTo>
                      <a:pt x="679" y="1198"/>
                    </a:lnTo>
                    <a:lnTo>
                      <a:pt x="675" y="1200"/>
                    </a:lnTo>
                    <a:lnTo>
                      <a:pt x="673" y="1203"/>
                    </a:lnTo>
                    <a:lnTo>
                      <a:pt x="675" y="1207"/>
                    </a:lnTo>
                    <a:lnTo>
                      <a:pt x="675" y="1209"/>
                    </a:lnTo>
                    <a:lnTo>
                      <a:pt x="677" y="1216"/>
                    </a:lnTo>
                    <a:lnTo>
                      <a:pt x="675" y="1223"/>
                    </a:lnTo>
                    <a:lnTo>
                      <a:pt x="672" y="1226"/>
                    </a:lnTo>
                    <a:lnTo>
                      <a:pt x="668" y="1228"/>
                    </a:lnTo>
                    <a:lnTo>
                      <a:pt x="666" y="1230"/>
                    </a:lnTo>
                    <a:lnTo>
                      <a:pt x="666" y="1231"/>
                    </a:lnTo>
                    <a:lnTo>
                      <a:pt x="665" y="1230"/>
                    </a:lnTo>
                    <a:lnTo>
                      <a:pt x="659" y="1231"/>
                    </a:lnTo>
                    <a:lnTo>
                      <a:pt x="658" y="1231"/>
                    </a:lnTo>
                    <a:lnTo>
                      <a:pt x="656" y="1233"/>
                    </a:lnTo>
                    <a:lnTo>
                      <a:pt x="654" y="1235"/>
                    </a:lnTo>
                    <a:lnTo>
                      <a:pt x="652" y="1233"/>
                    </a:lnTo>
                    <a:lnTo>
                      <a:pt x="645" y="1235"/>
                    </a:lnTo>
                    <a:lnTo>
                      <a:pt x="638" y="1237"/>
                    </a:lnTo>
                    <a:lnTo>
                      <a:pt x="633" y="1240"/>
                    </a:lnTo>
                    <a:lnTo>
                      <a:pt x="631" y="1247"/>
                    </a:lnTo>
                    <a:lnTo>
                      <a:pt x="630" y="1252"/>
                    </a:lnTo>
                    <a:lnTo>
                      <a:pt x="631" y="1256"/>
                    </a:lnTo>
                    <a:lnTo>
                      <a:pt x="630" y="1256"/>
                    </a:lnTo>
                    <a:lnTo>
                      <a:pt x="622" y="1256"/>
                    </a:lnTo>
                    <a:lnTo>
                      <a:pt x="617" y="1252"/>
                    </a:lnTo>
                    <a:lnTo>
                      <a:pt x="612" y="1251"/>
                    </a:lnTo>
                    <a:lnTo>
                      <a:pt x="612" y="1252"/>
                    </a:lnTo>
                    <a:lnTo>
                      <a:pt x="600" y="1261"/>
                    </a:lnTo>
                    <a:lnTo>
                      <a:pt x="593" y="1263"/>
                    </a:lnTo>
                    <a:lnTo>
                      <a:pt x="587" y="1261"/>
                    </a:lnTo>
                    <a:lnTo>
                      <a:pt x="580" y="1263"/>
                    </a:lnTo>
                    <a:lnTo>
                      <a:pt x="575" y="1265"/>
                    </a:lnTo>
                    <a:lnTo>
                      <a:pt x="570" y="1268"/>
                    </a:lnTo>
                    <a:lnTo>
                      <a:pt x="563" y="1274"/>
                    </a:lnTo>
                    <a:lnTo>
                      <a:pt x="561" y="1275"/>
                    </a:lnTo>
                    <a:lnTo>
                      <a:pt x="556" y="1274"/>
                    </a:lnTo>
                    <a:lnTo>
                      <a:pt x="549" y="1270"/>
                    </a:lnTo>
                    <a:lnTo>
                      <a:pt x="543" y="1265"/>
                    </a:lnTo>
                    <a:lnTo>
                      <a:pt x="540" y="1265"/>
                    </a:lnTo>
                    <a:lnTo>
                      <a:pt x="531" y="1261"/>
                    </a:lnTo>
                    <a:lnTo>
                      <a:pt x="526" y="1256"/>
                    </a:lnTo>
                    <a:lnTo>
                      <a:pt x="517" y="1254"/>
                    </a:lnTo>
                    <a:lnTo>
                      <a:pt x="510" y="1254"/>
                    </a:lnTo>
                    <a:lnTo>
                      <a:pt x="505" y="1256"/>
                    </a:lnTo>
                    <a:lnTo>
                      <a:pt x="496" y="1254"/>
                    </a:lnTo>
                    <a:lnTo>
                      <a:pt x="491" y="1254"/>
                    </a:lnTo>
                    <a:lnTo>
                      <a:pt x="485" y="1256"/>
                    </a:lnTo>
                    <a:lnTo>
                      <a:pt x="480" y="1256"/>
                    </a:lnTo>
                    <a:lnTo>
                      <a:pt x="473" y="1256"/>
                    </a:lnTo>
                    <a:lnTo>
                      <a:pt x="471" y="1258"/>
                    </a:lnTo>
                    <a:lnTo>
                      <a:pt x="470" y="1258"/>
                    </a:lnTo>
                    <a:lnTo>
                      <a:pt x="470" y="1260"/>
                    </a:lnTo>
                    <a:lnTo>
                      <a:pt x="468" y="1263"/>
                    </a:lnTo>
                    <a:lnTo>
                      <a:pt x="466" y="1263"/>
                    </a:lnTo>
                    <a:lnTo>
                      <a:pt x="464" y="1263"/>
                    </a:lnTo>
                    <a:lnTo>
                      <a:pt x="464" y="1261"/>
                    </a:lnTo>
                    <a:lnTo>
                      <a:pt x="456" y="1254"/>
                    </a:lnTo>
                    <a:lnTo>
                      <a:pt x="457" y="1249"/>
                    </a:lnTo>
                    <a:lnTo>
                      <a:pt x="461" y="1249"/>
                    </a:lnTo>
                    <a:lnTo>
                      <a:pt x="463" y="1247"/>
                    </a:lnTo>
                    <a:lnTo>
                      <a:pt x="461" y="1247"/>
                    </a:lnTo>
                    <a:lnTo>
                      <a:pt x="461" y="1245"/>
                    </a:lnTo>
                    <a:lnTo>
                      <a:pt x="459" y="1249"/>
                    </a:lnTo>
                    <a:lnTo>
                      <a:pt x="459" y="1247"/>
                    </a:lnTo>
                    <a:lnTo>
                      <a:pt x="459" y="1244"/>
                    </a:lnTo>
                    <a:lnTo>
                      <a:pt x="457" y="1244"/>
                    </a:lnTo>
                    <a:lnTo>
                      <a:pt x="457" y="1249"/>
                    </a:lnTo>
                    <a:lnTo>
                      <a:pt x="454" y="1247"/>
                    </a:lnTo>
                    <a:lnTo>
                      <a:pt x="454" y="1242"/>
                    </a:lnTo>
                    <a:lnTo>
                      <a:pt x="452" y="1242"/>
                    </a:lnTo>
                    <a:lnTo>
                      <a:pt x="452" y="1244"/>
                    </a:lnTo>
                    <a:lnTo>
                      <a:pt x="452" y="1249"/>
                    </a:lnTo>
                    <a:lnTo>
                      <a:pt x="454" y="1252"/>
                    </a:lnTo>
                    <a:lnTo>
                      <a:pt x="449" y="1251"/>
                    </a:lnTo>
                    <a:lnTo>
                      <a:pt x="447" y="1249"/>
                    </a:lnTo>
                    <a:lnTo>
                      <a:pt x="450" y="1244"/>
                    </a:lnTo>
                    <a:lnTo>
                      <a:pt x="445" y="1244"/>
                    </a:lnTo>
                    <a:lnTo>
                      <a:pt x="445" y="1249"/>
                    </a:lnTo>
                    <a:lnTo>
                      <a:pt x="440" y="1251"/>
                    </a:lnTo>
                    <a:lnTo>
                      <a:pt x="438" y="1249"/>
                    </a:lnTo>
                    <a:lnTo>
                      <a:pt x="440" y="1242"/>
                    </a:lnTo>
                    <a:lnTo>
                      <a:pt x="434" y="1240"/>
                    </a:lnTo>
                    <a:lnTo>
                      <a:pt x="436" y="1245"/>
                    </a:lnTo>
                    <a:lnTo>
                      <a:pt x="436" y="1249"/>
                    </a:lnTo>
                    <a:lnTo>
                      <a:pt x="431" y="1247"/>
                    </a:lnTo>
                    <a:lnTo>
                      <a:pt x="426" y="1242"/>
                    </a:lnTo>
                    <a:lnTo>
                      <a:pt x="422" y="1238"/>
                    </a:lnTo>
                    <a:lnTo>
                      <a:pt x="417" y="1230"/>
                    </a:lnTo>
                    <a:lnTo>
                      <a:pt x="412" y="1230"/>
                    </a:lnTo>
                    <a:lnTo>
                      <a:pt x="420" y="1242"/>
                    </a:lnTo>
                    <a:lnTo>
                      <a:pt x="417" y="1245"/>
                    </a:lnTo>
                    <a:lnTo>
                      <a:pt x="412" y="1245"/>
                    </a:lnTo>
                    <a:lnTo>
                      <a:pt x="412" y="1247"/>
                    </a:lnTo>
                    <a:lnTo>
                      <a:pt x="406" y="1247"/>
                    </a:lnTo>
                    <a:lnTo>
                      <a:pt x="399" y="1247"/>
                    </a:lnTo>
                    <a:lnTo>
                      <a:pt x="399" y="1251"/>
                    </a:lnTo>
                    <a:lnTo>
                      <a:pt x="396" y="1252"/>
                    </a:lnTo>
                    <a:lnTo>
                      <a:pt x="396" y="1254"/>
                    </a:lnTo>
                    <a:lnTo>
                      <a:pt x="392" y="1252"/>
                    </a:lnTo>
                    <a:lnTo>
                      <a:pt x="389" y="1251"/>
                    </a:lnTo>
                    <a:lnTo>
                      <a:pt x="385" y="1249"/>
                    </a:lnTo>
                    <a:lnTo>
                      <a:pt x="378" y="1247"/>
                    </a:lnTo>
                    <a:lnTo>
                      <a:pt x="380" y="1249"/>
                    </a:lnTo>
                    <a:lnTo>
                      <a:pt x="373" y="1247"/>
                    </a:lnTo>
                    <a:lnTo>
                      <a:pt x="366" y="1249"/>
                    </a:lnTo>
                    <a:lnTo>
                      <a:pt x="362" y="1249"/>
                    </a:lnTo>
                    <a:lnTo>
                      <a:pt x="361" y="1252"/>
                    </a:lnTo>
                    <a:lnTo>
                      <a:pt x="359" y="1251"/>
                    </a:lnTo>
                    <a:lnTo>
                      <a:pt x="359" y="1247"/>
                    </a:lnTo>
                    <a:lnTo>
                      <a:pt x="354" y="1247"/>
                    </a:lnTo>
                    <a:lnTo>
                      <a:pt x="354" y="1245"/>
                    </a:lnTo>
                    <a:lnTo>
                      <a:pt x="348" y="1245"/>
                    </a:lnTo>
                    <a:lnTo>
                      <a:pt x="348" y="1249"/>
                    </a:lnTo>
                    <a:lnTo>
                      <a:pt x="350" y="1247"/>
                    </a:lnTo>
                    <a:lnTo>
                      <a:pt x="352" y="1247"/>
                    </a:lnTo>
                    <a:lnTo>
                      <a:pt x="352" y="1249"/>
                    </a:lnTo>
                    <a:lnTo>
                      <a:pt x="352" y="1251"/>
                    </a:lnTo>
                    <a:lnTo>
                      <a:pt x="355" y="1252"/>
                    </a:lnTo>
                    <a:lnTo>
                      <a:pt x="357" y="1252"/>
                    </a:lnTo>
                    <a:lnTo>
                      <a:pt x="359" y="1252"/>
                    </a:lnTo>
                    <a:lnTo>
                      <a:pt x="359" y="1256"/>
                    </a:lnTo>
                    <a:lnTo>
                      <a:pt x="359" y="1258"/>
                    </a:lnTo>
                    <a:lnTo>
                      <a:pt x="355" y="1265"/>
                    </a:lnTo>
                    <a:lnTo>
                      <a:pt x="352" y="1265"/>
                    </a:lnTo>
                    <a:lnTo>
                      <a:pt x="347" y="1267"/>
                    </a:lnTo>
                    <a:lnTo>
                      <a:pt x="347" y="1263"/>
                    </a:lnTo>
                    <a:lnTo>
                      <a:pt x="343" y="1261"/>
                    </a:lnTo>
                    <a:lnTo>
                      <a:pt x="340" y="1260"/>
                    </a:lnTo>
                    <a:lnTo>
                      <a:pt x="336" y="1258"/>
                    </a:lnTo>
                    <a:lnTo>
                      <a:pt x="334" y="1256"/>
                    </a:lnTo>
                    <a:lnTo>
                      <a:pt x="333" y="1256"/>
                    </a:lnTo>
                    <a:lnTo>
                      <a:pt x="322" y="1254"/>
                    </a:lnTo>
                    <a:lnTo>
                      <a:pt x="322" y="1252"/>
                    </a:lnTo>
                    <a:lnTo>
                      <a:pt x="315" y="1252"/>
                    </a:lnTo>
                    <a:lnTo>
                      <a:pt x="311" y="1256"/>
                    </a:lnTo>
                    <a:lnTo>
                      <a:pt x="310" y="1258"/>
                    </a:lnTo>
                    <a:lnTo>
                      <a:pt x="310" y="1261"/>
                    </a:lnTo>
                    <a:lnTo>
                      <a:pt x="313" y="1261"/>
                    </a:lnTo>
                    <a:lnTo>
                      <a:pt x="313" y="1265"/>
                    </a:lnTo>
                    <a:lnTo>
                      <a:pt x="310" y="1268"/>
                    </a:lnTo>
                    <a:lnTo>
                      <a:pt x="308" y="1268"/>
                    </a:lnTo>
                    <a:lnTo>
                      <a:pt x="310" y="1263"/>
                    </a:lnTo>
                    <a:lnTo>
                      <a:pt x="306" y="1258"/>
                    </a:lnTo>
                    <a:lnTo>
                      <a:pt x="296" y="1244"/>
                    </a:lnTo>
                    <a:lnTo>
                      <a:pt x="285" y="1233"/>
                    </a:lnTo>
                    <a:lnTo>
                      <a:pt x="278" y="1230"/>
                    </a:lnTo>
                    <a:lnTo>
                      <a:pt x="273" y="1230"/>
                    </a:lnTo>
                    <a:lnTo>
                      <a:pt x="269" y="1231"/>
                    </a:lnTo>
                    <a:lnTo>
                      <a:pt x="262" y="1233"/>
                    </a:lnTo>
                    <a:lnTo>
                      <a:pt x="259" y="1231"/>
                    </a:lnTo>
                    <a:lnTo>
                      <a:pt x="255" y="1235"/>
                    </a:lnTo>
                    <a:lnTo>
                      <a:pt x="248" y="1231"/>
                    </a:lnTo>
                    <a:lnTo>
                      <a:pt x="241" y="1231"/>
                    </a:lnTo>
                    <a:lnTo>
                      <a:pt x="234" y="1238"/>
                    </a:lnTo>
                    <a:lnTo>
                      <a:pt x="232" y="1238"/>
                    </a:lnTo>
                    <a:lnTo>
                      <a:pt x="231" y="1238"/>
                    </a:lnTo>
                    <a:lnTo>
                      <a:pt x="229" y="1240"/>
                    </a:lnTo>
                    <a:lnTo>
                      <a:pt x="225" y="1238"/>
                    </a:lnTo>
                    <a:lnTo>
                      <a:pt x="225" y="1230"/>
                    </a:lnTo>
                    <a:lnTo>
                      <a:pt x="222" y="1230"/>
                    </a:lnTo>
                    <a:lnTo>
                      <a:pt x="224" y="1233"/>
                    </a:lnTo>
                    <a:lnTo>
                      <a:pt x="222" y="1238"/>
                    </a:lnTo>
                    <a:lnTo>
                      <a:pt x="224" y="1238"/>
                    </a:lnTo>
                    <a:lnTo>
                      <a:pt x="218" y="1244"/>
                    </a:lnTo>
                    <a:lnTo>
                      <a:pt x="215" y="1249"/>
                    </a:lnTo>
                    <a:lnTo>
                      <a:pt x="213" y="1254"/>
                    </a:lnTo>
                    <a:lnTo>
                      <a:pt x="213" y="1258"/>
                    </a:lnTo>
                    <a:lnTo>
                      <a:pt x="215" y="1260"/>
                    </a:lnTo>
                    <a:lnTo>
                      <a:pt x="211" y="1260"/>
                    </a:lnTo>
                    <a:lnTo>
                      <a:pt x="210" y="1260"/>
                    </a:lnTo>
                    <a:lnTo>
                      <a:pt x="208" y="1263"/>
                    </a:lnTo>
                    <a:lnTo>
                      <a:pt x="208" y="1267"/>
                    </a:lnTo>
                    <a:lnTo>
                      <a:pt x="211" y="1268"/>
                    </a:lnTo>
                    <a:lnTo>
                      <a:pt x="211" y="1272"/>
                    </a:lnTo>
                    <a:lnTo>
                      <a:pt x="210" y="1274"/>
                    </a:lnTo>
                    <a:lnTo>
                      <a:pt x="210" y="1275"/>
                    </a:lnTo>
                    <a:lnTo>
                      <a:pt x="206" y="1277"/>
                    </a:lnTo>
                    <a:lnTo>
                      <a:pt x="204" y="1275"/>
                    </a:lnTo>
                    <a:lnTo>
                      <a:pt x="202" y="1279"/>
                    </a:lnTo>
                    <a:lnTo>
                      <a:pt x="201" y="1279"/>
                    </a:lnTo>
                    <a:lnTo>
                      <a:pt x="201" y="1281"/>
                    </a:lnTo>
                    <a:lnTo>
                      <a:pt x="197" y="1281"/>
                    </a:lnTo>
                    <a:lnTo>
                      <a:pt x="195" y="1284"/>
                    </a:lnTo>
                    <a:lnTo>
                      <a:pt x="192" y="1289"/>
                    </a:lnTo>
                    <a:lnTo>
                      <a:pt x="194" y="1293"/>
                    </a:lnTo>
                    <a:lnTo>
                      <a:pt x="192" y="1293"/>
                    </a:lnTo>
                    <a:lnTo>
                      <a:pt x="190" y="1293"/>
                    </a:lnTo>
                    <a:lnTo>
                      <a:pt x="187" y="1295"/>
                    </a:lnTo>
                    <a:lnTo>
                      <a:pt x="183" y="1291"/>
                    </a:lnTo>
                    <a:lnTo>
                      <a:pt x="180" y="1291"/>
                    </a:lnTo>
                    <a:lnTo>
                      <a:pt x="176" y="1291"/>
                    </a:lnTo>
                    <a:lnTo>
                      <a:pt x="173" y="1286"/>
                    </a:lnTo>
                    <a:lnTo>
                      <a:pt x="174" y="1282"/>
                    </a:lnTo>
                    <a:lnTo>
                      <a:pt x="171" y="1279"/>
                    </a:lnTo>
                    <a:lnTo>
                      <a:pt x="169" y="1275"/>
                    </a:lnTo>
                    <a:lnTo>
                      <a:pt x="164" y="1274"/>
                    </a:lnTo>
                    <a:lnTo>
                      <a:pt x="159" y="1275"/>
                    </a:lnTo>
                    <a:lnTo>
                      <a:pt x="157" y="1274"/>
                    </a:lnTo>
                    <a:lnTo>
                      <a:pt x="157" y="1272"/>
                    </a:lnTo>
                    <a:lnTo>
                      <a:pt x="153" y="1270"/>
                    </a:lnTo>
                    <a:lnTo>
                      <a:pt x="153" y="1267"/>
                    </a:lnTo>
                    <a:lnTo>
                      <a:pt x="153" y="1263"/>
                    </a:lnTo>
                    <a:lnTo>
                      <a:pt x="152" y="1263"/>
                    </a:lnTo>
                    <a:lnTo>
                      <a:pt x="148" y="1260"/>
                    </a:lnTo>
                    <a:lnTo>
                      <a:pt x="148" y="1254"/>
                    </a:lnTo>
                    <a:lnTo>
                      <a:pt x="150" y="1251"/>
                    </a:lnTo>
                    <a:lnTo>
                      <a:pt x="150" y="1247"/>
                    </a:lnTo>
                    <a:lnTo>
                      <a:pt x="148" y="1252"/>
                    </a:lnTo>
                    <a:lnTo>
                      <a:pt x="146" y="1256"/>
                    </a:lnTo>
                    <a:lnTo>
                      <a:pt x="148" y="1261"/>
                    </a:lnTo>
                    <a:lnTo>
                      <a:pt x="150" y="1265"/>
                    </a:lnTo>
                    <a:lnTo>
                      <a:pt x="146" y="1267"/>
                    </a:lnTo>
                    <a:lnTo>
                      <a:pt x="146" y="1268"/>
                    </a:lnTo>
                    <a:lnTo>
                      <a:pt x="143" y="1268"/>
                    </a:lnTo>
                    <a:lnTo>
                      <a:pt x="143" y="1267"/>
                    </a:lnTo>
                    <a:lnTo>
                      <a:pt x="141" y="1263"/>
                    </a:lnTo>
                    <a:lnTo>
                      <a:pt x="136" y="1260"/>
                    </a:lnTo>
                    <a:lnTo>
                      <a:pt x="127" y="1258"/>
                    </a:lnTo>
                    <a:lnTo>
                      <a:pt x="122" y="1261"/>
                    </a:lnTo>
                    <a:lnTo>
                      <a:pt x="120" y="1261"/>
                    </a:lnTo>
                    <a:lnTo>
                      <a:pt x="116" y="1261"/>
                    </a:lnTo>
                    <a:lnTo>
                      <a:pt x="111" y="1260"/>
                    </a:lnTo>
                    <a:lnTo>
                      <a:pt x="106" y="1260"/>
                    </a:lnTo>
                    <a:lnTo>
                      <a:pt x="102" y="1260"/>
                    </a:lnTo>
                    <a:lnTo>
                      <a:pt x="102" y="1258"/>
                    </a:lnTo>
                    <a:lnTo>
                      <a:pt x="101" y="1256"/>
                    </a:lnTo>
                    <a:lnTo>
                      <a:pt x="99" y="1258"/>
                    </a:lnTo>
                    <a:lnTo>
                      <a:pt x="95" y="1260"/>
                    </a:lnTo>
                    <a:lnTo>
                      <a:pt x="95" y="1261"/>
                    </a:lnTo>
                    <a:lnTo>
                      <a:pt x="94" y="1263"/>
                    </a:lnTo>
                    <a:lnTo>
                      <a:pt x="92" y="1267"/>
                    </a:lnTo>
                    <a:lnTo>
                      <a:pt x="92" y="1268"/>
                    </a:lnTo>
                    <a:lnTo>
                      <a:pt x="88" y="1272"/>
                    </a:lnTo>
                    <a:lnTo>
                      <a:pt x="86" y="1272"/>
                    </a:lnTo>
                    <a:lnTo>
                      <a:pt x="83" y="1270"/>
                    </a:lnTo>
                    <a:lnTo>
                      <a:pt x="78" y="1274"/>
                    </a:lnTo>
                    <a:lnTo>
                      <a:pt x="76" y="1272"/>
                    </a:lnTo>
                    <a:lnTo>
                      <a:pt x="74" y="1272"/>
                    </a:lnTo>
                    <a:lnTo>
                      <a:pt x="72" y="1274"/>
                    </a:lnTo>
                    <a:lnTo>
                      <a:pt x="71" y="1277"/>
                    </a:lnTo>
                    <a:lnTo>
                      <a:pt x="67" y="1281"/>
                    </a:lnTo>
                    <a:lnTo>
                      <a:pt x="65" y="1279"/>
                    </a:lnTo>
                    <a:lnTo>
                      <a:pt x="65" y="1274"/>
                    </a:lnTo>
                    <a:lnTo>
                      <a:pt x="67" y="1270"/>
                    </a:lnTo>
                    <a:lnTo>
                      <a:pt x="64" y="1274"/>
                    </a:lnTo>
                    <a:lnTo>
                      <a:pt x="62" y="1275"/>
                    </a:lnTo>
                    <a:lnTo>
                      <a:pt x="62" y="1277"/>
                    </a:lnTo>
                    <a:lnTo>
                      <a:pt x="64" y="1277"/>
                    </a:lnTo>
                    <a:lnTo>
                      <a:pt x="64" y="1279"/>
                    </a:lnTo>
                    <a:lnTo>
                      <a:pt x="62" y="1279"/>
                    </a:lnTo>
                    <a:lnTo>
                      <a:pt x="60" y="1281"/>
                    </a:lnTo>
                    <a:lnTo>
                      <a:pt x="58" y="1284"/>
                    </a:lnTo>
                    <a:lnTo>
                      <a:pt x="55" y="1284"/>
                    </a:lnTo>
                    <a:lnTo>
                      <a:pt x="58" y="1288"/>
                    </a:lnTo>
                    <a:lnTo>
                      <a:pt x="60" y="1291"/>
                    </a:lnTo>
                    <a:lnTo>
                      <a:pt x="58" y="1295"/>
                    </a:lnTo>
                    <a:lnTo>
                      <a:pt x="57" y="1295"/>
                    </a:lnTo>
                    <a:lnTo>
                      <a:pt x="55" y="1296"/>
                    </a:lnTo>
                    <a:lnTo>
                      <a:pt x="53" y="1298"/>
                    </a:lnTo>
                    <a:lnTo>
                      <a:pt x="48" y="1298"/>
                    </a:lnTo>
                    <a:lnTo>
                      <a:pt x="46" y="1300"/>
                    </a:lnTo>
                    <a:lnTo>
                      <a:pt x="46" y="1303"/>
                    </a:lnTo>
                    <a:lnTo>
                      <a:pt x="43" y="1303"/>
                    </a:lnTo>
                    <a:lnTo>
                      <a:pt x="39" y="1298"/>
                    </a:lnTo>
                    <a:lnTo>
                      <a:pt x="39" y="1295"/>
                    </a:lnTo>
                    <a:lnTo>
                      <a:pt x="39" y="1288"/>
                    </a:lnTo>
                    <a:lnTo>
                      <a:pt x="36" y="1282"/>
                    </a:lnTo>
                    <a:lnTo>
                      <a:pt x="34" y="1282"/>
                    </a:lnTo>
                    <a:lnTo>
                      <a:pt x="32" y="1281"/>
                    </a:lnTo>
                    <a:lnTo>
                      <a:pt x="27" y="1277"/>
                    </a:lnTo>
                    <a:lnTo>
                      <a:pt x="21" y="1274"/>
                    </a:lnTo>
                    <a:lnTo>
                      <a:pt x="18" y="1277"/>
                    </a:lnTo>
                    <a:lnTo>
                      <a:pt x="20" y="1279"/>
                    </a:lnTo>
                    <a:lnTo>
                      <a:pt x="16" y="1281"/>
                    </a:lnTo>
                    <a:lnTo>
                      <a:pt x="11" y="1282"/>
                    </a:lnTo>
                    <a:lnTo>
                      <a:pt x="2" y="1282"/>
                    </a:lnTo>
                    <a:lnTo>
                      <a:pt x="0" y="1277"/>
                    </a:lnTo>
                    <a:lnTo>
                      <a:pt x="4" y="1274"/>
                    </a:lnTo>
                    <a:lnTo>
                      <a:pt x="2" y="1268"/>
                    </a:lnTo>
                    <a:lnTo>
                      <a:pt x="7" y="1265"/>
                    </a:lnTo>
                    <a:lnTo>
                      <a:pt x="11" y="1263"/>
                    </a:lnTo>
                    <a:lnTo>
                      <a:pt x="16" y="1261"/>
                    </a:lnTo>
                    <a:lnTo>
                      <a:pt x="21" y="1260"/>
                    </a:lnTo>
                    <a:lnTo>
                      <a:pt x="27" y="1260"/>
                    </a:lnTo>
                    <a:lnTo>
                      <a:pt x="29" y="1263"/>
                    </a:lnTo>
                    <a:lnTo>
                      <a:pt x="32" y="1263"/>
                    </a:lnTo>
                    <a:lnTo>
                      <a:pt x="36" y="1258"/>
                    </a:lnTo>
                    <a:lnTo>
                      <a:pt x="39" y="1260"/>
                    </a:lnTo>
                    <a:lnTo>
                      <a:pt x="44" y="1256"/>
                    </a:lnTo>
                    <a:lnTo>
                      <a:pt x="51" y="1252"/>
                    </a:lnTo>
                    <a:lnTo>
                      <a:pt x="51" y="1249"/>
                    </a:lnTo>
                    <a:lnTo>
                      <a:pt x="57" y="1247"/>
                    </a:lnTo>
                    <a:lnTo>
                      <a:pt x="60" y="1244"/>
                    </a:lnTo>
                    <a:lnTo>
                      <a:pt x="62" y="1238"/>
                    </a:lnTo>
                    <a:lnTo>
                      <a:pt x="67" y="1235"/>
                    </a:lnTo>
                    <a:lnTo>
                      <a:pt x="71" y="1237"/>
                    </a:lnTo>
                    <a:lnTo>
                      <a:pt x="74" y="1230"/>
                    </a:lnTo>
                    <a:lnTo>
                      <a:pt x="78" y="1219"/>
                    </a:lnTo>
                    <a:lnTo>
                      <a:pt x="81" y="1219"/>
                    </a:lnTo>
                    <a:lnTo>
                      <a:pt x="86" y="1217"/>
                    </a:lnTo>
                    <a:lnTo>
                      <a:pt x="86" y="1221"/>
                    </a:lnTo>
                    <a:lnTo>
                      <a:pt x="88" y="1216"/>
                    </a:lnTo>
                    <a:lnTo>
                      <a:pt x="88" y="1214"/>
                    </a:lnTo>
                    <a:lnTo>
                      <a:pt x="90" y="1214"/>
                    </a:lnTo>
                    <a:lnTo>
                      <a:pt x="94" y="1214"/>
                    </a:lnTo>
                    <a:lnTo>
                      <a:pt x="99" y="1216"/>
                    </a:lnTo>
                    <a:lnTo>
                      <a:pt x="102" y="1212"/>
                    </a:lnTo>
                    <a:lnTo>
                      <a:pt x="106" y="1205"/>
                    </a:lnTo>
                    <a:lnTo>
                      <a:pt x="113" y="1202"/>
                    </a:lnTo>
                    <a:lnTo>
                      <a:pt x="118" y="1198"/>
                    </a:lnTo>
                    <a:lnTo>
                      <a:pt x="122" y="1194"/>
                    </a:lnTo>
                    <a:lnTo>
                      <a:pt x="127" y="1191"/>
                    </a:lnTo>
                    <a:lnTo>
                      <a:pt x="129" y="1184"/>
                    </a:lnTo>
                    <a:lnTo>
                      <a:pt x="130" y="1173"/>
                    </a:lnTo>
                    <a:lnTo>
                      <a:pt x="134" y="1170"/>
                    </a:lnTo>
                    <a:lnTo>
                      <a:pt x="136" y="1166"/>
                    </a:lnTo>
                    <a:lnTo>
                      <a:pt x="136" y="1165"/>
                    </a:lnTo>
                    <a:lnTo>
                      <a:pt x="137" y="1158"/>
                    </a:lnTo>
                    <a:lnTo>
                      <a:pt x="139" y="1156"/>
                    </a:lnTo>
                    <a:lnTo>
                      <a:pt x="144" y="1158"/>
                    </a:lnTo>
                    <a:lnTo>
                      <a:pt x="148" y="1159"/>
                    </a:lnTo>
                    <a:lnTo>
                      <a:pt x="152" y="1163"/>
                    </a:lnTo>
                    <a:lnTo>
                      <a:pt x="157" y="1163"/>
                    </a:lnTo>
                    <a:lnTo>
                      <a:pt x="162" y="1159"/>
                    </a:lnTo>
                    <a:lnTo>
                      <a:pt x="167" y="1156"/>
                    </a:lnTo>
                    <a:lnTo>
                      <a:pt x="169" y="1156"/>
                    </a:lnTo>
                    <a:lnTo>
                      <a:pt x="167" y="1152"/>
                    </a:lnTo>
                    <a:lnTo>
                      <a:pt x="167" y="1149"/>
                    </a:lnTo>
                    <a:lnTo>
                      <a:pt x="166" y="1149"/>
                    </a:lnTo>
                    <a:lnTo>
                      <a:pt x="166" y="1144"/>
                    </a:lnTo>
                    <a:lnTo>
                      <a:pt x="169" y="1142"/>
                    </a:lnTo>
                    <a:lnTo>
                      <a:pt x="169" y="1138"/>
                    </a:lnTo>
                    <a:lnTo>
                      <a:pt x="169" y="1137"/>
                    </a:lnTo>
                    <a:lnTo>
                      <a:pt x="173" y="1135"/>
                    </a:lnTo>
                    <a:lnTo>
                      <a:pt x="180" y="1135"/>
                    </a:lnTo>
                    <a:lnTo>
                      <a:pt x="183" y="1135"/>
                    </a:lnTo>
                    <a:lnTo>
                      <a:pt x="187" y="1137"/>
                    </a:lnTo>
                    <a:lnTo>
                      <a:pt x="195" y="1137"/>
                    </a:lnTo>
                    <a:lnTo>
                      <a:pt x="197" y="1135"/>
                    </a:lnTo>
                    <a:lnTo>
                      <a:pt x="201" y="1137"/>
                    </a:lnTo>
                    <a:lnTo>
                      <a:pt x="206" y="1137"/>
                    </a:lnTo>
                    <a:lnTo>
                      <a:pt x="208" y="1137"/>
                    </a:lnTo>
                    <a:lnTo>
                      <a:pt x="210" y="1135"/>
                    </a:lnTo>
                    <a:lnTo>
                      <a:pt x="215" y="1137"/>
                    </a:lnTo>
                    <a:lnTo>
                      <a:pt x="218" y="1138"/>
                    </a:lnTo>
                    <a:lnTo>
                      <a:pt x="225" y="1142"/>
                    </a:lnTo>
                    <a:lnTo>
                      <a:pt x="231" y="1140"/>
                    </a:lnTo>
                    <a:lnTo>
                      <a:pt x="239" y="1147"/>
                    </a:lnTo>
                    <a:lnTo>
                      <a:pt x="241" y="1149"/>
                    </a:lnTo>
                    <a:lnTo>
                      <a:pt x="243" y="1151"/>
                    </a:lnTo>
                    <a:lnTo>
                      <a:pt x="250" y="1152"/>
                    </a:lnTo>
                    <a:lnTo>
                      <a:pt x="252" y="1154"/>
                    </a:lnTo>
                    <a:lnTo>
                      <a:pt x="257" y="1154"/>
                    </a:lnTo>
                    <a:lnTo>
                      <a:pt x="262" y="1152"/>
                    </a:lnTo>
                    <a:lnTo>
                      <a:pt x="269" y="1151"/>
                    </a:lnTo>
                    <a:lnTo>
                      <a:pt x="271" y="1152"/>
                    </a:lnTo>
                    <a:lnTo>
                      <a:pt x="276" y="1152"/>
                    </a:lnTo>
                    <a:lnTo>
                      <a:pt x="276" y="1156"/>
                    </a:lnTo>
                    <a:lnTo>
                      <a:pt x="278" y="1154"/>
                    </a:lnTo>
                    <a:lnTo>
                      <a:pt x="280" y="1151"/>
                    </a:lnTo>
                    <a:lnTo>
                      <a:pt x="280" y="1147"/>
                    </a:lnTo>
                    <a:lnTo>
                      <a:pt x="280" y="1142"/>
                    </a:lnTo>
                    <a:lnTo>
                      <a:pt x="282" y="1138"/>
                    </a:lnTo>
                    <a:lnTo>
                      <a:pt x="280" y="1137"/>
                    </a:lnTo>
                    <a:lnTo>
                      <a:pt x="283" y="1137"/>
                    </a:lnTo>
                    <a:lnTo>
                      <a:pt x="283" y="1131"/>
                    </a:lnTo>
                    <a:lnTo>
                      <a:pt x="287" y="1131"/>
                    </a:lnTo>
                    <a:lnTo>
                      <a:pt x="287" y="1129"/>
                    </a:lnTo>
                    <a:lnTo>
                      <a:pt x="285" y="1128"/>
                    </a:lnTo>
                    <a:lnTo>
                      <a:pt x="290" y="1128"/>
                    </a:lnTo>
                    <a:lnTo>
                      <a:pt x="294" y="1124"/>
                    </a:lnTo>
                    <a:lnTo>
                      <a:pt x="296" y="1121"/>
                    </a:lnTo>
                    <a:lnTo>
                      <a:pt x="306" y="1114"/>
                    </a:lnTo>
                    <a:lnTo>
                      <a:pt x="308" y="1114"/>
                    </a:lnTo>
                    <a:lnTo>
                      <a:pt x="311" y="1115"/>
                    </a:lnTo>
                    <a:lnTo>
                      <a:pt x="311" y="1114"/>
                    </a:lnTo>
                    <a:lnTo>
                      <a:pt x="317" y="1110"/>
                    </a:lnTo>
                    <a:lnTo>
                      <a:pt x="320" y="1105"/>
                    </a:lnTo>
                    <a:lnTo>
                      <a:pt x="322" y="1103"/>
                    </a:lnTo>
                    <a:lnTo>
                      <a:pt x="322" y="1101"/>
                    </a:lnTo>
                    <a:lnTo>
                      <a:pt x="327" y="1096"/>
                    </a:lnTo>
                    <a:lnTo>
                      <a:pt x="329" y="1093"/>
                    </a:lnTo>
                    <a:lnTo>
                      <a:pt x="333" y="1091"/>
                    </a:lnTo>
                    <a:lnTo>
                      <a:pt x="336" y="1089"/>
                    </a:lnTo>
                    <a:lnTo>
                      <a:pt x="340" y="1087"/>
                    </a:lnTo>
                    <a:lnTo>
                      <a:pt x="340" y="1086"/>
                    </a:lnTo>
                    <a:lnTo>
                      <a:pt x="343" y="1084"/>
                    </a:lnTo>
                    <a:lnTo>
                      <a:pt x="348" y="1082"/>
                    </a:lnTo>
                    <a:lnTo>
                      <a:pt x="348" y="1079"/>
                    </a:lnTo>
                    <a:lnTo>
                      <a:pt x="347" y="1079"/>
                    </a:lnTo>
                    <a:lnTo>
                      <a:pt x="347" y="1080"/>
                    </a:lnTo>
                    <a:lnTo>
                      <a:pt x="343" y="1082"/>
                    </a:lnTo>
                    <a:lnTo>
                      <a:pt x="340" y="1084"/>
                    </a:lnTo>
                    <a:lnTo>
                      <a:pt x="336" y="1087"/>
                    </a:lnTo>
                    <a:lnTo>
                      <a:pt x="333" y="1087"/>
                    </a:lnTo>
                    <a:lnTo>
                      <a:pt x="327" y="1091"/>
                    </a:lnTo>
                    <a:lnTo>
                      <a:pt x="324" y="1094"/>
                    </a:lnTo>
                    <a:lnTo>
                      <a:pt x="322" y="1098"/>
                    </a:lnTo>
                    <a:lnTo>
                      <a:pt x="320" y="1100"/>
                    </a:lnTo>
                    <a:lnTo>
                      <a:pt x="317" y="1101"/>
                    </a:lnTo>
                    <a:lnTo>
                      <a:pt x="311" y="1101"/>
                    </a:lnTo>
                    <a:lnTo>
                      <a:pt x="301" y="1105"/>
                    </a:lnTo>
                    <a:lnTo>
                      <a:pt x="297" y="1107"/>
                    </a:lnTo>
                    <a:lnTo>
                      <a:pt x="290" y="1105"/>
                    </a:lnTo>
                    <a:lnTo>
                      <a:pt x="292" y="1101"/>
                    </a:lnTo>
                    <a:lnTo>
                      <a:pt x="290" y="1101"/>
                    </a:lnTo>
                    <a:lnTo>
                      <a:pt x="289" y="1105"/>
                    </a:lnTo>
                    <a:lnTo>
                      <a:pt x="287" y="1107"/>
                    </a:lnTo>
                    <a:lnTo>
                      <a:pt x="283" y="1107"/>
                    </a:lnTo>
                    <a:lnTo>
                      <a:pt x="280" y="1108"/>
                    </a:lnTo>
                    <a:lnTo>
                      <a:pt x="276" y="1110"/>
                    </a:lnTo>
                    <a:lnTo>
                      <a:pt x="275" y="1112"/>
                    </a:lnTo>
                    <a:lnTo>
                      <a:pt x="275" y="1115"/>
                    </a:lnTo>
                    <a:lnTo>
                      <a:pt x="271" y="1114"/>
                    </a:lnTo>
                    <a:lnTo>
                      <a:pt x="273" y="1115"/>
                    </a:lnTo>
                    <a:lnTo>
                      <a:pt x="271" y="1117"/>
                    </a:lnTo>
                    <a:lnTo>
                      <a:pt x="269" y="1119"/>
                    </a:lnTo>
                    <a:lnTo>
                      <a:pt x="267" y="1122"/>
                    </a:lnTo>
                    <a:lnTo>
                      <a:pt x="266" y="1121"/>
                    </a:lnTo>
                    <a:lnTo>
                      <a:pt x="260" y="1122"/>
                    </a:lnTo>
                    <a:lnTo>
                      <a:pt x="252" y="1122"/>
                    </a:lnTo>
                    <a:lnTo>
                      <a:pt x="250" y="1121"/>
                    </a:lnTo>
                    <a:lnTo>
                      <a:pt x="248" y="1121"/>
                    </a:lnTo>
                    <a:lnTo>
                      <a:pt x="246" y="1119"/>
                    </a:lnTo>
                    <a:lnTo>
                      <a:pt x="241" y="1117"/>
                    </a:lnTo>
                    <a:lnTo>
                      <a:pt x="236" y="1115"/>
                    </a:lnTo>
                    <a:lnTo>
                      <a:pt x="232" y="1110"/>
                    </a:lnTo>
                    <a:lnTo>
                      <a:pt x="231" y="1107"/>
                    </a:lnTo>
                    <a:lnTo>
                      <a:pt x="229" y="1105"/>
                    </a:lnTo>
                    <a:lnTo>
                      <a:pt x="231" y="1103"/>
                    </a:lnTo>
                    <a:lnTo>
                      <a:pt x="224" y="1103"/>
                    </a:lnTo>
                    <a:lnTo>
                      <a:pt x="222" y="1098"/>
                    </a:lnTo>
                    <a:lnTo>
                      <a:pt x="220" y="1093"/>
                    </a:lnTo>
                    <a:lnTo>
                      <a:pt x="220" y="1087"/>
                    </a:lnTo>
                    <a:lnTo>
                      <a:pt x="218" y="1084"/>
                    </a:lnTo>
                    <a:lnTo>
                      <a:pt x="217" y="1082"/>
                    </a:lnTo>
                    <a:lnTo>
                      <a:pt x="217" y="1080"/>
                    </a:lnTo>
                    <a:lnTo>
                      <a:pt x="217" y="1079"/>
                    </a:lnTo>
                    <a:lnTo>
                      <a:pt x="211" y="1077"/>
                    </a:lnTo>
                    <a:lnTo>
                      <a:pt x="210" y="1079"/>
                    </a:lnTo>
                    <a:lnTo>
                      <a:pt x="206" y="1079"/>
                    </a:lnTo>
                    <a:lnTo>
                      <a:pt x="204" y="1079"/>
                    </a:lnTo>
                    <a:lnTo>
                      <a:pt x="202" y="1080"/>
                    </a:lnTo>
                    <a:lnTo>
                      <a:pt x="204" y="1084"/>
                    </a:lnTo>
                    <a:lnTo>
                      <a:pt x="199" y="1084"/>
                    </a:lnTo>
                    <a:lnTo>
                      <a:pt x="197" y="1084"/>
                    </a:lnTo>
                    <a:lnTo>
                      <a:pt x="195" y="1084"/>
                    </a:lnTo>
                    <a:lnTo>
                      <a:pt x="192" y="1080"/>
                    </a:lnTo>
                    <a:lnTo>
                      <a:pt x="185" y="1080"/>
                    </a:lnTo>
                    <a:lnTo>
                      <a:pt x="188" y="1082"/>
                    </a:lnTo>
                    <a:lnTo>
                      <a:pt x="187" y="1084"/>
                    </a:lnTo>
                    <a:lnTo>
                      <a:pt x="180" y="1082"/>
                    </a:lnTo>
                    <a:lnTo>
                      <a:pt x="178" y="1080"/>
                    </a:lnTo>
                    <a:lnTo>
                      <a:pt x="174" y="1079"/>
                    </a:lnTo>
                    <a:lnTo>
                      <a:pt x="176" y="1075"/>
                    </a:lnTo>
                    <a:lnTo>
                      <a:pt x="176" y="1070"/>
                    </a:lnTo>
                    <a:lnTo>
                      <a:pt x="178" y="1070"/>
                    </a:lnTo>
                    <a:lnTo>
                      <a:pt x="181" y="1066"/>
                    </a:lnTo>
                    <a:lnTo>
                      <a:pt x="183" y="1066"/>
                    </a:lnTo>
                    <a:lnTo>
                      <a:pt x="181" y="1068"/>
                    </a:lnTo>
                    <a:lnTo>
                      <a:pt x="183" y="1070"/>
                    </a:lnTo>
                    <a:lnTo>
                      <a:pt x="185" y="1070"/>
                    </a:lnTo>
                    <a:lnTo>
                      <a:pt x="190" y="1070"/>
                    </a:lnTo>
                    <a:lnTo>
                      <a:pt x="192" y="1068"/>
                    </a:lnTo>
                    <a:lnTo>
                      <a:pt x="195" y="1068"/>
                    </a:lnTo>
                    <a:lnTo>
                      <a:pt x="199" y="1066"/>
                    </a:lnTo>
                    <a:lnTo>
                      <a:pt x="199" y="1063"/>
                    </a:lnTo>
                    <a:lnTo>
                      <a:pt x="194" y="1066"/>
                    </a:lnTo>
                    <a:lnTo>
                      <a:pt x="190" y="1066"/>
                    </a:lnTo>
                    <a:lnTo>
                      <a:pt x="188" y="1063"/>
                    </a:lnTo>
                    <a:lnTo>
                      <a:pt x="183" y="1063"/>
                    </a:lnTo>
                    <a:lnTo>
                      <a:pt x="180" y="1061"/>
                    </a:lnTo>
                    <a:lnTo>
                      <a:pt x="178" y="1061"/>
                    </a:lnTo>
                    <a:lnTo>
                      <a:pt x="176" y="1061"/>
                    </a:lnTo>
                    <a:lnTo>
                      <a:pt x="173" y="1056"/>
                    </a:lnTo>
                    <a:lnTo>
                      <a:pt x="173" y="1052"/>
                    </a:lnTo>
                    <a:lnTo>
                      <a:pt x="176" y="1052"/>
                    </a:lnTo>
                    <a:lnTo>
                      <a:pt x="173" y="1050"/>
                    </a:lnTo>
                    <a:lnTo>
                      <a:pt x="173" y="1047"/>
                    </a:lnTo>
                    <a:lnTo>
                      <a:pt x="174" y="1043"/>
                    </a:lnTo>
                    <a:lnTo>
                      <a:pt x="171" y="1047"/>
                    </a:lnTo>
                    <a:lnTo>
                      <a:pt x="169" y="1045"/>
                    </a:lnTo>
                    <a:lnTo>
                      <a:pt x="167" y="1042"/>
                    </a:lnTo>
                    <a:lnTo>
                      <a:pt x="167" y="1047"/>
                    </a:lnTo>
                    <a:lnTo>
                      <a:pt x="169" y="1049"/>
                    </a:lnTo>
                    <a:lnTo>
                      <a:pt x="164" y="1050"/>
                    </a:lnTo>
                    <a:lnTo>
                      <a:pt x="160" y="1049"/>
                    </a:lnTo>
                    <a:lnTo>
                      <a:pt x="157" y="1047"/>
                    </a:lnTo>
                    <a:lnTo>
                      <a:pt x="155" y="1047"/>
                    </a:lnTo>
                    <a:lnTo>
                      <a:pt x="150" y="1045"/>
                    </a:lnTo>
                    <a:lnTo>
                      <a:pt x="146" y="1047"/>
                    </a:lnTo>
                    <a:lnTo>
                      <a:pt x="144" y="1049"/>
                    </a:lnTo>
                    <a:lnTo>
                      <a:pt x="144" y="1050"/>
                    </a:lnTo>
                    <a:lnTo>
                      <a:pt x="141" y="1057"/>
                    </a:lnTo>
                    <a:lnTo>
                      <a:pt x="137" y="1057"/>
                    </a:lnTo>
                    <a:lnTo>
                      <a:pt x="134" y="1057"/>
                    </a:lnTo>
                    <a:lnTo>
                      <a:pt x="130" y="1057"/>
                    </a:lnTo>
                    <a:lnTo>
                      <a:pt x="129" y="1056"/>
                    </a:lnTo>
                    <a:lnTo>
                      <a:pt x="120" y="1061"/>
                    </a:lnTo>
                    <a:lnTo>
                      <a:pt x="109" y="1056"/>
                    </a:lnTo>
                    <a:lnTo>
                      <a:pt x="111" y="1052"/>
                    </a:lnTo>
                    <a:lnTo>
                      <a:pt x="109" y="1049"/>
                    </a:lnTo>
                    <a:lnTo>
                      <a:pt x="104" y="1045"/>
                    </a:lnTo>
                    <a:lnTo>
                      <a:pt x="108" y="1043"/>
                    </a:lnTo>
                    <a:lnTo>
                      <a:pt x="113" y="1045"/>
                    </a:lnTo>
                    <a:lnTo>
                      <a:pt x="116" y="1045"/>
                    </a:lnTo>
                    <a:lnTo>
                      <a:pt x="120" y="1047"/>
                    </a:lnTo>
                    <a:lnTo>
                      <a:pt x="127" y="1043"/>
                    </a:lnTo>
                    <a:lnTo>
                      <a:pt x="118" y="1045"/>
                    </a:lnTo>
                    <a:lnTo>
                      <a:pt x="113" y="1042"/>
                    </a:lnTo>
                    <a:lnTo>
                      <a:pt x="109" y="1042"/>
                    </a:lnTo>
                    <a:lnTo>
                      <a:pt x="108" y="1040"/>
                    </a:lnTo>
                    <a:lnTo>
                      <a:pt x="104" y="1040"/>
                    </a:lnTo>
                    <a:lnTo>
                      <a:pt x="104" y="1042"/>
                    </a:lnTo>
                    <a:lnTo>
                      <a:pt x="101" y="1045"/>
                    </a:lnTo>
                    <a:lnTo>
                      <a:pt x="101" y="1043"/>
                    </a:lnTo>
                    <a:lnTo>
                      <a:pt x="99" y="1038"/>
                    </a:lnTo>
                    <a:lnTo>
                      <a:pt x="95" y="1035"/>
                    </a:lnTo>
                    <a:lnTo>
                      <a:pt x="97" y="1035"/>
                    </a:lnTo>
                    <a:lnTo>
                      <a:pt x="99" y="1035"/>
                    </a:lnTo>
                    <a:lnTo>
                      <a:pt x="101" y="1033"/>
                    </a:lnTo>
                    <a:lnTo>
                      <a:pt x="102" y="1033"/>
                    </a:lnTo>
                    <a:lnTo>
                      <a:pt x="104" y="1031"/>
                    </a:lnTo>
                    <a:lnTo>
                      <a:pt x="108" y="1029"/>
                    </a:lnTo>
                    <a:lnTo>
                      <a:pt x="111" y="1026"/>
                    </a:lnTo>
                    <a:lnTo>
                      <a:pt x="111" y="1021"/>
                    </a:lnTo>
                    <a:lnTo>
                      <a:pt x="109" y="1017"/>
                    </a:lnTo>
                    <a:lnTo>
                      <a:pt x="104" y="1015"/>
                    </a:lnTo>
                    <a:lnTo>
                      <a:pt x="99" y="1014"/>
                    </a:lnTo>
                    <a:lnTo>
                      <a:pt x="97" y="1015"/>
                    </a:lnTo>
                    <a:lnTo>
                      <a:pt x="95" y="1014"/>
                    </a:lnTo>
                    <a:lnTo>
                      <a:pt x="97" y="1010"/>
                    </a:lnTo>
                    <a:lnTo>
                      <a:pt x="95" y="1008"/>
                    </a:lnTo>
                    <a:lnTo>
                      <a:pt x="101" y="1006"/>
                    </a:lnTo>
                    <a:lnTo>
                      <a:pt x="102" y="1006"/>
                    </a:lnTo>
                    <a:lnTo>
                      <a:pt x="108" y="1003"/>
                    </a:lnTo>
                    <a:lnTo>
                      <a:pt x="111" y="1003"/>
                    </a:lnTo>
                    <a:lnTo>
                      <a:pt x="113" y="1001"/>
                    </a:lnTo>
                    <a:lnTo>
                      <a:pt x="116" y="1003"/>
                    </a:lnTo>
                    <a:lnTo>
                      <a:pt x="118" y="1001"/>
                    </a:lnTo>
                    <a:lnTo>
                      <a:pt x="120" y="996"/>
                    </a:lnTo>
                    <a:lnTo>
                      <a:pt x="120" y="994"/>
                    </a:lnTo>
                    <a:lnTo>
                      <a:pt x="123" y="994"/>
                    </a:lnTo>
                    <a:lnTo>
                      <a:pt x="127" y="994"/>
                    </a:lnTo>
                    <a:lnTo>
                      <a:pt x="130" y="999"/>
                    </a:lnTo>
                    <a:lnTo>
                      <a:pt x="134" y="996"/>
                    </a:lnTo>
                    <a:lnTo>
                      <a:pt x="136" y="996"/>
                    </a:lnTo>
                    <a:lnTo>
                      <a:pt x="136" y="999"/>
                    </a:lnTo>
                    <a:lnTo>
                      <a:pt x="141" y="998"/>
                    </a:lnTo>
                    <a:lnTo>
                      <a:pt x="141" y="996"/>
                    </a:lnTo>
                    <a:lnTo>
                      <a:pt x="143" y="994"/>
                    </a:lnTo>
                    <a:lnTo>
                      <a:pt x="146" y="994"/>
                    </a:lnTo>
                    <a:lnTo>
                      <a:pt x="152" y="989"/>
                    </a:lnTo>
                    <a:lnTo>
                      <a:pt x="152" y="987"/>
                    </a:lnTo>
                    <a:lnTo>
                      <a:pt x="153" y="987"/>
                    </a:lnTo>
                    <a:lnTo>
                      <a:pt x="157" y="991"/>
                    </a:lnTo>
                    <a:lnTo>
                      <a:pt x="157" y="987"/>
                    </a:lnTo>
                    <a:lnTo>
                      <a:pt x="160" y="985"/>
                    </a:lnTo>
                    <a:lnTo>
                      <a:pt x="166" y="985"/>
                    </a:lnTo>
                    <a:lnTo>
                      <a:pt x="169" y="985"/>
                    </a:lnTo>
                    <a:lnTo>
                      <a:pt x="171" y="987"/>
                    </a:lnTo>
                    <a:lnTo>
                      <a:pt x="178" y="984"/>
                    </a:lnTo>
                    <a:lnTo>
                      <a:pt x="180" y="984"/>
                    </a:lnTo>
                    <a:lnTo>
                      <a:pt x="185" y="978"/>
                    </a:lnTo>
                    <a:lnTo>
                      <a:pt x="190" y="978"/>
                    </a:lnTo>
                    <a:lnTo>
                      <a:pt x="194" y="978"/>
                    </a:lnTo>
                    <a:lnTo>
                      <a:pt x="197" y="975"/>
                    </a:lnTo>
                    <a:lnTo>
                      <a:pt x="201" y="975"/>
                    </a:lnTo>
                    <a:lnTo>
                      <a:pt x="204" y="973"/>
                    </a:lnTo>
                    <a:lnTo>
                      <a:pt x="206" y="970"/>
                    </a:lnTo>
                    <a:lnTo>
                      <a:pt x="213" y="961"/>
                    </a:lnTo>
                    <a:lnTo>
                      <a:pt x="218" y="952"/>
                    </a:lnTo>
                    <a:lnTo>
                      <a:pt x="222" y="945"/>
                    </a:lnTo>
                    <a:lnTo>
                      <a:pt x="224" y="941"/>
                    </a:lnTo>
                    <a:lnTo>
                      <a:pt x="224" y="936"/>
                    </a:lnTo>
                    <a:lnTo>
                      <a:pt x="225" y="936"/>
                    </a:lnTo>
                    <a:lnTo>
                      <a:pt x="227" y="936"/>
                    </a:lnTo>
                    <a:lnTo>
                      <a:pt x="232" y="934"/>
                    </a:lnTo>
                    <a:lnTo>
                      <a:pt x="225" y="934"/>
                    </a:lnTo>
                    <a:lnTo>
                      <a:pt x="224" y="936"/>
                    </a:lnTo>
                    <a:lnTo>
                      <a:pt x="224" y="929"/>
                    </a:lnTo>
                    <a:lnTo>
                      <a:pt x="222" y="924"/>
                    </a:lnTo>
                    <a:lnTo>
                      <a:pt x="220" y="922"/>
                    </a:lnTo>
                    <a:lnTo>
                      <a:pt x="222" y="917"/>
                    </a:lnTo>
                    <a:lnTo>
                      <a:pt x="224" y="913"/>
                    </a:lnTo>
                    <a:lnTo>
                      <a:pt x="227" y="912"/>
                    </a:lnTo>
                    <a:lnTo>
                      <a:pt x="231" y="906"/>
                    </a:lnTo>
                    <a:lnTo>
                      <a:pt x="227" y="898"/>
                    </a:lnTo>
                    <a:lnTo>
                      <a:pt x="224" y="889"/>
                    </a:lnTo>
                    <a:lnTo>
                      <a:pt x="227" y="887"/>
                    </a:lnTo>
                    <a:lnTo>
                      <a:pt x="227" y="882"/>
                    </a:lnTo>
                    <a:lnTo>
                      <a:pt x="225" y="880"/>
                    </a:lnTo>
                    <a:lnTo>
                      <a:pt x="227" y="876"/>
                    </a:lnTo>
                    <a:lnTo>
                      <a:pt x="231" y="876"/>
                    </a:lnTo>
                    <a:lnTo>
                      <a:pt x="234" y="875"/>
                    </a:lnTo>
                    <a:lnTo>
                      <a:pt x="232" y="875"/>
                    </a:lnTo>
                    <a:lnTo>
                      <a:pt x="225" y="875"/>
                    </a:lnTo>
                    <a:lnTo>
                      <a:pt x="224" y="873"/>
                    </a:lnTo>
                    <a:lnTo>
                      <a:pt x="217" y="873"/>
                    </a:lnTo>
                    <a:lnTo>
                      <a:pt x="211" y="873"/>
                    </a:lnTo>
                    <a:lnTo>
                      <a:pt x="210" y="875"/>
                    </a:lnTo>
                    <a:lnTo>
                      <a:pt x="206" y="873"/>
                    </a:lnTo>
                    <a:lnTo>
                      <a:pt x="202" y="875"/>
                    </a:lnTo>
                    <a:lnTo>
                      <a:pt x="195" y="876"/>
                    </a:lnTo>
                    <a:lnTo>
                      <a:pt x="195" y="878"/>
                    </a:lnTo>
                    <a:lnTo>
                      <a:pt x="194" y="882"/>
                    </a:lnTo>
                    <a:lnTo>
                      <a:pt x="192" y="884"/>
                    </a:lnTo>
                    <a:lnTo>
                      <a:pt x="194" y="884"/>
                    </a:lnTo>
                    <a:lnTo>
                      <a:pt x="192" y="887"/>
                    </a:lnTo>
                    <a:lnTo>
                      <a:pt x="190" y="889"/>
                    </a:lnTo>
                    <a:lnTo>
                      <a:pt x="188" y="887"/>
                    </a:lnTo>
                    <a:lnTo>
                      <a:pt x="188" y="884"/>
                    </a:lnTo>
                    <a:lnTo>
                      <a:pt x="185" y="880"/>
                    </a:lnTo>
                    <a:lnTo>
                      <a:pt x="180" y="884"/>
                    </a:lnTo>
                    <a:lnTo>
                      <a:pt x="178" y="882"/>
                    </a:lnTo>
                    <a:lnTo>
                      <a:pt x="176" y="882"/>
                    </a:lnTo>
                    <a:lnTo>
                      <a:pt x="174" y="882"/>
                    </a:lnTo>
                    <a:lnTo>
                      <a:pt x="171" y="884"/>
                    </a:lnTo>
                    <a:lnTo>
                      <a:pt x="169" y="884"/>
                    </a:lnTo>
                    <a:lnTo>
                      <a:pt x="169" y="882"/>
                    </a:lnTo>
                    <a:lnTo>
                      <a:pt x="174" y="873"/>
                    </a:lnTo>
                    <a:lnTo>
                      <a:pt x="176" y="871"/>
                    </a:lnTo>
                    <a:lnTo>
                      <a:pt x="178" y="869"/>
                    </a:lnTo>
                    <a:lnTo>
                      <a:pt x="181" y="869"/>
                    </a:lnTo>
                    <a:lnTo>
                      <a:pt x="183" y="866"/>
                    </a:lnTo>
                    <a:lnTo>
                      <a:pt x="185" y="866"/>
                    </a:lnTo>
                    <a:lnTo>
                      <a:pt x="187" y="864"/>
                    </a:lnTo>
                    <a:lnTo>
                      <a:pt x="192" y="862"/>
                    </a:lnTo>
                    <a:lnTo>
                      <a:pt x="192" y="864"/>
                    </a:lnTo>
                    <a:lnTo>
                      <a:pt x="194" y="864"/>
                    </a:lnTo>
                    <a:lnTo>
                      <a:pt x="199" y="861"/>
                    </a:lnTo>
                    <a:lnTo>
                      <a:pt x="201" y="859"/>
                    </a:lnTo>
                    <a:lnTo>
                      <a:pt x="202" y="857"/>
                    </a:lnTo>
                    <a:lnTo>
                      <a:pt x="206" y="857"/>
                    </a:lnTo>
                    <a:lnTo>
                      <a:pt x="210" y="854"/>
                    </a:lnTo>
                    <a:lnTo>
                      <a:pt x="213" y="850"/>
                    </a:lnTo>
                    <a:lnTo>
                      <a:pt x="215" y="841"/>
                    </a:lnTo>
                    <a:lnTo>
                      <a:pt x="217" y="838"/>
                    </a:lnTo>
                    <a:lnTo>
                      <a:pt x="218" y="836"/>
                    </a:lnTo>
                    <a:lnTo>
                      <a:pt x="222" y="834"/>
                    </a:lnTo>
                    <a:lnTo>
                      <a:pt x="225" y="833"/>
                    </a:lnTo>
                    <a:lnTo>
                      <a:pt x="225" y="831"/>
                    </a:lnTo>
                    <a:lnTo>
                      <a:pt x="227" y="831"/>
                    </a:lnTo>
                    <a:lnTo>
                      <a:pt x="231" y="827"/>
                    </a:lnTo>
                    <a:lnTo>
                      <a:pt x="234" y="826"/>
                    </a:lnTo>
                    <a:lnTo>
                      <a:pt x="239" y="826"/>
                    </a:lnTo>
                    <a:lnTo>
                      <a:pt x="245" y="826"/>
                    </a:lnTo>
                    <a:lnTo>
                      <a:pt x="250" y="824"/>
                    </a:lnTo>
                    <a:lnTo>
                      <a:pt x="259" y="822"/>
                    </a:lnTo>
                    <a:lnTo>
                      <a:pt x="262" y="822"/>
                    </a:lnTo>
                    <a:lnTo>
                      <a:pt x="266" y="824"/>
                    </a:lnTo>
                    <a:lnTo>
                      <a:pt x="266" y="827"/>
                    </a:lnTo>
                    <a:lnTo>
                      <a:pt x="266" y="820"/>
                    </a:lnTo>
                    <a:lnTo>
                      <a:pt x="262" y="817"/>
                    </a:lnTo>
                    <a:lnTo>
                      <a:pt x="264" y="815"/>
                    </a:lnTo>
                    <a:lnTo>
                      <a:pt x="267" y="815"/>
                    </a:lnTo>
                    <a:lnTo>
                      <a:pt x="269" y="817"/>
                    </a:lnTo>
                    <a:lnTo>
                      <a:pt x="271" y="818"/>
                    </a:lnTo>
                    <a:lnTo>
                      <a:pt x="273" y="818"/>
                    </a:lnTo>
                    <a:lnTo>
                      <a:pt x="275" y="820"/>
                    </a:lnTo>
                    <a:lnTo>
                      <a:pt x="276" y="824"/>
                    </a:lnTo>
                    <a:lnTo>
                      <a:pt x="280" y="824"/>
                    </a:lnTo>
                    <a:lnTo>
                      <a:pt x="283" y="826"/>
                    </a:lnTo>
                    <a:lnTo>
                      <a:pt x="287" y="826"/>
                    </a:lnTo>
                    <a:lnTo>
                      <a:pt x="289" y="826"/>
                    </a:lnTo>
                    <a:lnTo>
                      <a:pt x="292" y="824"/>
                    </a:lnTo>
                    <a:lnTo>
                      <a:pt x="296" y="822"/>
                    </a:lnTo>
                    <a:lnTo>
                      <a:pt x="301" y="822"/>
                    </a:lnTo>
                    <a:lnTo>
                      <a:pt x="304" y="820"/>
                    </a:lnTo>
                    <a:lnTo>
                      <a:pt x="308" y="822"/>
                    </a:lnTo>
                    <a:lnTo>
                      <a:pt x="310" y="820"/>
                    </a:lnTo>
                    <a:lnTo>
                      <a:pt x="311" y="820"/>
                    </a:lnTo>
                    <a:lnTo>
                      <a:pt x="311" y="824"/>
                    </a:lnTo>
                    <a:lnTo>
                      <a:pt x="320" y="834"/>
                    </a:lnTo>
                    <a:lnTo>
                      <a:pt x="325" y="840"/>
                    </a:lnTo>
                    <a:lnTo>
                      <a:pt x="329" y="845"/>
                    </a:lnTo>
                    <a:lnTo>
                      <a:pt x="331" y="840"/>
                    </a:lnTo>
                    <a:lnTo>
                      <a:pt x="331" y="838"/>
                    </a:lnTo>
                    <a:lnTo>
                      <a:pt x="329" y="833"/>
                    </a:lnTo>
                    <a:lnTo>
                      <a:pt x="327" y="829"/>
                    </a:lnTo>
                    <a:lnTo>
                      <a:pt x="324" y="822"/>
                    </a:lnTo>
                    <a:lnTo>
                      <a:pt x="324" y="820"/>
                    </a:lnTo>
                    <a:lnTo>
                      <a:pt x="324" y="817"/>
                    </a:lnTo>
                    <a:lnTo>
                      <a:pt x="325" y="817"/>
                    </a:lnTo>
                    <a:lnTo>
                      <a:pt x="327" y="815"/>
                    </a:lnTo>
                    <a:lnTo>
                      <a:pt x="333" y="815"/>
                    </a:lnTo>
                    <a:lnTo>
                      <a:pt x="336" y="813"/>
                    </a:lnTo>
                    <a:lnTo>
                      <a:pt x="338" y="813"/>
                    </a:lnTo>
                    <a:lnTo>
                      <a:pt x="340" y="817"/>
                    </a:lnTo>
                    <a:lnTo>
                      <a:pt x="340" y="822"/>
                    </a:lnTo>
                    <a:lnTo>
                      <a:pt x="341" y="827"/>
                    </a:lnTo>
                    <a:lnTo>
                      <a:pt x="345" y="834"/>
                    </a:lnTo>
                    <a:lnTo>
                      <a:pt x="347" y="836"/>
                    </a:lnTo>
                    <a:lnTo>
                      <a:pt x="348" y="836"/>
                    </a:lnTo>
                    <a:lnTo>
                      <a:pt x="350" y="838"/>
                    </a:lnTo>
                    <a:lnTo>
                      <a:pt x="357" y="840"/>
                    </a:lnTo>
                    <a:lnTo>
                      <a:pt x="359" y="838"/>
                    </a:lnTo>
                    <a:lnTo>
                      <a:pt x="359" y="834"/>
                    </a:lnTo>
                    <a:lnTo>
                      <a:pt x="362" y="833"/>
                    </a:lnTo>
                    <a:lnTo>
                      <a:pt x="362" y="831"/>
                    </a:lnTo>
                    <a:lnTo>
                      <a:pt x="359" y="833"/>
                    </a:lnTo>
                    <a:lnTo>
                      <a:pt x="357" y="834"/>
                    </a:lnTo>
                    <a:lnTo>
                      <a:pt x="354" y="834"/>
                    </a:lnTo>
                    <a:lnTo>
                      <a:pt x="350" y="833"/>
                    </a:lnTo>
                    <a:lnTo>
                      <a:pt x="345" y="827"/>
                    </a:lnTo>
                    <a:lnTo>
                      <a:pt x="343" y="826"/>
                    </a:lnTo>
                    <a:lnTo>
                      <a:pt x="341" y="822"/>
                    </a:lnTo>
                    <a:lnTo>
                      <a:pt x="340" y="817"/>
                    </a:lnTo>
                    <a:lnTo>
                      <a:pt x="341" y="813"/>
                    </a:lnTo>
                    <a:lnTo>
                      <a:pt x="340" y="806"/>
                    </a:lnTo>
                    <a:lnTo>
                      <a:pt x="338" y="803"/>
                    </a:lnTo>
                    <a:lnTo>
                      <a:pt x="338" y="801"/>
                    </a:lnTo>
                    <a:lnTo>
                      <a:pt x="336" y="796"/>
                    </a:lnTo>
                    <a:lnTo>
                      <a:pt x="336" y="794"/>
                    </a:lnTo>
                    <a:lnTo>
                      <a:pt x="336" y="792"/>
                    </a:lnTo>
                    <a:lnTo>
                      <a:pt x="341" y="787"/>
                    </a:lnTo>
                    <a:lnTo>
                      <a:pt x="345" y="780"/>
                    </a:lnTo>
                    <a:lnTo>
                      <a:pt x="350" y="776"/>
                    </a:lnTo>
                    <a:lnTo>
                      <a:pt x="352" y="776"/>
                    </a:lnTo>
                    <a:lnTo>
                      <a:pt x="355" y="776"/>
                    </a:lnTo>
                    <a:lnTo>
                      <a:pt x="359" y="773"/>
                    </a:lnTo>
                    <a:lnTo>
                      <a:pt x="361" y="773"/>
                    </a:lnTo>
                    <a:lnTo>
                      <a:pt x="364" y="773"/>
                    </a:lnTo>
                    <a:lnTo>
                      <a:pt x="362" y="771"/>
                    </a:lnTo>
                    <a:lnTo>
                      <a:pt x="361" y="771"/>
                    </a:lnTo>
                    <a:lnTo>
                      <a:pt x="359" y="771"/>
                    </a:lnTo>
                    <a:lnTo>
                      <a:pt x="357" y="769"/>
                    </a:lnTo>
                    <a:lnTo>
                      <a:pt x="350" y="769"/>
                    </a:lnTo>
                    <a:lnTo>
                      <a:pt x="348" y="768"/>
                    </a:lnTo>
                    <a:lnTo>
                      <a:pt x="347" y="764"/>
                    </a:lnTo>
                    <a:lnTo>
                      <a:pt x="347" y="759"/>
                    </a:lnTo>
                    <a:lnTo>
                      <a:pt x="348" y="750"/>
                    </a:lnTo>
                    <a:lnTo>
                      <a:pt x="350" y="743"/>
                    </a:lnTo>
                    <a:lnTo>
                      <a:pt x="350" y="738"/>
                    </a:lnTo>
                    <a:lnTo>
                      <a:pt x="354" y="739"/>
                    </a:lnTo>
                    <a:lnTo>
                      <a:pt x="355" y="739"/>
                    </a:lnTo>
                    <a:lnTo>
                      <a:pt x="354" y="745"/>
                    </a:lnTo>
                    <a:lnTo>
                      <a:pt x="355" y="745"/>
                    </a:lnTo>
                    <a:lnTo>
                      <a:pt x="355" y="741"/>
                    </a:lnTo>
                    <a:lnTo>
                      <a:pt x="355" y="739"/>
                    </a:lnTo>
                    <a:lnTo>
                      <a:pt x="361" y="738"/>
                    </a:lnTo>
                    <a:lnTo>
                      <a:pt x="362" y="738"/>
                    </a:lnTo>
                    <a:lnTo>
                      <a:pt x="368" y="736"/>
                    </a:lnTo>
                    <a:lnTo>
                      <a:pt x="366" y="734"/>
                    </a:lnTo>
                    <a:lnTo>
                      <a:pt x="368" y="731"/>
                    </a:lnTo>
                    <a:lnTo>
                      <a:pt x="369" y="731"/>
                    </a:lnTo>
                    <a:lnTo>
                      <a:pt x="369" y="729"/>
                    </a:lnTo>
                    <a:lnTo>
                      <a:pt x="366" y="731"/>
                    </a:lnTo>
                    <a:lnTo>
                      <a:pt x="366" y="729"/>
                    </a:lnTo>
                    <a:lnTo>
                      <a:pt x="364" y="724"/>
                    </a:lnTo>
                    <a:lnTo>
                      <a:pt x="368" y="720"/>
                    </a:lnTo>
                    <a:lnTo>
                      <a:pt x="368" y="718"/>
                    </a:lnTo>
                    <a:lnTo>
                      <a:pt x="371" y="717"/>
                    </a:lnTo>
                    <a:lnTo>
                      <a:pt x="375" y="717"/>
                    </a:lnTo>
                    <a:lnTo>
                      <a:pt x="375" y="713"/>
                    </a:lnTo>
                    <a:lnTo>
                      <a:pt x="376" y="713"/>
                    </a:lnTo>
                    <a:lnTo>
                      <a:pt x="376" y="711"/>
                    </a:lnTo>
                    <a:lnTo>
                      <a:pt x="375" y="710"/>
                    </a:lnTo>
                    <a:lnTo>
                      <a:pt x="376" y="706"/>
                    </a:lnTo>
                    <a:lnTo>
                      <a:pt x="375" y="704"/>
                    </a:lnTo>
                    <a:lnTo>
                      <a:pt x="375" y="703"/>
                    </a:lnTo>
                    <a:lnTo>
                      <a:pt x="378" y="697"/>
                    </a:lnTo>
                    <a:lnTo>
                      <a:pt x="371" y="703"/>
                    </a:lnTo>
                    <a:lnTo>
                      <a:pt x="369" y="704"/>
                    </a:lnTo>
                    <a:lnTo>
                      <a:pt x="366" y="704"/>
                    </a:lnTo>
                    <a:lnTo>
                      <a:pt x="362" y="706"/>
                    </a:lnTo>
                    <a:lnTo>
                      <a:pt x="361" y="704"/>
                    </a:lnTo>
                    <a:lnTo>
                      <a:pt x="362" y="701"/>
                    </a:lnTo>
                    <a:lnTo>
                      <a:pt x="361" y="699"/>
                    </a:lnTo>
                    <a:lnTo>
                      <a:pt x="361" y="696"/>
                    </a:lnTo>
                    <a:lnTo>
                      <a:pt x="357" y="699"/>
                    </a:lnTo>
                    <a:lnTo>
                      <a:pt x="357" y="703"/>
                    </a:lnTo>
                    <a:lnTo>
                      <a:pt x="354" y="704"/>
                    </a:lnTo>
                    <a:lnTo>
                      <a:pt x="354" y="708"/>
                    </a:lnTo>
                    <a:lnTo>
                      <a:pt x="350" y="711"/>
                    </a:lnTo>
                    <a:lnTo>
                      <a:pt x="347" y="713"/>
                    </a:lnTo>
                    <a:lnTo>
                      <a:pt x="347" y="715"/>
                    </a:lnTo>
                    <a:lnTo>
                      <a:pt x="345" y="715"/>
                    </a:lnTo>
                    <a:lnTo>
                      <a:pt x="343" y="710"/>
                    </a:lnTo>
                    <a:lnTo>
                      <a:pt x="341" y="711"/>
                    </a:lnTo>
                    <a:lnTo>
                      <a:pt x="340" y="706"/>
                    </a:lnTo>
                    <a:lnTo>
                      <a:pt x="340" y="703"/>
                    </a:lnTo>
                    <a:lnTo>
                      <a:pt x="341" y="699"/>
                    </a:lnTo>
                    <a:lnTo>
                      <a:pt x="340" y="701"/>
                    </a:lnTo>
                    <a:lnTo>
                      <a:pt x="340" y="697"/>
                    </a:lnTo>
                    <a:lnTo>
                      <a:pt x="343" y="697"/>
                    </a:lnTo>
                    <a:lnTo>
                      <a:pt x="345" y="694"/>
                    </a:lnTo>
                    <a:lnTo>
                      <a:pt x="347" y="690"/>
                    </a:lnTo>
                    <a:lnTo>
                      <a:pt x="345" y="687"/>
                    </a:lnTo>
                    <a:lnTo>
                      <a:pt x="345" y="688"/>
                    </a:lnTo>
                    <a:lnTo>
                      <a:pt x="343" y="692"/>
                    </a:lnTo>
                    <a:lnTo>
                      <a:pt x="343" y="694"/>
                    </a:lnTo>
                    <a:lnTo>
                      <a:pt x="341" y="696"/>
                    </a:lnTo>
                    <a:lnTo>
                      <a:pt x="340" y="694"/>
                    </a:lnTo>
                    <a:lnTo>
                      <a:pt x="338" y="696"/>
                    </a:lnTo>
                    <a:lnTo>
                      <a:pt x="336" y="694"/>
                    </a:lnTo>
                    <a:lnTo>
                      <a:pt x="334" y="688"/>
                    </a:lnTo>
                    <a:lnTo>
                      <a:pt x="331" y="683"/>
                    </a:lnTo>
                    <a:lnTo>
                      <a:pt x="331" y="680"/>
                    </a:lnTo>
                    <a:lnTo>
                      <a:pt x="329" y="678"/>
                    </a:lnTo>
                    <a:lnTo>
                      <a:pt x="331" y="674"/>
                    </a:lnTo>
                    <a:lnTo>
                      <a:pt x="331" y="669"/>
                    </a:lnTo>
                    <a:lnTo>
                      <a:pt x="333" y="669"/>
                    </a:lnTo>
                    <a:lnTo>
                      <a:pt x="329" y="669"/>
                    </a:lnTo>
                    <a:lnTo>
                      <a:pt x="327" y="662"/>
                    </a:lnTo>
                    <a:lnTo>
                      <a:pt x="324" y="659"/>
                    </a:lnTo>
                    <a:lnTo>
                      <a:pt x="324" y="657"/>
                    </a:lnTo>
                    <a:lnTo>
                      <a:pt x="324" y="655"/>
                    </a:lnTo>
                    <a:lnTo>
                      <a:pt x="320" y="648"/>
                    </a:lnTo>
                    <a:lnTo>
                      <a:pt x="320" y="645"/>
                    </a:lnTo>
                    <a:lnTo>
                      <a:pt x="318" y="643"/>
                    </a:lnTo>
                    <a:lnTo>
                      <a:pt x="317" y="641"/>
                    </a:lnTo>
                    <a:lnTo>
                      <a:pt x="318" y="639"/>
                    </a:lnTo>
                    <a:lnTo>
                      <a:pt x="322" y="636"/>
                    </a:lnTo>
                    <a:lnTo>
                      <a:pt x="324" y="629"/>
                    </a:lnTo>
                    <a:lnTo>
                      <a:pt x="325" y="627"/>
                    </a:lnTo>
                    <a:lnTo>
                      <a:pt x="325" y="622"/>
                    </a:lnTo>
                    <a:lnTo>
                      <a:pt x="333" y="615"/>
                    </a:lnTo>
                    <a:lnTo>
                      <a:pt x="334" y="609"/>
                    </a:lnTo>
                    <a:lnTo>
                      <a:pt x="340" y="606"/>
                    </a:lnTo>
                    <a:lnTo>
                      <a:pt x="341" y="604"/>
                    </a:lnTo>
                    <a:lnTo>
                      <a:pt x="341" y="601"/>
                    </a:lnTo>
                    <a:lnTo>
                      <a:pt x="345" y="595"/>
                    </a:lnTo>
                    <a:lnTo>
                      <a:pt x="345" y="592"/>
                    </a:lnTo>
                    <a:lnTo>
                      <a:pt x="352" y="587"/>
                    </a:lnTo>
                    <a:lnTo>
                      <a:pt x="352" y="588"/>
                    </a:lnTo>
                    <a:lnTo>
                      <a:pt x="355" y="588"/>
                    </a:lnTo>
                    <a:lnTo>
                      <a:pt x="357" y="590"/>
                    </a:lnTo>
                    <a:lnTo>
                      <a:pt x="355" y="588"/>
                    </a:lnTo>
                    <a:lnTo>
                      <a:pt x="359" y="588"/>
                    </a:lnTo>
                    <a:lnTo>
                      <a:pt x="355" y="585"/>
                    </a:lnTo>
                    <a:lnTo>
                      <a:pt x="357" y="583"/>
                    </a:lnTo>
                    <a:lnTo>
                      <a:pt x="359" y="581"/>
                    </a:lnTo>
                    <a:lnTo>
                      <a:pt x="362" y="580"/>
                    </a:lnTo>
                    <a:lnTo>
                      <a:pt x="366" y="581"/>
                    </a:lnTo>
                    <a:lnTo>
                      <a:pt x="366" y="583"/>
                    </a:lnTo>
                    <a:lnTo>
                      <a:pt x="369" y="583"/>
                    </a:lnTo>
                    <a:lnTo>
                      <a:pt x="369" y="585"/>
                    </a:lnTo>
                    <a:lnTo>
                      <a:pt x="376" y="585"/>
                    </a:lnTo>
                    <a:lnTo>
                      <a:pt x="376" y="583"/>
                    </a:lnTo>
                    <a:lnTo>
                      <a:pt x="375" y="583"/>
                    </a:lnTo>
                    <a:lnTo>
                      <a:pt x="375" y="581"/>
                    </a:lnTo>
                    <a:lnTo>
                      <a:pt x="378" y="580"/>
                    </a:lnTo>
                    <a:lnTo>
                      <a:pt x="380" y="567"/>
                    </a:lnTo>
                    <a:lnTo>
                      <a:pt x="383" y="567"/>
                    </a:lnTo>
                    <a:lnTo>
                      <a:pt x="389" y="571"/>
                    </a:lnTo>
                    <a:lnTo>
                      <a:pt x="398" y="564"/>
                    </a:lnTo>
                    <a:lnTo>
                      <a:pt x="399" y="562"/>
                    </a:lnTo>
                    <a:lnTo>
                      <a:pt x="403" y="558"/>
                    </a:lnTo>
                    <a:lnTo>
                      <a:pt x="405" y="558"/>
                    </a:lnTo>
                    <a:lnTo>
                      <a:pt x="408" y="555"/>
                    </a:lnTo>
                    <a:lnTo>
                      <a:pt x="412" y="553"/>
                    </a:lnTo>
                    <a:lnTo>
                      <a:pt x="413" y="551"/>
                    </a:lnTo>
                    <a:lnTo>
                      <a:pt x="415" y="548"/>
                    </a:lnTo>
                    <a:lnTo>
                      <a:pt x="417" y="548"/>
                    </a:lnTo>
                    <a:lnTo>
                      <a:pt x="420" y="546"/>
                    </a:lnTo>
                    <a:lnTo>
                      <a:pt x="419" y="543"/>
                    </a:lnTo>
                    <a:lnTo>
                      <a:pt x="426" y="537"/>
                    </a:lnTo>
                    <a:lnTo>
                      <a:pt x="429" y="537"/>
                    </a:lnTo>
                    <a:lnTo>
                      <a:pt x="433" y="530"/>
                    </a:lnTo>
                    <a:lnTo>
                      <a:pt x="440" y="530"/>
                    </a:lnTo>
                    <a:lnTo>
                      <a:pt x="443" y="532"/>
                    </a:lnTo>
                    <a:lnTo>
                      <a:pt x="447" y="527"/>
                    </a:lnTo>
                    <a:lnTo>
                      <a:pt x="449" y="523"/>
                    </a:lnTo>
                    <a:lnTo>
                      <a:pt x="454" y="522"/>
                    </a:lnTo>
                    <a:lnTo>
                      <a:pt x="456" y="523"/>
                    </a:lnTo>
                    <a:lnTo>
                      <a:pt x="461" y="518"/>
                    </a:lnTo>
                    <a:lnTo>
                      <a:pt x="459" y="508"/>
                    </a:lnTo>
                    <a:lnTo>
                      <a:pt x="459" y="502"/>
                    </a:lnTo>
                    <a:lnTo>
                      <a:pt x="459" y="508"/>
                    </a:lnTo>
                    <a:lnTo>
                      <a:pt x="461" y="518"/>
                    </a:lnTo>
                    <a:lnTo>
                      <a:pt x="456" y="523"/>
                    </a:lnTo>
                    <a:lnTo>
                      <a:pt x="454" y="522"/>
                    </a:lnTo>
                    <a:lnTo>
                      <a:pt x="449" y="523"/>
                    </a:lnTo>
                    <a:lnTo>
                      <a:pt x="447" y="527"/>
                    </a:lnTo>
                    <a:lnTo>
                      <a:pt x="443" y="532"/>
                    </a:lnTo>
                    <a:lnTo>
                      <a:pt x="440" y="530"/>
                    </a:lnTo>
                    <a:lnTo>
                      <a:pt x="433" y="530"/>
                    </a:lnTo>
                    <a:lnTo>
                      <a:pt x="429" y="537"/>
                    </a:lnTo>
                    <a:lnTo>
                      <a:pt x="426" y="537"/>
                    </a:lnTo>
                    <a:lnTo>
                      <a:pt x="419" y="543"/>
                    </a:lnTo>
                    <a:lnTo>
                      <a:pt x="420" y="546"/>
                    </a:lnTo>
                    <a:lnTo>
                      <a:pt x="417" y="548"/>
                    </a:lnTo>
                    <a:lnTo>
                      <a:pt x="415" y="548"/>
                    </a:lnTo>
                    <a:lnTo>
                      <a:pt x="413" y="551"/>
                    </a:lnTo>
                    <a:lnTo>
                      <a:pt x="412" y="553"/>
                    </a:lnTo>
                    <a:lnTo>
                      <a:pt x="408" y="555"/>
                    </a:lnTo>
                    <a:lnTo>
                      <a:pt x="405" y="558"/>
                    </a:lnTo>
                    <a:lnTo>
                      <a:pt x="403" y="558"/>
                    </a:lnTo>
                    <a:lnTo>
                      <a:pt x="399" y="562"/>
                    </a:lnTo>
                    <a:lnTo>
                      <a:pt x="398" y="564"/>
                    </a:lnTo>
                    <a:lnTo>
                      <a:pt x="389" y="571"/>
                    </a:lnTo>
                    <a:lnTo>
                      <a:pt x="383" y="567"/>
                    </a:lnTo>
                    <a:lnTo>
                      <a:pt x="380" y="567"/>
                    </a:lnTo>
                    <a:lnTo>
                      <a:pt x="378" y="580"/>
                    </a:lnTo>
                    <a:lnTo>
                      <a:pt x="369" y="580"/>
                    </a:lnTo>
                    <a:lnTo>
                      <a:pt x="364" y="578"/>
                    </a:lnTo>
                    <a:lnTo>
                      <a:pt x="359" y="578"/>
                    </a:lnTo>
                    <a:lnTo>
                      <a:pt x="355" y="576"/>
                    </a:lnTo>
                    <a:lnTo>
                      <a:pt x="350" y="576"/>
                    </a:lnTo>
                    <a:lnTo>
                      <a:pt x="347" y="573"/>
                    </a:lnTo>
                    <a:lnTo>
                      <a:pt x="343" y="576"/>
                    </a:lnTo>
                    <a:lnTo>
                      <a:pt x="338" y="574"/>
                    </a:lnTo>
                    <a:lnTo>
                      <a:pt x="336" y="569"/>
                    </a:lnTo>
                    <a:lnTo>
                      <a:pt x="331" y="587"/>
                    </a:lnTo>
                    <a:lnTo>
                      <a:pt x="324" y="587"/>
                    </a:lnTo>
                    <a:lnTo>
                      <a:pt x="322" y="585"/>
                    </a:lnTo>
                    <a:lnTo>
                      <a:pt x="315" y="587"/>
                    </a:lnTo>
                    <a:lnTo>
                      <a:pt x="313" y="583"/>
                    </a:lnTo>
                    <a:lnTo>
                      <a:pt x="311" y="587"/>
                    </a:lnTo>
                    <a:lnTo>
                      <a:pt x="310" y="588"/>
                    </a:lnTo>
                    <a:lnTo>
                      <a:pt x="310" y="592"/>
                    </a:lnTo>
                    <a:lnTo>
                      <a:pt x="297" y="597"/>
                    </a:lnTo>
                    <a:lnTo>
                      <a:pt x="290" y="595"/>
                    </a:lnTo>
                    <a:lnTo>
                      <a:pt x="289" y="590"/>
                    </a:lnTo>
                    <a:lnTo>
                      <a:pt x="287" y="595"/>
                    </a:lnTo>
                    <a:lnTo>
                      <a:pt x="280" y="594"/>
                    </a:lnTo>
                    <a:lnTo>
                      <a:pt x="278" y="581"/>
                    </a:lnTo>
                    <a:lnTo>
                      <a:pt x="275" y="583"/>
                    </a:lnTo>
                    <a:lnTo>
                      <a:pt x="267" y="578"/>
                    </a:lnTo>
                    <a:lnTo>
                      <a:pt x="266" y="573"/>
                    </a:lnTo>
                    <a:lnTo>
                      <a:pt x="262" y="574"/>
                    </a:lnTo>
                    <a:lnTo>
                      <a:pt x="262" y="581"/>
                    </a:lnTo>
                    <a:lnTo>
                      <a:pt x="267" y="585"/>
                    </a:lnTo>
                    <a:lnTo>
                      <a:pt x="266" y="599"/>
                    </a:lnTo>
                    <a:lnTo>
                      <a:pt x="260" y="604"/>
                    </a:lnTo>
                    <a:lnTo>
                      <a:pt x="246" y="594"/>
                    </a:lnTo>
                    <a:lnTo>
                      <a:pt x="245" y="587"/>
                    </a:lnTo>
                    <a:lnTo>
                      <a:pt x="239" y="581"/>
                    </a:lnTo>
                    <a:lnTo>
                      <a:pt x="238" y="578"/>
                    </a:lnTo>
                    <a:lnTo>
                      <a:pt x="232" y="576"/>
                    </a:lnTo>
                    <a:lnTo>
                      <a:pt x="229" y="569"/>
                    </a:lnTo>
                    <a:lnTo>
                      <a:pt x="218" y="573"/>
                    </a:lnTo>
                    <a:lnTo>
                      <a:pt x="217" y="576"/>
                    </a:lnTo>
                    <a:lnTo>
                      <a:pt x="220" y="597"/>
                    </a:lnTo>
                    <a:lnTo>
                      <a:pt x="218" y="601"/>
                    </a:lnTo>
                    <a:lnTo>
                      <a:pt x="220" y="604"/>
                    </a:lnTo>
                    <a:lnTo>
                      <a:pt x="215" y="601"/>
                    </a:lnTo>
                    <a:lnTo>
                      <a:pt x="211" y="597"/>
                    </a:lnTo>
                    <a:lnTo>
                      <a:pt x="213" y="590"/>
                    </a:lnTo>
                    <a:lnTo>
                      <a:pt x="211" y="578"/>
                    </a:lnTo>
                    <a:lnTo>
                      <a:pt x="202" y="565"/>
                    </a:lnTo>
                    <a:lnTo>
                      <a:pt x="202" y="560"/>
                    </a:lnTo>
                    <a:lnTo>
                      <a:pt x="199" y="555"/>
                    </a:lnTo>
                    <a:lnTo>
                      <a:pt x="204" y="541"/>
                    </a:lnTo>
                    <a:lnTo>
                      <a:pt x="208" y="541"/>
                    </a:lnTo>
                    <a:lnTo>
                      <a:pt x="208" y="539"/>
                    </a:lnTo>
                    <a:lnTo>
                      <a:pt x="211" y="548"/>
                    </a:lnTo>
                    <a:lnTo>
                      <a:pt x="210" y="553"/>
                    </a:lnTo>
                    <a:lnTo>
                      <a:pt x="213" y="558"/>
                    </a:lnTo>
                    <a:lnTo>
                      <a:pt x="215" y="553"/>
                    </a:lnTo>
                    <a:lnTo>
                      <a:pt x="222" y="522"/>
                    </a:lnTo>
                    <a:lnTo>
                      <a:pt x="225" y="520"/>
                    </a:lnTo>
                    <a:lnTo>
                      <a:pt x="236" y="511"/>
                    </a:lnTo>
                    <a:lnTo>
                      <a:pt x="239" y="500"/>
                    </a:lnTo>
                    <a:lnTo>
                      <a:pt x="239" y="497"/>
                    </a:lnTo>
                    <a:lnTo>
                      <a:pt x="246" y="492"/>
                    </a:lnTo>
                    <a:lnTo>
                      <a:pt x="248" y="488"/>
                    </a:lnTo>
                    <a:lnTo>
                      <a:pt x="252" y="483"/>
                    </a:lnTo>
                    <a:lnTo>
                      <a:pt x="259" y="481"/>
                    </a:lnTo>
                    <a:lnTo>
                      <a:pt x="262" y="476"/>
                    </a:lnTo>
                    <a:lnTo>
                      <a:pt x="262" y="471"/>
                    </a:lnTo>
                    <a:lnTo>
                      <a:pt x="259" y="465"/>
                    </a:lnTo>
                    <a:lnTo>
                      <a:pt x="262" y="462"/>
                    </a:lnTo>
                    <a:lnTo>
                      <a:pt x="260" y="455"/>
                    </a:lnTo>
                    <a:lnTo>
                      <a:pt x="255" y="450"/>
                    </a:lnTo>
                    <a:lnTo>
                      <a:pt x="250" y="448"/>
                    </a:lnTo>
                    <a:lnTo>
                      <a:pt x="248" y="442"/>
                    </a:lnTo>
                    <a:lnTo>
                      <a:pt x="246" y="441"/>
                    </a:lnTo>
                    <a:lnTo>
                      <a:pt x="248" y="435"/>
                    </a:lnTo>
                    <a:lnTo>
                      <a:pt x="252" y="434"/>
                    </a:lnTo>
                    <a:lnTo>
                      <a:pt x="253" y="428"/>
                    </a:lnTo>
                    <a:lnTo>
                      <a:pt x="252" y="421"/>
                    </a:lnTo>
                    <a:lnTo>
                      <a:pt x="253" y="411"/>
                    </a:lnTo>
                    <a:lnTo>
                      <a:pt x="259" y="402"/>
                    </a:lnTo>
                    <a:lnTo>
                      <a:pt x="264" y="402"/>
                    </a:lnTo>
                    <a:lnTo>
                      <a:pt x="273" y="409"/>
                    </a:lnTo>
                    <a:lnTo>
                      <a:pt x="285" y="411"/>
                    </a:lnTo>
                    <a:lnTo>
                      <a:pt x="276" y="407"/>
                    </a:lnTo>
                    <a:lnTo>
                      <a:pt x="267" y="395"/>
                    </a:lnTo>
                    <a:lnTo>
                      <a:pt x="266" y="390"/>
                    </a:lnTo>
                    <a:lnTo>
                      <a:pt x="267" y="399"/>
                    </a:lnTo>
                    <a:lnTo>
                      <a:pt x="260" y="399"/>
                    </a:lnTo>
                    <a:lnTo>
                      <a:pt x="259" y="386"/>
                    </a:lnTo>
                    <a:lnTo>
                      <a:pt x="269" y="372"/>
                    </a:lnTo>
                    <a:lnTo>
                      <a:pt x="257" y="386"/>
                    </a:lnTo>
                    <a:lnTo>
                      <a:pt x="257" y="395"/>
                    </a:lnTo>
                    <a:lnTo>
                      <a:pt x="252" y="407"/>
                    </a:lnTo>
                    <a:lnTo>
                      <a:pt x="248" y="413"/>
                    </a:lnTo>
                    <a:lnTo>
                      <a:pt x="245" y="414"/>
                    </a:lnTo>
                    <a:lnTo>
                      <a:pt x="241" y="413"/>
                    </a:lnTo>
                    <a:lnTo>
                      <a:pt x="241" y="402"/>
                    </a:lnTo>
                    <a:lnTo>
                      <a:pt x="239" y="399"/>
                    </a:lnTo>
                    <a:lnTo>
                      <a:pt x="239" y="406"/>
                    </a:lnTo>
                    <a:lnTo>
                      <a:pt x="231" y="400"/>
                    </a:lnTo>
                    <a:lnTo>
                      <a:pt x="227" y="400"/>
                    </a:lnTo>
                    <a:lnTo>
                      <a:pt x="225" y="406"/>
                    </a:lnTo>
                    <a:lnTo>
                      <a:pt x="225" y="414"/>
                    </a:lnTo>
                    <a:lnTo>
                      <a:pt x="218" y="407"/>
                    </a:lnTo>
                    <a:lnTo>
                      <a:pt x="217" y="402"/>
                    </a:lnTo>
                    <a:lnTo>
                      <a:pt x="220" y="390"/>
                    </a:lnTo>
                    <a:lnTo>
                      <a:pt x="234" y="372"/>
                    </a:lnTo>
                    <a:lnTo>
                      <a:pt x="224" y="379"/>
                    </a:lnTo>
                    <a:lnTo>
                      <a:pt x="217" y="386"/>
                    </a:lnTo>
                    <a:lnTo>
                      <a:pt x="215" y="383"/>
                    </a:lnTo>
                    <a:lnTo>
                      <a:pt x="213" y="392"/>
                    </a:lnTo>
                    <a:lnTo>
                      <a:pt x="213" y="404"/>
                    </a:lnTo>
                    <a:lnTo>
                      <a:pt x="217" y="420"/>
                    </a:lnTo>
                    <a:lnTo>
                      <a:pt x="215" y="423"/>
                    </a:lnTo>
                    <a:lnTo>
                      <a:pt x="204" y="427"/>
                    </a:lnTo>
                    <a:lnTo>
                      <a:pt x="201" y="437"/>
                    </a:lnTo>
                    <a:lnTo>
                      <a:pt x="197" y="448"/>
                    </a:lnTo>
                    <a:lnTo>
                      <a:pt x="195" y="450"/>
                    </a:lnTo>
                    <a:lnTo>
                      <a:pt x="183" y="471"/>
                    </a:lnTo>
                    <a:lnTo>
                      <a:pt x="187" y="479"/>
                    </a:lnTo>
                    <a:lnTo>
                      <a:pt x="178" y="486"/>
                    </a:lnTo>
                    <a:lnTo>
                      <a:pt x="169" y="490"/>
                    </a:lnTo>
                    <a:lnTo>
                      <a:pt x="162" y="483"/>
                    </a:lnTo>
                    <a:lnTo>
                      <a:pt x="166" y="472"/>
                    </a:lnTo>
                    <a:lnTo>
                      <a:pt x="169" y="467"/>
                    </a:lnTo>
                    <a:lnTo>
                      <a:pt x="171" y="465"/>
                    </a:lnTo>
                    <a:lnTo>
                      <a:pt x="178" y="444"/>
                    </a:lnTo>
                    <a:lnTo>
                      <a:pt x="180" y="442"/>
                    </a:lnTo>
                    <a:lnTo>
                      <a:pt x="183" y="434"/>
                    </a:lnTo>
                    <a:lnTo>
                      <a:pt x="185" y="434"/>
                    </a:lnTo>
                    <a:lnTo>
                      <a:pt x="192" y="418"/>
                    </a:lnTo>
                    <a:lnTo>
                      <a:pt x="204" y="409"/>
                    </a:lnTo>
                    <a:lnTo>
                      <a:pt x="192" y="418"/>
                    </a:lnTo>
                    <a:lnTo>
                      <a:pt x="192" y="413"/>
                    </a:lnTo>
                    <a:lnTo>
                      <a:pt x="190" y="413"/>
                    </a:lnTo>
                    <a:lnTo>
                      <a:pt x="194" y="399"/>
                    </a:lnTo>
                    <a:lnTo>
                      <a:pt x="201" y="392"/>
                    </a:lnTo>
                    <a:lnTo>
                      <a:pt x="190" y="399"/>
                    </a:lnTo>
                    <a:lnTo>
                      <a:pt x="190" y="392"/>
                    </a:lnTo>
                    <a:lnTo>
                      <a:pt x="188" y="388"/>
                    </a:lnTo>
                    <a:lnTo>
                      <a:pt x="199" y="376"/>
                    </a:lnTo>
                    <a:lnTo>
                      <a:pt x="204" y="370"/>
                    </a:lnTo>
                    <a:lnTo>
                      <a:pt x="208" y="372"/>
                    </a:lnTo>
                    <a:lnTo>
                      <a:pt x="208" y="367"/>
                    </a:lnTo>
                    <a:lnTo>
                      <a:pt x="211" y="363"/>
                    </a:lnTo>
                    <a:lnTo>
                      <a:pt x="211" y="362"/>
                    </a:lnTo>
                    <a:lnTo>
                      <a:pt x="204" y="365"/>
                    </a:lnTo>
                    <a:lnTo>
                      <a:pt x="206" y="358"/>
                    </a:lnTo>
                    <a:lnTo>
                      <a:pt x="211" y="351"/>
                    </a:lnTo>
                    <a:lnTo>
                      <a:pt x="211" y="349"/>
                    </a:lnTo>
                    <a:lnTo>
                      <a:pt x="217" y="346"/>
                    </a:lnTo>
                    <a:lnTo>
                      <a:pt x="210" y="348"/>
                    </a:lnTo>
                    <a:lnTo>
                      <a:pt x="208" y="346"/>
                    </a:lnTo>
                    <a:lnTo>
                      <a:pt x="204" y="337"/>
                    </a:lnTo>
                    <a:lnTo>
                      <a:pt x="210" y="334"/>
                    </a:lnTo>
                    <a:lnTo>
                      <a:pt x="218" y="332"/>
                    </a:lnTo>
                    <a:lnTo>
                      <a:pt x="220" y="325"/>
                    </a:lnTo>
                    <a:lnTo>
                      <a:pt x="224" y="319"/>
                    </a:lnTo>
                    <a:lnTo>
                      <a:pt x="232" y="318"/>
                    </a:lnTo>
                    <a:lnTo>
                      <a:pt x="231" y="312"/>
                    </a:lnTo>
                    <a:lnTo>
                      <a:pt x="227" y="312"/>
                    </a:lnTo>
                    <a:lnTo>
                      <a:pt x="231" y="309"/>
                    </a:lnTo>
                    <a:lnTo>
                      <a:pt x="238" y="297"/>
                    </a:lnTo>
                    <a:lnTo>
                      <a:pt x="245" y="293"/>
                    </a:lnTo>
                    <a:lnTo>
                      <a:pt x="245" y="290"/>
                    </a:lnTo>
                    <a:lnTo>
                      <a:pt x="262" y="284"/>
                    </a:lnTo>
                    <a:lnTo>
                      <a:pt x="253" y="283"/>
                    </a:lnTo>
                    <a:lnTo>
                      <a:pt x="260" y="272"/>
                    </a:lnTo>
                    <a:lnTo>
                      <a:pt x="234" y="288"/>
                    </a:lnTo>
                    <a:lnTo>
                      <a:pt x="220" y="304"/>
                    </a:lnTo>
                    <a:lnTo>
                      <a:pt x="210" y="309"/>
                    </a:lnTo>
                    <a:lnTo>
                      <a:pt x="194" y="295"/>
                    </a:lnTo>
                    <a:lnTo>
                      <a:pt x="190" y="279"/>
                    </a:lnTo>
                    <a:lnTo>
                      <a:pt x="197" y="279"/>
                    </a:lnTo>
                    <a:lnTo>
                      <a:pt x="201" y="286"/>
                    </a:lnTo>
                    <a:lnTo>
                      <a:pt x="199" y="281"/>
                    </a:lnTo>
                    <a:lnTo>
                      <a:pt x="211" y="277"/>
                    </a:lnTo>
                    <a:lnTo>
                      <a:pt x="174" y="270"/>
                    </a:lnTo>
                    <a:lnTo>
                      <a:pt x="174" y="267"/>
                    </a:lnTo>
                    <a:lnTo>
                      <a:pt x="197" y="258"/>
                    </a:lnTo>
                    <a:lnTo>
                      <a:pt x="199" y="263"/>
                    </a:lnTo>
                    <a:lnTo>
                      <a:pt x="202" y="260"/>
                    </a:lnTo>
                    <a:lnTo>
                      <a:pt x="210" y="263"/>
                    </a:lnTo>
                    <a:lnTo>
                      <a:pt x="206" y="253"/>
                    </a:lnTo>
                    <a:lnTo>
                      <a:pt x="217" y="254"/>
                    </a:lnTo>
                    <a:lnTo>
                      <a:pt x="213" y="251"/>
                    </a:lnTo>
                    <a:lnTo>
                      <a:pt x="217" y="249"/>
                    </a:lnTo>
                    <a:lnTo>
                      <a:pt x="202" y="242"/>
                    </a:lnTo>
                    <a:lnTo>
                      <a:pt x="206" y="244"/>
                    </a:lnTo>
                    <a:lnTo>
                      <a:pt x="215" y="228"/>
                    </a:lnTo>
                    <a:lnTo>
                      <a:pt x="229" y="237"/>
                    </a:lnTo>
                    <a:lnTo>
                      <a:pt x="220" y="221"/>
                    </a:lnTo>
                    <a:lnTo>
                      <a:pt x="225" y="216"/>
                    </a:lnTo>
                    <a:lnTo>
                      <a:pt x="246" y="219"/>
                    </a:lnTo>
                    <a:lnTo>
                      <a:pt x="231" y="211"/>
                    </a:lnTo>
                    <a:lnTo>
                      <a:pt x="231" y="205"/>
                    </a:lnTo>
                    <a:lnTo>
                      <a:pt x="238" y="202"/>
                    </a:lnTo>
                    <a:lnTo>
                      <a:pt x="236" y="197"/>
                    </a:lnTo>
                    <a:lnTo>
                      <a:pt x="248" y="193"/>
                    </a:lnTo>
                    <a:lnTo>
                      <a:pt x="229" y="189"/>
                    </a:lnTo>
                    <a:lnTo>
                      <a:pt x="245" y="181"/>
                    </a:lnTo>
                    <a:lnTo>
                      <a:pt x="241" y="177"/>
                    </a:lnTo>
                    <a:lnTo>
                      <a:pt x="245" y="174"/>
                    </a:lnTo>
                    <a:lnTo>
                      <a:pt x="227" y="179"/>
                    </a:lnTo>
                    <a:lnTo>
                      <a:pt x="225" y="163"/>
                    </a:lnTo>
                    <a:lnTo>
                      <a:pt x="232" y="142"/>
                    </a:lnTo>
                    <a:lnTo>
                      <a:pt x="241" y="149"/>
                    </a:lnTo>
                    <a:lnTo>
                      <a:pt x="243" y="158"/>
                    </a:lnTo>
                    <a:lnTo>
                      <a:pt x="246" y="154"/>
                    </a:lnTo>
                    <a:lnTo>
                      <a:pt x="255" y="154"/>
                    </a:lnTo>
                    <a:lnTo>
                      <a:pt x="246" y="149"/>
                    </a:lnTo>
                    <a:lnTo>
                      <a:pt x="241" y="139"/>
                    </a:lnTo>
                    <a:lnTo>
                      <a:pt x="236" y="135"/>
                    </a:lnTo>
                    <a:lnTo>
                      <a:pt x="241" y="126"/>
                    </a:lnTo>
                    <a:lnTo>
                      <a:pt x="250" y="126"/>
                    </a:lnTo>
                    <a:lnTo>
                      <a:pt x="239" y="119"/>
                    </a:lnTo>
                    <a:lnTo>
                      <a:pt x="243" y="100"/>
                    </a:lnTo>
                    <a:lnTo>
                      <a:pt x="253" y="103"/>
                    </a:lnTo>
                    <a:lnTo>
                      <a:pt x="255" y="117"/>
                    </a:lnTo>
                    <a:lnTo>
                      <a:pt x="257" y="96"/>
                    </a:lnTo>
                    <a:lnTo>
                      <a:pt x="262" y="95"/>
                    </a:lnTo>
                    <a:lnTo>
                      <a:pt x="266" y="107"/>
                    </a:lnTo>
                    <a:lnTo>
                      <a:pt x="269" y="107"/>
                    </a:lnTo>
                    <a:lnTo>
                      <a:pt x="275" y="100"/>
                    </a:lnTo>
                    <a:lnTo>
                      <a:pt x="290" y="112"/>
                    </a:lnTo>
                    <a:lnTo>
                      <a:pt x="278" y="96"/>
                    </a:lnTo>
                    <a:lnTo>
                      <a:pt x="297" y="109"/>
                    </a:lnTo>
                    <a:lnTo>
                      <a:pt x="290" y="100"/>
                    </a:lnTo>
                    <a:lnTo>
                      <a:pt x="294" y="96"/>
                    </a:lnTo>
                    <a:lnTo>
                      <a:pt x="285" y="93"/>
                    </a:lnTo>
                    <a:lnTo>
                      <a:pt x="278" y="79"/>
                    </a:lnTo>
                    <a:lnTo>
                      <a:pt x="280" y="68"/>
                    </a:lnTo>
                    <a:lnTo>
                      <a:pt x="289" y="81"/>
                    </a:lnTo>
                    <a:lnTo>
                      <a:pt x="294" y="68"/>
                    </a:lnTo>
                    <a:lnTo>
                      <a:pt x="287" y="52"/>
                    </a:lnTo>
                    <a:lnTo>
                      <a:pt x="289" y="47"/>
                    </a:lnTo>
                    <a:lnTo>
                      <a:pt x="292" y="54"/>
                    </a:lnTo>
                    <a:lnTo>
                      <a:pt x="310" y="52"/>
                    </a:lnTo>
                    <a:lnTo>
                      <a:pt x="322" y="61"/>
                    </a:lnTo>
                    <a:lnTo>
                      <a:pt x="308" y="47"/>
                    </a:lnTo>
                    <a:lnTo>
                      <a:pt x="311" y="30"/>
                    </a:lnTo>
                    <a:lnTo>
                      <a:pt x="317" y="35"/>
                    </a:lnTo>
                    <a:lnTo>
                      <a:pt x="313" y="30"/>
                    </a:lnTo>
                    <a:lnTo>
                      <a:pt x="315" y="14"/>
                    </a:lnTo>
                    <a:lnTo>
                      <a:pt x="320" y="12"/>
                    </a:lnTo>
                    <a:lnTo>
                      <a:pt x="329" y="0"/>
                    </a:lnTo>
                    <a:lnTo>
                      <a:pt x="343" y="9"/>
                    </a:lnTo>
                    <a:lnTo>
                      <a:pt x="341" y="19"/>
                    </a:lnTo>
                    <a:lnTo>
                      <a:pt x="347" y="5"/>
                    </a:lnTo>
                    <a:lnTo>
                      <a:pt x="354" y="17"/>
                    </a:lnTo>
                    <a:lnTo>
                      <a:pt x="343" y="31"/>
                    </a:lnTo>
                    <a:lnTo>
                      <a:pt x="359" y="14"/>
                    </a:lnTo>
                    <a:lnTo>
                      <a:pt x="369" y="19"/>
                    </a:lnTo>
                    <a:lnTo>
                      <a:pt x="364" y="33"/>
                    </a:lnTo>
                    <a:lnTo>
                      <a:pt x="376" y="23"/>
                    </a:lnTo>
                    <a:lnTo>
                      <a:pt x="383" y="24"/>
                    </a:lnTo>
                    <a:lnTo>
                      <a:pt x="403" y="17"/>
                    </a:lnTo>
                    <a:lnTo>
                      <a:pt x="403" y="23"/>
                    </a:lnTo>
                    <a:lnTo>
                      <a:pt x="420" y="26"/>
                    </a:lnTo>
                    <a:lnTo>
                      <a:pt x="431" y="21"/>
                    </a:lnTo>
                    <a:lnTo>
                      <a:pt x="452" y="28"/>
                    </a:lnTo>
                    <a:lnTo>
                      <a:pt x="456" y="14"/>
                    </a:lnTo>
                    <a:lnTo>
                      <a:pt x="480" y="28"/>
                    </a:lnTo>
                    <a:lnTo>
                      <a:pt x="470" y="51"/>
                    </a:lnTo>
                    <a:lnTo>
                      <a:pt x="468" y="65"/>
                    </a:lnTo>
                    <a:lnTo>
                      <a:pt x="391" y="114"/>
                    </a:lnTo>
                    <a:lnTo>
                      <a:pt x="383" y="128"/>
                    </a:lnTo>
                    <a:lnTo>
                      <a:pt x="369" y="126"/>
                    </a:lnTo>
                    <a:lnTo>
                      <a:pt x="392" y="137"/>
                    </a:lnTo>
                    <a:lnTo>
                      <a:pt x="399" y="131"/>
                    </a:lnTo>
                    <a:lnTo>
                      <a:pt x="380" y="156"/>
                    </a:lnTo>
                    <a:lnTo>
                      <a:pt x="380" y="149"/>
                    </a:lnTo>
                    <a:lnTo>
                      <a:pt x="350" y="158"/>
                    </a:lnTo>
                    <a:lnTo>
                      <a:pt x="376" y="160"/>
                    </a:lnTo>
                    <a:lnTo>
                      <a:pt x="355" y="179"/>
                    </a:lnTo>
                    <a:lnTo>
                      <a:pt x="343" y="179"/>
                    </a:lnTo>
                    <a:lnTo>
                      <a:pt x="359" y="182"/>
                    </a:lnTo>
                    <a:lnTo>
                      <a:pt x="369" y="172"/>
                    </a:lnTo>
                    <a:lnTo>
                      <a:pt x="396" y="168"/>
                    </a:lnTo>
                    <a:lnTo>
                      <a:pt x="403" y="165"/>
                    </a:lnTo>
                    <a:lnTo>
                      <a:pt x="413" y="167"/>
                    </a:lnTo>
                    <a:lnTo>
                      <a:pt x="417" y="165"/>
                    </a:lnTo>
                    <a:lnTo>
                      <a:pt x="417" y="161"/>
                    </a:lnTo>
                    <a:lnTo>
                      <a:pt x="434" y="161"/>
                    </a:lnTo>
                    <a:lnTo>
                      <a:pt x="441" y="168"/>
                    </a:lnTo>
                    <a:lnTo>
                      <a:pt x="452" y="174"/>
                    </a:lnTo>
                    <a:lnTo>
                      <a:pt x="463" y="170"/>
                    </a:lnTo>
                    <a:lnTo>
                      <a:pt x="466" y="170"/>
                    </a:lnTo>
                    <a:lnTo>
                      <a:pt x="468" y="172"/>
                    </a:lnTo>
                    <a:lnTo>
                      <a:pt x="478" y="175"/>
                    </a:lnTo>
                    <a:lnTo>
                      <a:pt x="484" y="175"/>
                    </a:lnTo>
                    <a:lnTo>
                      <a:pt x="491" y="179"/>
                    </a:lnTo>
                    <a:lnTo>
                      <a:pt x="494" y="177"/>
                    </a:lnTo>
                    <a:lnTo>
                      <a:pt x="501" y="179"/>
                    </a:lnTo>
                    <a:lnTo>
                      <a:pt x="508" y="182"/>
                    </a:lnTo>
                    <a:lnTo>
                      <a:pt x="510" y="181"/>
                    </a:lnTo>
                    <a:lnTo>
                      <a:pt x="512" y="181"/>
                    </a:lnTo>
                    <a:lnTo>
                      <a:pt x="517" y="182"/>
                    </a:lnTo>
                    <a:lnTo>
                      <a:pt x="522" y="184"/>
                    </a:lnTo>
                    <a:lnTo>
                      <a:pt x="526" y="181"/>
                    </a:lnTo>
                    <a:lnTo>
                      <a:pt x="536" y="182"/>
                    </a:lnTo>
                    <a:lnTo>
                      <a:pt x="538" y="186"/>
                    </a:lnTo>
                    <a:lnTo>
                      <a:pt x="542" y="186"/>
                    </a:lnTo>
                    <a:lnTo>
                      <a:pt x="543" y="191"/>
                    </a:lnTo>
                    <a:lnTo>
                      <a:pt x="547" y="198"/>
                    </a:lnTo>
                    <a:lnTo>
                      <a:pt x="547" y="202"/>
                    </a:lnTo>
                    <a:lnTo>
                      <a:pt x="547" y="205"/>
                    </a:lnTo>
                    <a:lnTo>
                      <a:pt x="547" y="207"/>
                    </a:lnTo>
                    <a:lnTo>
                      <a:pt x="547" y="211"/>
                    </a:lnTo>
                    <a:lnTo>
                      <a:pt x="549" y="214"/>
                    </a:lnTo>
                    <a:lnTo>
                      <a:pt x="547" y="216"/>
                    </a:lnTo>
                    <a:lnTo>
                      <a:pt x="549" y="219"/>
                    </a:lnTo>
                    <a:lnTo>
                      <a:pt x="542" y="226"/>
                    </a:lnTo>
                    <a:lnTo>
                      <a:pt x="542" y="230"/>
                    </a:lnTo>
                    <a:lnTo>
                      <a:pt x="540" y="230"/>
                    </a:lnTo>
                    <a:lnTo>
                      <a:pt x="531" y="237"/>
                    </a:lnTo>
                    <a:lnTo>
                      <a:pt x="528" y="239"/>
                    </a:lnTo>
                    <a:lnTo>
                      <a:pt x="528" y="235"/>
                    </a:lnTo>
                    <a:lnTo>
                      <a:pt x="526" y="240"/>
                    </a:lnTo>
                    <a:lnTo>
                      <a:pt x="521" y="247"/>
                    </a:lnTo>
                    <a:lnTo>
                      <a:pt x="517" y="253"/>
                    </a:lnTo>
                    <a:lnTo>
                      <a:pt x="514" y="265"/>
                    </a:lnTo>
                    <a:lnTo>
                      <a:pt x="515" y="267"/>
                    </a:lnTo>
                    <a:lnTo>
                      <a:pt x="506" y="281"/>
                    </a:lnTo>
                    <a:lnTo>
                      <a:pt x="498" y="293"/>
                    </a:lnTo>
                    <a:lnTo>
                      <a:pt x="494" y="304"/>
                    </a:lnTo>
                    <a:lnTo>
                      <a:pt x="485" y="312"/>
                    </a:lnTo>
                    <a:lnTo>
                      <a:pt x="480" y="318"/>
                    </a:lnTo>
                    <a:lnTo>
                      <a:pt x="475" y="319"/>
                    </a:lnTo>
                    <a:lnTo>
                      <a:pt x="471" y="327"/>
                    </a:lnTo>
                    <a:lnTo>
                      <a:pt x="473" y="328"/>
                    </a:lnTo>
                    <a:lnTo>
                      <a:pt x="471" y="330"/>
                    </a:lnTo>
                    <a:lnTo>
                      <a:pt x="466" y="335"/>
                    </a:lnTo>
                    <a:lnTo>
                      <a:pt x="468" y="337"/>
                    </a:lnTo>
                    <a:lnTo>
                      <a:pt x="461" y="346"/>
                    </a:lnTo>
                    <a:lnTo>
                      <a:pt x="457" y="349"/>
                    </a:lnTo>
                    <a:lnTo>
                      <a:pt x="449" y="355"/>
                    </a:lnTo>
                    <a:lnTo>
                      <a:pt x="445" y="356"/>
                    </a:lnTo>
                    <a:lnTo>
                      <a:pt x="443" y="358"/>
                    </a:lnTo>
                    <a:lnTo>
                      <a:pt x="441" y="360"/>
                    </a:lnTo>
                    <a:lnTo>
                      <a:pt x="440" y="356"/>
                    </a:lnTo>
                    <a:lnTo>
                      <a:pt x="436" y="356"/>
                    </a:lnTo>
                    <a:lnTo>
                      <a:pt x="427" y="356"/>
                    </a:lnTo>
                    <a:lnTo>
                      <a:pt x="420" y="358"/>
                    </a:lnTo>
                    <a:lnTo>
                      <a:pt x="415" y="358"/>
                    </a:lnTo>
                    <a:lnTo>
                      <a:pt x="408" y="362"/>
                    </a:lnTo>
                    <a:lnTo>
                      <a:pt x="394" y="367"/>
                    </a:lnTo>
                    <a:lnTo>
                      <a:pt x="398" y="369"/>
                    </a:lnTo>
                    <a:lnTo>
                      <a:pt x="403" y="369"/>
                    </a:lnTo>
                    <a:lnTo>
                      <a:pt x="408" y="365"/>
                    </a:lnTo>
                    <a:lnTo>
                      <a:pt x="413" y="363"/>
                    </a:lnTo>
                    <a:lnTo>
                      <a:pt x="417" y="362"/>
                    </a:lnTo>
                    <a:lnTo>
                      <a:pt x="422" y="362"/>
                    </a:lnTo>
                    <a:lnTo>
                      <a:pt x="427" y="358"/>
                    </a:lnTo>
                    <a:lnTo>
                      <a:pt x="433" y="358"/>
                    </a:lnTo>
                    <a:lnTo>
                      <a:pt x="436" y="362"/>
                    </a:lnTo>
                    <a:lnTo>
                      <a:pt x="436" y="363"/>
                    </a:lnTo>
                    <a:lnTo>
                      <a:pt x="434" y="370"/>
                    </a:lnTo>
                    <a:lnTo>
                      <a:pt x="433" y="372"/>
                    </a:lnTo>
                    <a:lnTo>
                      <a:pt x="434" y="374"/>
                    </a:lnTo>
                    <a:lnTo>
                      <a:pt x="438" y="377"/>
                    </a:lnTo>
                    <a:lnTo>
                      <a:pt x="443" y="379"/>
                    </a:lnTo>
                    <a:lnTo>
                      <a:pt x="445" y="383"/>
                    </a:lnTo>
                    <a:lnTo>
                      <a:pt x="447" y="385"/>
                    </a:lnTo>
                    <a:lnTo>
                      <a:pt x="450" y="388"/>
                    </a:lnTo>
                    <a:lnTo>
                      <a:pt x="440" y="397"/>
                    </a:lnTo>
                    <a:lnTo>
                      <a:pt x="431" y="400"/>
                    </a:lnTo>
                    <a:lnTo>
                      <a:pt x="426" y="400"/>
                    </a:lnTo>
                    <a:lnTo>
                      <a:pt x="424" y="397"/>
                    </a:lnTo>
                    <a:lnTo>
                      <a:pt x="419" y="395"/>
                    </a:lnTo>
                    <a:lnTo>
                      <a:pt x="415" y="397"/>
                    </a:lnTo>
                    <a:lnTo>
                      <a:pt x="413" y="400"/>
                    </a:lnTo>
                    <a:lnTo>
                      <a:pt x="408" y="404"/>
                    </a:lnTo>
                    <a:lnTo>
                      <a:pt x="406" y="402"/>
                    </a:lnTo>
                    <a:lnTo>
                      <a:pt x="399" y="414"/>
                    </a:lnTo>
                    <a:lnTo>
                      <a:pt x="392" y="414"/>
                    </a:lnTo>
                    <a:lnTo>
                      <a:pt x="387" y="414"/>
                    </a:lnTo>
                    <a:lnTo>
                      <a:pt x="380" y="416"/>
                    </a:lnTo>
                    <a:lnTo>
                      <a:pt x="373" y="416"/>
                    </a:lnTo>
                    <a:lnTo>
                      <a:pt x="373" y="414"/>
                    </a:lnTo>
                    <a:lnTo>
                      <a:pt x="368" y="411"/>
                    </a:lnTo>
                    <a:lnTo>
                      <a:pt x="364" y="409"/>
                    </a:lnTo>
                    <a:lnTo>
                      <a:pt x="355" y="407"/>
                    </a:lnTo>
                    <a:lnTo>
                      <a:pt x="352" y="402"/>
                    </a:lnTo>
                    <a:lnTo>
                      <a:pt x="350" y="400"/>
                    </a:lnTo>
                    <a:lnTo>
                      <a:pt x="352" y="409"/>
                    </a:lnTo>
                    <a:lnTo>
                      <a:pt x="355" y="411"/>
                    </a:lnTo>
                    <a:lnTo>
                      <a:pt x="357" y="413"/>
                    </a:lnTo>
                    <a:lnTo>
                      <a:pt x="362" y="413"/>
                    </a:lnTo>
                    <a:lnTo>
                      <a:pt x="368" y="418"/>
                    </a:lnTo>
                    <a:lnTo>
                      <a:pt x="375" y="420"/>
                    </a:lnTo>
                    <a:lnTo>
                      <a:pt x="382" y="421"/>
                    </a:lnTo>
                    <a:lnTo>
                      <a:pt x="385" y="423"/>
                    </a:lnTo>
                    <a:lnTo>
                      <a:pt x="396" y="425"/>
                    </a:lnTo>
                    <a:lnTo>
                      <a:pt x="401" y="430"/>
                    </a:lnTo>
                    <a:lnTo>
                      <a:pt x="406" y="432"/>
                    </a:lnTo>
                    <a:lnTo>
                      <a:pt x="412" y="428"/>
                    </a:lnTo>
                    <a:lnTo>
                      <a:pt x="415" y="430"/>
                    </a:lnTo>
                    <a:lnTo>
                      <a:pt x="422" y="421"/>
                    </a:lnTo>
                    <a:lnTo>
                      <a:pt x="427" y="418"/>
                    </a:lnTo>
                    <a:lnTo>
                      <a:pt x="433" y="420"/>
                    </a:lnTo>
                    <a:lnTo>
                      <a:pt x="440" y="421"/>
                    </a:lnTo>
                    <a:lnTo>
                      <a:pt x="443" y="427"/>
                    </a:lnTo>
                    <a:lnTo>
                      <a:pt x="443" y="430"/>
                    </a:lnTo>
                    <a:lnTo>
                      <a:pt x="447" y="430"/>
                    </a:lnTo>
                    <a:lnTo>
                      <a:pt x="452" y="432"/>
                    </a:lnTo>
                    <a:lnTo>
                      <a:pt x="459" y="441"/>
                    </a:lnTo>
                    <a:lnTo>
                      <a:pt x="464" y="446"/>
                    </a:lnTo>
                    <a:lnTo>
                      <a:pt x="468" y="448"/>
                    </a:lnTo>
                    <a:lnTo>
                      <a:pt x="471" y="448"/>
                    </a:lnTo>
                    <a:lnTo>
                      <a:pt x="477" y="450"/>
                    </a:lnTo>
                    <a:lnTo>
                      <a:pt x="478" y="455"/>
                    </a:lnTo>
                    <a:lnTo>
                      <a:pt x="482" y="457"/>
                    </a:lnTo>
                    <a:lnTo>
                      <a:pt x="484" y="465"/>
                    </a:lnTo>
                    <a:lnTo>
                      <a:pt x="478" y="469"/>
                    </a:lnTo>
                    <a:lnTo>
                      <a:pt x="477" y="474"/>
                    </a:lnTo>
                    <a:lnTo>
                      <a:pt x="475" y="474"/>
                    </a:lnTo>
                    <a:lnTo>
                      <a:pt x="463" y="486"/>
                    </a:lnTo>
                    <a:lnTo>
                      <a:pt x="463" y="492"/>
                    </a:lnTo>
                    <a:lnTo>
                      <a:pt x="456" y="488"/>
                    </a:lnTo>
                    <a:lnTo>
                      <a:pt x="457" y="499"/>
                    </a:lnTo>
                    <a:lnTo>
                      <a:pt x="456" y="488"/>
                    </a:lnTo>
                    <a:lnTo>
                      <a:pt x="463" y="492"/>
                    </a:lnTo>
                    <a:lnTo>
                      <a:pt x="463" y="486"/>
                    </a:lnTo>
                    <a:lnTo>
                      <a:pt x="475" y="474"/>
                    </a:lnTo>
                    <a:lnTo>
                      <a:pt x="477" y="474"/>
                    </a:lnTo>
                    <a:lnTo>
                      <a:pt x="478" y="469"/>
                    </a:lnTo>
                    <a:lnTo>
                      <a:pt x="484" y="465"/>
                    </a:lnTo>
                    <a:lnTo>
                      <a:pt x="485" y="476"/>
                    </a:lnTo>
                    <a:lnTo>
                      <a:pt x="489" y="481"/>
                    </a:lnTo>
                    <a:lnTo>
                      <a:pt x="494" y="486"/>
                    </a:lnTo>
                    <a:lnTo>
                      <a:pt x="492" y="488"/>
                    </a:lnTo>
                    <a:lnTo>
                      <a:pt x="498" y="497"/>
                    </a:lnTo>
                    <a:lnTo>
                      <a:pt x="499" y="493"/>
                    </a:lnTo>
                    <a:lnTo>
                      <a:pt x="499" y="497"/>
                    </a:lnTo>
                    <a:lnTo>
                      <a:pt x="503" y="500"/>
                    </a:lnTo>
                    <a:lnTo>
                      <a:pt x="505" y="500"/>
                    </a:lnTo>
                    <a:lnTo>
                      <a:pt x="508" y="506"/>
                    </a:lnTo>
                    <a:lnTo>
                      <a:pt x="510" y="511"/>
                    </a:lnTo>
                    <a:lnTo>
                      <a:pt x="510" y="513"/>
                    </a:lnTo>
                    <a:lnTo>
                      <a:pt x="510" y="520"/>
                    </a:lnTo>
                    <a:lnTo>
                      <a:pt x="512" y="522"/>
                    </a:lnTo>
                    <a:lnTo>
                      <a:pt x="510" y="530"/>
                    </a:lnTo>
                    <a:lnTo>
                      <a:pt x="510" y="534"/>
                    </a:lnTo>
                    <a:lnTo>
                      <a:pt x="508" y="537"/>
                    </a:lnTo>
                    <a:lnTo>
                      <a:pt x="508" y="541"/>
                    </a:lnTo>
                    <a:lnTo>
                      <a:pt x="510" y="546"/>
                    </a:lnTo>
                    <a:lnTo>
                      <a:pt x="512" y="548"/>
                    </a:lnTo>
                    <a:lnTo>
                      <a:pt x="508" y="553"/>
                    </a:lnTo>
                    <a:lnTo>
                      <a:pt x="508" y="560"/>
                    </a:lnTo>
                    <a:lnTo>
                      <a:pt x="510" y="560"/>
                    </a:lnTo>
                    <a:lnTo>
                      <a:pt x="510" y="564"/>
                    </a:lnTo>
                    <a:lnTo>
                      <a:pt x="512" y="571"/>
                    </a:lnTo>
                    <a:lnTo>
                      <a:pt x="508" y="573"/>
                    </a:lnTo>
                    <a:lnTo>
                      <a:pt x="508" y="574"/>
                    </a:lnTo>
                    <a:lnTo>
                      <a:pt x="512" y="585"/>
                    </a:lnTo>
                    <a:lnTo>
                      <a:pt x="514" y="590"/>
                    </a:lnTo>
                    <a:lnTo>
                      <a:pt x="515" y="597"/>
                    </a:lnTo>
                    <a:lnTo>
                      <a:pt x="519" y="602"/>
                    </a:lnTo>
                    <a:lnTo>
                      <a:pt x="519" y="608"/>
                    </a:lnTo>
                    <a:lnTo>
                      <a:pt x="517" y="609"/>
                    </a:lnTo>
                    <a:lnTo>
                      <a:pt x="517" y="620"/>
                    </a:lnTo>
                    <a:lnTo>
                      <a:pt x="517" y="630"/>
                    </a:lnTo>
                    <a:lnTo>
                      <a:pt x="522" y="641"/>
                    </a:lnTo>
                    <a:lnTo>
                      <a:pt x="528" y="648"/>
                    </a:lnTo>
                    <a:lnTo>
                      <a:pt x="526" y="650"/>
                    </a:lnTo>
                    <a:lnTo>
                      <a:pt x="526" y="655"/>
                    </a:lnTo>
                    <a:lnTo>
                      <a:pt x="526" y="657"/>
                    </a:lnTo>
                    <a:lnTo>
                      <a:pt x="524" y="659"/>
                    </a:lnTo>
                    <a:lnTo>
                      <a:pt x="522" y="664"/>
                    </a:lnTo>
                    <a:lnTo>
                      <a:pt x="526" y="664"/>
                    </a:lnTo>
                    <a:lnTo>
                      <a:pt x="528" y="660"/>
                    </a:lnTo>
                    <a:lnTo>
                      <a:pt x="528" y="657"/>
                    </a:lnTo>
                    <a:lnTo>
                      <a:pt x="531" y="659"/>
                    </a:lnTo>
                    <a:lnTo>
                      <a:pt x="535" y="660"/>
                    </a:lnTo>
                    <a:lnTo>
                      <a:pt x="538" y="666"/>
                    </a:lnTo>
                    <a:lnTo>
                      <a:pt x="543" y="667"/>
                    </a:lnTo>
                    <a:lnTo>
                      <a:pt x="547" y="669"/>
                    </a:lnTo>
                    <a:lnTo>
                      <a:pt x="554" y="673"/>
                    </a:lnTo>
                    <a:lnTo>
                      <a:pt x="557" y="676"/>
                    </a:lnTo>
                    <a:lnTo>
                      <a:pt x="559" y="678"/>
                    </a:lnTo>
                    <a:lnTo>
                      <a:pt x="561" y="680"/>
                    </a:lnTo>
                    <a:lnTo>
                      <a:pt x="564" y="681"/>
                    </a:lnTo>
                    <a:lnTo>
                      <a:pt x="570" y="685"/>
                    </a:lnTo>
                    <a:lnTo>
                      <a:pt x="573" y="690"/>
                    </a:lnTo>
                    <a:lnTo>
                      <a:pt x="575" y="694"/>
                    </a:lnTo>
                    <a:lnTo>
                      <a:pt x="575" y="697"/>
                    </a:lnTo>
                    <a:lnTo>
                      <a:pt x="577" y="701"/>
                    </a:lnTo>
                    <a:lnTo>
                      <a:pt x="580" y="706"/>
                    </a:lnTo>
                    <a:lnTo>
                      <a:pt x="584" y="711"/>
                    </a:lnTo>
                    <a:lnTo>
                      <a:pt x="584" y="718"/>
                    </a:lnTo>
                    <a:lnTo>
                      <a:pt x="586" y="720"/>
                    </a:lnTo>
                    <a:lnTo>
                      <a:pt x="586" y="722"/>
                    </a:lnTo>
                    <a:lnTo>
                      <a:pt x="586" y="725"/>
                    </a:lnTo>
                    <a:lnTo>
                      <a:pt x="589" y="727"/>
                    </a:lnTo>
                    <a:lnTo>
                      <a:pt x="589" y="729"/>
                    </a:lnTo>
                    <a:lnTo>
                      <a:pt x="593" y="731"/>
                    </a:lnTo>
                    <a:lnTo>
                      <a:pt x="593" y="734"/>
                    </a:lnTo>
                    <a:lnTo>
                      <a:pt x="593" y="738"/>
                    </a:lnTo>
                    <a:lnTo>
                      <a:pt x="598" y="741"/>
                    </a:lnTo>
                    <a:lnTo>
                      <a:pt x="600" y="743"/>
                    </a:lnTo>
                    <a:lnTo>
                      <a:pt x="603" y="746"/>
                    </a:lnTo>
                    <a:lnTo>
                      <a:pt x="607" y="748"/>
                    </a:lnTo>
                    <a:lnTo>
                      <a:pt x="607" y="750"/>
                    </a:lnTo>
                    <a:lnTo>
                      <a:pt x="607" y="752"/>
                    </a:lnTo>
                    <a:lnTo>
                      <a:pt x="600" y="752"/>
                    </a:lnTo>
                    <a:lnTo>
                      <a:pt x="596" y="755"/>
                    </a:lnTo>
                    <a:lnTo>
                      <a:pt x="594" y="762"/>
                    </a:lnTo>
                    <a:lnTo>
                      <a:pt x="594" y="771"/>
                    </a:lnTo>
                    <a:lnTo>
                      <a:pt x="596" y="780"/>
                    </a:lnTo>
                    <a:lnTo>
                      <a:pt x="600" y="789"/>
                    </a:lnTo>
                    <a:lnTo>
                      <a:pt x="601" y="796"/>
                    </a:lnTo>
                    <a:lnTo>
                      <a:pt x="607" y="804"/>
                    </a:lnTo>
                    <a:lnTo>
                      <a:pt x="610" y="815"/>
                    </a:lnTo>
                    <a:lnTo>
                      <a:pt x="615" y="826"/>
                    </a:lnTo>
                    <a:lnTo>
                      <a:pt x="615" y="829"/>
                    </a:lnTo>
                    <a:lnTo>
                      <a:pt x="615" y="833"/>
                    </a:lnTo>
                    <a:lnTo>
                      <a:pt x="614" y="836"/>
                    </a:lnTo>
                    <a:lnTo>
                      <a:pt x="614" y="831"/>
                    </a:lnTo>
                    <a:lnTo>
                      <a:pt x="612" y="827"/>
                    </a:lnTo>
                    <a:lnTo>
                      <a:pt x="608" y="824"/>
                    </a:lnTo>
                    <a:lnTo>
                      <a:pt x="605" y="822"/>
                    </a:lnTo>
                    <a:lnTo>
                      <a:pt x="600" y="826"/>
                    </a:lnTo>
                    <a:lnTo>
                      <a:pt x="596" y="824"/>
                    </a:lnTo>
                    <a:lnTo>
                      <a:pt x="593" y="822"/>
                    </a:lnTo>
                    <a:lnTo>
                      <a:pt x="587" y="813"/>
                    </a:lnTo>
                    <a:lnTo>
                      <a:pt x="584" y="806"/>
                    </a:lnTo>
                    <a:lnTo>
                      <a:pt x="579" y="806"/>
                    </a:lnTo>
                    <a:lnTo>
                      <a:pt x="570" y="808"/>
                    </a:lnTo>
                    <a:lnTo>
                      <a:pt x="564" y="808"/>
                    </a:lnTo>
                    <a:lnTo>
                      <a:pt x="559" y="806"/>
                    </a:lnTo>
                    <a:lnTo>
                      <a:pt x="556" y="804"/>
                    </a:lnTo>
                    <a:lnTo>
                      <a:pt x="549" y="803"/>
                    </a:lnTo>
                    <a:lnTo>
                      <a:pt x="545" y="806"/>
                    </a:lnTo>
                    <a:lnTo>
                      <a:pt x="540" y="806"/>
                    </a:lnTo>
                    <a:lnTo>
                      <a:pt x="545" y="806"/>
                    </a:lnTo>
                    <a:lnTo>
                      <a:pt x="543" y="813"/>
                    </a:lnTo>
                    <a:lnTo>
                      <a:pt x="547" y="808"/>
                    </a:lnTo>
                    <a:lnTo>
                      <a:pt x="552" y="806"/>
                    </a:lnTo>
                    <a:lnTo>
                      <a:pt x="554" y="806"/>
                    </a:lnTo>
                    <a:lnTo>
                      <a:pt x="556" y="808"/>
                    </a:lnTo>
                    <a:lnTo>
                      <a:pt x="557" y="810"/>
                    </a:lnTo>
                    <a:lnTo>
                      <a:pt x="559" y="811"/>
                    </a:lnTo>
                    <a:lnTo>
                      <a:pt x="564" y="810"/>
                    </a:lnTo>
                    <a:lnTo>
                      <a:pt x="570" y="810"/>
                    </a:lnTo>
                    <a:lnTo>
                      <a:pt x="575" y="811"/>
                    </a:lnTo>
                    <a:lnTo>
                      <a:pt x="579" y="810"/>
                    </a:lnTo>
                    <a:lnTo>
                      <a:pt x="582" y="810"/>
                    </a:lnTo>
                    <a:lnTo>
                      <a:pt x="582" y="815"/>
                    </a:lnTo>
                    <a:lnTo>
                      <a:pt x="586" y="820"/>
                    </a:lnTo>
                    <a:lnTo>
                      <a:pt x="587" y="824"/>
                    </a:lnTo>
                    <a:lnTo>
                      <a:pt x="593" y="829"/>
                    </a:lnTo>
                    <a:lnTo>
                      <a:pt x="598" y="833"/>
                    </a:lnTo>
                    <a:lnTo>
                      <a:pt x="601" y="84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Freeform 286">
                <a:extLst>
                  <a:ext uri="{FF2B5EF4-FFF2-40B4-BE49-F238E27FC236}">
                    <a16:creationId xmlns:a16="http://schemas.microsoft.com/office/drawing/2014/main" id="{A86A31BE-4793-D279-E91D-A9459DCFC1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0" y="2156"/>
                <a:ext cx="226" cy="421"/>
              </a:xfrm>
              <a:custGeom>
                <a:avLst/>
                <a:gdLst>
                  <a:gd name="T0" fmla="*/ 271 w 453"/>
                  <a:gd name="T1" fmla="*/ 530 h 841"/>
                  <a:gd name="T2" fmla="*/ 297 w 453"/>
                  <a:gd name="T3" fmla="*/ 508 h 841"/>
                  <a:gd name="T4" fmla="*/ 264 w 453"/>
                  <a:gd name="T5" fmla="*/ 537 h 841"/>
                  <a:gd name="T6" fmla="*/ 237 w 453"/>
                  <a:gd name="T7" fmla="*/ 562 h 841"/>
                  <a:gd name="T8" fmla="*/ 188 w 453"/>
                  <a:gd name="T9" fmla="*/ 576 h 841"/>
                  <a:gd name="T10" fmla="*/ 149 w 453"/>
                  <a:gd name="T11" fmla="*/ 587 h 841"/>
                  <a:gd name="T12" fmla="*/ 105 w 453"/>
                  <a:gd name="T13" fmla="*/ 578 h 841"/>
                  <a:gd name="T14" fmla="*/ 76 w 453"/>
                  <a:gd name="T15" fmla="*/ 578 h 841"/>
                  <a:gd name="T16" fmla="*/ 51 w 453"/>
                  <a:gd name="T17" fmla="*/ 590 h 841"/>
                  <a:gd name="T18" fmla="*/ 51 w 453"/>
                  <a:gd name="T19" fmla="*/ 558 h 841"/>
                  <a:gd name="T20" fmla="*/ 97 w 453"/>
                  <a:gd name="T21" fmla="*/ 481 h 841"/>
                  <a:gd name="T22" fmla="*/ 86 w 453"/>
                  <a:gd name="T23" fmla="*/ 435 h 841"/>
                  <a:gd name="T24" fmla="*/ 105 w 453"/>
                  <a:gd name="T25" fmla="*/ 395 h 841"/>
                  <a:gd name="T26" fmla="*/ 83 w 453"/>
                  <a:gd name="T27" fmla="*/ 414 h 841"/>
                  <a:gd name="T28" fmla="*/ 55 w 453"/>
                  <a:gd name="T29" fmla="*/ 402 h 841"/>
                  <a:gd name="T30" fmla="*/ 42 w 453"/>
                  <a:gd name="T31" fmla="*/ 427 h 841"/>
                  <a:gd name="T32" fmla="*/ 7 w 453"/>
                  <a:gd name="T33" fmla="*/ 467 h 841"/>
                  <a:gd name="T34" fmla="*/ 28 w 453"/>
                  <a:gd name="T35" fmla="*/ 413 h 841"/>
                  <a:gd name="T36" fmla="*/ 49 w 453"/>
                  <a:gd name="T37" fmla="*/ 363 h 841"/>
                  <a:gd name="T38" fmla="*/ 48 w 453"/>
                  <a:gd name="T39" fmla="*/ 334 h 841"/>
                  <a:gd name="T40" fmla="*/ 83 w 453"/>
                  <a:gd name="T41" fmla="*/ 290 h 841"/>
                  <a:gd name="T42" fmla="*/ 39 w 453"/>
                  <a:gd name="T43" fmla="*/ 286 h 841"/>
                  <a:gd name="T44" fmla="*/ 55 w 453"/>
                  <a:gd name="T45" fmla="*/ 254 h 841"/>
                  <a:gd name="T46" fmla="*/ 69 w 453"/>
                  <a:gd name="T47" fmla="*/ 211 h 841"/>
                  <a:gd name="T48" fmla="*/ 63 w 453"/>
                  <a:gd name="T49" fmla="*/ 163 h 841"/>
                  <a:gd name="T50" fmla="*/ 88 w 453"/>
                  <a:gd name="T51" fmla="*/ 126 h 841"/>
                  <a:gd name="T52" fmla="*/ 128 w 453"/>
                  <a:gd name="T53" fmla="*/ 112 h 841"/>
                  <a:gd name="T54" fmla="*/ 125 w 453"/>
                  <a:gd name="T55" fmla="*/ 52 h 841"/>
                  <a:gd name="T56" fmla="*/ 158 w 453"/>
                  <a:gd name="T57" fmla="*/ 12 h 841"/>
                  <a:gd name="T58" fmla="*/ 214 w 453"/>
                  <a:gd name="T59" fmla="*/ 23 h 841"/>
                  <a:gd name="T60" fmla="*/ 306 w 453"/>
                  <a:gd name="T61" fmla="*/ 65 h 841"/>
                  <a:gd name="T62" fmla="*/ 193 w 453"/>
                  <a:gd name="T63" fmla="*/ 179 h 841"/>
                  <a:gd name="T64" fmla="*/ 279 w 453"/>
                  <a:gd name="T65" fmla="*/ 168 h 841"/>
                  <a:gd name="T66" fmla="*/ 346 w 453"/>
                  <a:gd name="T67" fmla="*/ 182 h 841"/>
                  <a:gd name="T68" fmla="*/ 385 w 453"/>
                  <a:gd name="T69" fmla="*/ 198 h 841"/>
                  <a:gd name="T70" fmla="*/ 378 w 453"/>
                  <a:gd name="T71" fmla="*/ 230 h 841"/>
                  <a:gd name="T72" fmla="*/ 336 w 453"/>
                  <a:gd name="T73" fmla="*/ 293 h 841"/>
                  <a:gd name="T74" fmla="*/ 299 w 453"/>
                  <a:gd name="T75" fmla="*/ 346 h 841"/>
                  <a:gd name="T76" fmla="*/ 253 w 453"/>
                  <a:gd name="T77" fmla="*/ 358 h 841"/>
                  <a:gd name="T78" fmla="*/ 271 w 453"/>
                  <a:gd name="T79" fmla="*/ 358 h 841"/>
                  <a:gd name="T80" fmla="*/ 288 w 453"/>
                  <a:gd name="T81" fmla="*/ 388 h 841"/>
                  <a:gd name="T82" fmla="*/ 237 w 453"/>
                  <a:gd name="T83" fmla="*/ 414 h 841"/>
                  <a:gd name="T84" fmla="*/ 188 w 453"/>
                  <a:gd name="T85" fmla="*/ 400 h 841"/>
                  <a:gd name="T86" fmla="*/ 239 w 453"/>
                  <a:gd name="T87" fmla="*/ 430 h 841"/>
                  <a:gd name="T88" fmla="*/ 285 w 453"/>
                  <a:gd name="T89" fmla="*/ 430 h 841"/>
                  <a:gd name="T90" fmla="*/ 316 w 453"/>
                  <a:gd name="T91" fmla="*/ 469 h 841"/>
                  <a:gd name="T92" fmla="*/ 313 w 453"/>
                  <a:gd name="T93" fmla="*/ 474 h 841"/>
                  <a:gd name="T94" fmla="*/ 337 w 453"/>
                  <a:gd name="T95" fmla="*/ 497 h 841"/>
                  <a:gd name="T96" fmla="*/ 346 w 453"/>
                  <a:gd name="T97" fmla="*/ 537 h 841"/>
                  <a:gd name="T98" fmla="*/ 346 w 453"/>
                  <a:gd name="T99" fmla="*/ 574 h 841"/>
                  <a:gd name="T100" fmla="*/ 366 w 453"/>
                  <a:gd name="T101" fmla="*/ 648 h 841"/>
                  <a:gd name="T102" fmla="*/ 373 w 453"/>
                  <a:gd name="T103" fmla="*/ 660 h 841"/>
                  <a:gd name="T104" fmla="*/ 411 w 453"/>
                  <a:gd name="T105" fmla="*/ 690 h 841"/>
                  <a:gd name="T106" fmla="*/ 427 w 453"/>
                  <a:gd name="T107" fmla="*/ 727 h 841"/>
                  <a:gd name="T108" fmla="*/ 445 w 453"/>
                  <a:gd name="T109" fmla="*/ 752 h 841"/>
                  <a:gd name="T110" fmla="*/ 453 w 453"/>
                  <a:gd name="T111" fmla="*/ 826 h 841"/>
                  <a:gd name="T112" fmla="*/ 431 w 453"/>
                  <a:gd name="T113" fmla="*/ 822 h 841"/>
                  <a:gd name="T114" fmla="*/ 378 w 453"/>
                  <a:gd name="T115" fmla="*/ 806 h 841"/>
                  <a:gd name="T116" fmla="*/ 408 w 453"/>
                  <a:gd name="T117" fmla="*/ 810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53" h="841">
                    <a:moveTo>
                      <a:pt x="246" y="555"/>
                    </a:moveTo>
                    <a:lnTo>
                      <a:pt x="250" y="553"/>
                    </a:lnTo>
                    <a:lnTo>
                      <a:pt x="251" y="551"/>
                    </a:lnTo>
                    <a:lnTo>
                      <a:pt x="253" y="548"/>
                    </a:lnTo>
                    <a:lnTo>
                      <a:pt x="255" y="548"/>
                    </a:lnTo>
                    <a:lnTo>
                      <a:pt x="258" y="546"/>
                    </a:lnTo>
                    <a:lnTo>
                      <a:pt x="257" y="543"/>
                    </a:lnTo>
                    <a:lnTo>
                      <a:pt x="264" y="537"/>
                    </a:lnTo>
                    <a:lnTo>
                      <a:pt x="267" y="537"/>
                    </a:lnTo>
                    <a:lnTo>
                      <a:pt x="271" y="530"/>
                    </a:lnTo>
                    <a:lnTo>
                      <a:pt x="278" y="530"/>
                    </a:lnTo>
                    <a:lnTo>
                      <a:pt x="281" y="532"/>
                    </a:lnTo>
                    <a:lnTo>
                      <a:pt x="285" y="527"/>
                    </a:lnTo>
                    <a:lnTo>
                      <a:pt x="287" y="523"/>
                    </a:lnTo>
                    <a:lnTo>
                      <a:pt x="292" y="522"/>
                    </a:lnTo>
                    <a:lnTo>
                      <a:pt x="294" y="523"/>
                    </a:lnTo>
                    <a:lnTo>
                      <a:pt x="299" y="518"/>
                    </a:lnTo>
                    <a:lnTo>
                      <a:pt x="297" y="508"/>
                    </a:lnTo>
                    <a:lnTo>
                      <a:pt x="297" y="502"/>
                    </a:lnTo>
                    <a:lnTo>
                      <a:pt x="297" y="508"/>
                    </a:lnTo>
                    <a:lnTo>
                      <a:pt x="299" y="518"/>
                    </a:lnTo>
                    <a:lnTo>
                      <a:pt x="294" y="523"/>
                    </a:lnTo>
                    <a:lnTo>
                      <a:pt x="292" y="522"/>
                    </a:lnTo>
                    <a:lnTo>
                      <a:pt x="287" y="523"/>
                    </a:lnTo>
                    <a:lnTo>
                      <a:pt x="285" y="527"/>
                    </a:lnTo>
                    <a:lnTo>
                      <a:pt x="281" y="532"/>
                    </a:lnTo>
                    <a:lnTo>
                      <a:pt x="278" y="530"/>
                    </a:lnTo>
                    <a:lnTo>
                      <a:pt x="271" y="530"/>
                    </a:lnTo>
                    <a:lnTo>
                      <a:pt x="267" y="537"/>
                    </a:lnTo>
                    <a:lnTo>
                      <a:pt x="264" y="537"/>
                    </a:lnTo>
                    <a:lnTo>
                      <a:pt x="257" y="543"/>
                    </a:lnTo>
                    <a:lnTo>
                      <a:pt x="258" y="546"/>
                    </a:lnTo>
                    <a:lnTo>
                      <a:pt x="255" y="548"/>
                    </a:lnTo>
                    <a:lnTo>
                      <a:pt x="253" y="548"/>
                    </a:lnTo>
                    <a:lnTo>
                      <a:pt x="251" y="551"/>
                    </a:lnTo>
                    <a:lnTo>
                      <a:pt x="250" y="553"/>
                    </a:lnTo>
                    <a:lnTo>
                      <a:pt x="246" y="555"/>
                    </a:lnTo>
                    <a:lnTo>
                      <a:pt x="243" y="558"/>
                    </a:lnTo>
                    <a:lnTo>
                      <a:pt x="241" y="558"/>
                    </a:lnTo>
                    <a:lnTo>
                      <a:pt x="237" y="562"/>
                    </a:lnTo>
                    <a:lnTo>
                      <a:pt x="236" y="564"/>
                    </a:lnTo>
                    <a:lnTo>
                      <a:pt x="227" y="571"/>
                    </a:lnTo>
                    <a:lnTo>
                      <a:pt x="221" y="567"/>
                    </a:lnTo>
                    <a:lnTo>
                      <a:pt x="218" y="567"/>
                    </a:lnTo>
                    <a:lnTo>
                      <a:pt x="216" y="580"/>
                    </a:lnTo>
                    <a:lnTo>
                      <a:pt x="207" y="580"/>
                    </a:lnTo>
                    <a:lnTo>
                      <a:pt x="202" y="578"/>
                    </a:lnTo>
                    <a:lnTo>
                      <a:pt x="197" y="578"/>
                    </a:lnTo>
                    <a:lnTo>
                      <a:pt x="193" y="576"/>
                    </a:lnTo>
                    <a:lnTo>
                      <a:pt x="188" y="576"/>
                    </a:lnTo>
                    <a:lnTo>
                      <a:pt x="185" y="573"/>
                    </a:lnTo>
                    <a:lnTo>
                      <a:pt x="181" y="576"/>
                    </a:lnTo>
                    <a:lnTo>
                      <a:pt x="176" y="574"/>
                    </a:lnTo>
                    <a:lnTo>
                      <a:pt x="174" y="569"/>
                    </a:lnTo>
                    <a:lnTo>
                      <a:pt x="169" y="587"/>
                    </a:lnTo>
                    <a:lnTo>
                      <a:pt x="162" y="587"/>
                    </a:lnTo>
                    <a:lnTo>
                      <a:pt x="160" y="585"/>
                    </a:lnTo>
                    <a:lnTo>
                      <a:pt x="153" y="587"/>
                    </a:lnTo>
                    <a:lnTo>
                      <a:pt x="151" y="583"/>
                    </a:lnTo>
                    <a:lnTo>
                      <a:pt x="149" y="587"/>
                    </a:lnTo>
                    <a:lnTo>
                      <a:pt x="148" y="588"/>
                    </a:lnTo>
                    <a:lnTo>
                      <a:pt x="148" y="592"/>
                    </a:lnTo>
                    <a:lnTo>
                      <a:pt x="135" y="597"/>
                    </a:lnTo>
                    <a:lnTo>
                      <a:pt x="128" y="595"/>
                    </a:lnTo>
                    <a:lnTo>
                      <a:pt x="127" y="590"/>
                    </a:lnTo>
                    <a:lnTo>
                      <a:pt x="125" y="595"/>
                    </a:lnTo>
                    <a:lnTo>
                      <a:pt x="118" y="594"/>
                    </a:lnTo>
                    <a:lnTo>
                      <a:pt x="116" y="581"/>
                    </a:lnTo>
                    <a:lnTo>
                      <a:pt x="113" y="583"/>
                    </a:lnTo>
                    <a:lnTo>
                      <a:pt x="105" y="578"/>
                    </a:lnTo>
                    <a:lnTo>
                      <a:pt x="104" y="573"/>
                    </a:lnTo>
                    <a:lnTo>
                      <a:pt x="100" y="574"/>
                    </a:lnTo>
                    <a:lnTo>
                      <a:pt x="100" y="581"/>
                    </a:lnTo>
                    <a:lnTo>
                      <a:pt x="105" y="585"/>
                    </a:lnTo>
                    <a:lnTo>
                      <a:pt x="104" y="599"/>
                    </a:lnTo>
                    <a:lnTo>
                      <a:pt x="98" y="604"/>
                    </a:lnTo>
                    <a:lnTo>
                      <a:pt x="84" y="594"/>
                    </a:lnTo>
                    <a:lnTo>
                      <a:pt x="83" y="587"/>
                    </a:lnTo>
                    <a:lnTo>
                      <a:pt x="77" y="581"/>
                    </a:lnTo>
                    <a:lnTo>
                      <a:pt x="76" y="578"/>
                    </a:lnTo>
                    <a:lnTo>
                      <a:pt x="70" y="576"/>
                    </a:lnTo>
                    <a:lnTo>
                      <a:pt x="67" y="569"/>
                    </a:lnTo>
                    <a:lnTo>
                      <a:pt x="56" y="573"/>
                    </a:lnTo>
                    <a:lnTo>
                      <a:pt x="55" y="576"/>
                    </a:lnTo>
                    <a:lnTo>
                      <a:pt x="58" y="597"/>
                    </a:lnTo>
                    <a:lnTo>
                      <a:pt x="56" y="601"/>
                    </a:lnTo>
                    <a:lnTo>
                      <a:pt x="58" y="604"/>
                    </a:lnTo>
                    <a:lnTo>
                      <a:pt x="53" y="601"/>
                    </a:lnTo>
                    <a:lnTo>
                      <a:pt x="49" y="597"/>
                    </a:lnTo>
                    <a:lnTo>
                      <a:pt x="51" y="590"/>
                    </a:lnTo>
                    <a:lnTo>
                      <a:pt x="49" y="578"/>
                    </a:lnTo>
                    <a:lnTo>
                      <a:pt x="40" y="565"/>
                    </a:lnTo>
                    <a:lnTo>
                      <a:pt x="40" y="560"/>
                    </a:lnTo>
                    <a:lnTo>
                      <a:pt x="37" y="555"/>
                    </a:lnTo>
                    <a:lnTo>
                      <a:pt x="42" y="541"/>
                    </a:lnTo>
                    <a:lnTo>
                      <a:pt x="46" y="541"/>
                    </a:lnTo>
                    <a:lnTo>
                      <a:pt x="46" y="539"/>
                    </a:lnTo>
                    <a:lnTo>
                      <a:pt x="49" y="548"/>
                    </a:lnTo>
                    <a:lnTo>
                      <a:pt x="48" y="553"/>
                    </a:lnTo>
                    <a:lnTo>
                      <a:pt x="51" y="558"/>
                    </a:lnTo>
                    <a:lnTo>
                      <a:pt x="53" y="553"/>
                    </a:lnTo>
                    <a:lnTo>
                      <a:pt x="60" y="522"/>
                    </a:lnTo>
                    <a:lnTo>
                      <a:pt x="63" y="520"/>
                    </a:lnTo>
                    <a:lnTo>
                      <a:pt x="74" y="511"/>
                    </a:lnTo>
                    <a:lnTo>
                      <a:pt x="77" y="500"/>
                    </a:lnTo>
                    <a:lnTo>
                      <a:pt x="77" y="497"/>
                    </a:lnTo>
                    <a:lnTo>
                      <a:pt x="84" y="492"/>
                    </a:lnTo>
                    <a:lnTo>
                      <a:pt x="86" y="488"/>
                    </a:lnTo>
                    <a:lnTo>
                      <a:pt x="90" y="483"/>
                    </a:lnTo>
                    <a:lnTo>
                      <a:pt x="97" y="481"/>
                    </a:lnTo>
                    <a:lnTo>
                      <a:pt x="100" y="476"/>
                    </a:lnTo>
                    <a:lnTo>
                      <a:pt x="100" y="471"/>
                    </a:lnTo>
                    <a:lnTo>
                      <a:pt x="97" y="465"/>
                    </a:lnTo>
                    <a:lnTo>
                      <a:pt x="100" y="462"/>
                    </a:lnTo>
                    <a:lnTo>
                      <a:pt x="98" y="455"/>
                    </a:lnTo>
                    <a:lnTo>
                      <a:pt x="93" y="450"/>
                    </a:lnTo>
                    <a:lnTo>
                      <a:pt x="88" y="448"/>
                    </a:lnTo>
                    <a:lnTo>
                      <a:pt x="86" y="442"/>
                    </a:lnTo>
                    <a:lnTo>
                      <a:pt x="84" y="441"/>
                    </a:lnTo>
                    <a:lnTo>
                      <a:pt x="86" y="435"/>
                    </a:lnTo>
                    <a:lnTo>
                      <a:pt x="90" y="434"/>
                    </a:lnTo>
                    <a:lnTo>
                      <a:pt x="91" y="428"/>
                    </a:lnTo>
                    <a:lnTo>
                      <a:pt x="90" y="421"/>
                    </a:lnTo>
                    <a:lnTo>
                      <a:pt x="91" y="411"/>
                    </a:lnTo>
                    <a:lnTo>
                      <a:pt x="97" y="402"/>
                    </a:lnTo>
                    <a:lnTo>
                      <a:pt x="102" y="402"/>
                    </a:lnTo>
                    <a:lnTo>
                      <a:pt x="111" y="409"/>
                    </a:lnTo>
                    <a:lnTo>
                      <a:pt x="123" y="411"/>
                    </a:lnTo>
                    <a:lnTo>
                      <a:pt x="114" y="407"/>
                    </a:lnTo>
                    <a:lnTo>
                      <a:pt x="105" y="395"/>
                    </a:lnTo>
                    <a:lnTo>
                      <a:pt x="104" y="390"/>
                    </a:lnTo>
                    <a:lnTo>
                      <a:pt x="105" y="399"/>
                    </a:lnTo>
                    <a:lnTo>
                      <a:pt x="98" y="399"/>
                    </a:lnTo>
                    <a:lnTo>
                      <a:pt x="97" y="386"/>
                    </a:lnTo>
                    <a:lnTo>
                      <a:pt x="107" y="372"/>
                    </a:lnTo>
                    <a:lnTo>
                      <a:pt x="95" y="386"/>
                    </a:lnTo>
                    <a:lnTo>
                      <a:pt x="95" y="395"/>
                    </a:lnTo>
                    <a:lnTo>
                      <a:pt x="90" y="407"/>
                    </a:lnTo>
                    <a:lnTo>
                      <a:pt x="86" y="413"/>
                    </a:lnTo>
                    <a:lnTo>
                      <a:pt x="83" y="414"/>
                    </a:lnTo>
                    <a:lnTo>
                      <a:pt x="79" y="413"/>
                    </a:lnTo>
                    <a:lnTo>
                      <a:pt x="79" y="402"/>
                    </a:lnTo>
                    <a:lnTo>
                      <a:pt x="77" y="399"/>
                    </a:lnTo>
                    <a:lnTo>
                      <a:pt x="77" y="406"/>
                    </a:lnTo>
                    <a:lnTo>
                      <a:pt x="69" y="400"/>
                    </a:lnTo>
                    <a:lnTo>
                      <a:pt x="65" y="400"/>
                    </a:lnTo>
                    <a:lnTo>
                      <a:pt x="63" y="406"/>
                    </a:lnTo>
                    <a:lnTo>
                      <a:pt x="63" y="414"/>
                    </a:lnTo>
                    <a:lnTo>
                      <a:pt x="56" y="407"/>
                    </a:lnTo>
                    <a:lnTo>
                      <a:pt x="55" y="402"/>
                    </a:lnTo>
                    <a:lnTo>
                      <a:pt x="58" y="390"/>
                    </a:lnTo>
                    <a:lnTo>
                      <a:pt x="72" y="372"/>
                    </a:lnTo>
                    <a:lnTo>
                      <a:pt x="62" y="379"/>
                    </a:lnTo>
                    <a:lnTo>
                      <a:pt x="55" y="386"/>
                    </a:lnTo>
                    <a:lnTo>
                      <a:pt x="53" y="383"/>
                    </a:lnTo>
                    <a:lnTo>
                      <a:pt x="51" y="392"/>
                    </a:lnTo>
                    <a:lnTo>
                      <a:pt x="51" y="404"/>
                    </a:lnTo>
                    <a:lnTo>
                      <a:pt x="55" y="420"/>
                    </a:lnTo>
                    <a:lnTo>
                      <a:pt x="53" y="423"/>
                    </a:lnTo>
                    <a:lnTo>
                      <a:pt x="42" y="427"/>
                    </a:lnTo>
                    <a:lnTo>
                      <a:pt x="39" y="437"/>
                    </a:lnTo>
                    <a:lnTo>
                      <a:pt x="35" y="448"/>
                    </a:lnTo>
                    <a:lnTo>
                      <a:pt x="33" y="450"/>
                    </a:lnTo>
                    <a:lnTo>
                      <a:pt x="21" y="471"/>
                    </a:lnTo>
                    <a:lnTo>
                      <a:pt x="25" y="479"/>
                    </a:lnTo>
                    <a:lnTo>
                      <a:pt x="16" y="486"/>
                    </a:lnTo>
                    <a:lnTo>
                      <a:pt x="7" y="490"/>
                    </a:lnTo>
                    <a:lnTo>
                      <a:pt x="0" y="483"/>
                    </a:lnTo>
                    <a:lnTo>
                      <a:pt x="4" y="472"/>
                    </a:lnTo>
                    <a:lnTo>
                      <a:pt x="7" y="467"/>
                    </a:lnTo>
                    <a:lnTo>
                      <a:pt x="9" y="465"/>
                    </a:lnTo>
                    <a:lnTo>
                      <a:pt x="16" y="444"/>
                    </a:lnTo>
                    <a:lnTo>
                      <a:pt x="18" y="442"/>
                    </a:lnTo>
                    <a:lnTo>
                      <a:pt x="21" y="434"/>
                    </a:lnTo>
                    <a:lnTo>
                      <a:pt x="23" y="434"/>
                    </a:lnTo>
                    <a:lnTo>
                      <a:pt x="30" y="418"/>
                    </a:lnTo>
                    <a:lnTo>
                      <a:pt x="42" y="409"/>
                    </a:lnTo>
                    <a:lnTo>
                      <a:pt x="30" y="418"/>
                    </a:lnTo>
                    <a:lnTo>
                      <a:pt x="30" y="413"/>
                    </a:lnTo>
                    <a:lnTo>
                      <a:pt x="28" y="413"/>
                    </a:lnTo>
                    <a:lnTo>
                      <a:pt x="32" y="399"/>
                    </a:lnTo>
                    <a:lnTo>
                      <a:pt x="39" y="392"/>
                    </a:lnTo>
                    <a:lnTo>
                      <a:pt x="28" y="399"/>
                    </a:lnTo>
                    <a:lnTo>
                      <a:pt x="28" y="392"/>
                    </a:lnTo>
                    <a:lnTo>
                      <a:pt x="26" y="388"/>
                    </a:lnTo>
                    <a:lnTo>
                      <a:pt x="37" y="376"/>
                    </a:lnTo>
                    <a:lnTo>
                      <a:pt x="42" y="370"/>
                    </a:lnTo>
                    <a:lnTo>
                      <a:pt x="46" y="372"/>
                    </a:lnTo>
                    <a:lnTo>
                      <a:pt x="46" y="367"/>
                    </a:lnTo>
                    <a:lnTo>
                      <a:pt x="49" y="363"/>
                    </a:lnTo>
                    <a:lnTo>
                      <a:pt x="49" y="362"/>
                    </a:lnTo>
                    <a:lnTo>
                      <a:pt x="42" y="365"/>
                    </a:lnTo>
                    <a:lnTo>
                      <a:pt x="44" y="358"/>
                    </a:lnTo>
                    <a:lnTo>
                      <a:pt x="49" y="351"/>
                    </a:lnTo>
                    <a:lnTo>
                      <a:pt x="49" y="349"/>
                    </a:lnTo>
                    <a:lnTo>
                      <a:pt x="55" y="346"/>
                    </a:lnTo>
                    <a:lnTo>
                      <a:pt x="48" y="348"/>
                    </a:lnTo>
                    <a:lnTo>
                      <a:pt x="46" y="346"/>
                    </a:lnTo>
                    <a:lnTo>
                      <a:pt x="42" y="337"/>
                    </a:lnTo>
                    <a:lnTo>
                      <a:pt x="48" y="334"/>
                    </a:lnTo>
                    <a:lnTo>
                      <a:pt x="56" y="332"/>
                    </a:lnTo>
                    <a:lnTo>
                      <a:pt x="58" y="325"/>
                    </a:lnTo>
                    <a:lnTo>
                      <a:pt x="62" y="319"/>
                    </a:lnTo>
                    <a:lnTo>
                      <a:pt x="70" y="318"/>
                    </a:lnTo>
                    <a:lnTo>
                      <a:pt x="69" y="312"/>
                    </a:lnTo>
                    <a:lnTo>
                      <a:pt x="65" y="312"/>
                    </a:lnTo>
                    <a:lnTo>
                      <a:pt x="69" y="309"/>
                    </a:lnTo>
                    <a:lnTo>
                      <a:pt x="76" y="297"/>
                    </a:lnTo>
                    <a:lnTo>
                      <a:pt x="83" y="293"/>
                    </a:lnTo>
                    <a:lnTo>
                      <a:pt x="83" y="290"/>
                    </a:lnTo>
                    <a:lnTo>
                      <a:pt x="100" y="284"/>
                    </a:lnTo>
                    <a:lnTo>
                      <a:pt x="91" y="283"/>
                    </a:lnTo>
                    <a:lnTo>
                      <a:pt x="98" y="272"/>
                    </a:lnTo>
                    <a:lnTo>
                      <a:pt x="72" y="288"/>
                    </a:lnTo>
                    <a:lnTo>
                      <a:pt x="58" y="304"/>
                    </a:lnTo>
                    <a:lnTo>
                      <a:pt x="48" y="309"/>
                    </a:lnTo>
                    <a:lnTo>
                      <a:pt x="32" y="295"/>
                    </a:lnTo>
                    <a:lnTo>
                      <a:pt x="28" y="279"/>
                    </a:lnTo>
                    <a:lnTo>
                      <a:pt x="35" y="279"/>
                    </a:lnTo>
                    <a:lnTo>
                      <a:pt x="39" y="286"/>
                    </a:lnTo>
                    <a:lnTo>
                      <a:pt x="37" y="281"/>
                    </a:lnTo>
                    <a:lnTo>
                      <a:pt x="49" y="277"/>
                    </a:lnTo>
                    <a:lnTo>
                      <a:pt x="12" y="270"/>
                    </a:lnTo>
                    <a:lnTo>
                      <a:pt x="12" y="267"/>
                    </a:lnTo>
                    <a:lnTo>
                      <a:pt x="35" y="258"/>
                    </a:lnTo>
                    <a:lnTo>
                      <a:pt x="37" y="263"/>
                    </a:lnTo>
                    <a:lnTo>
                      <a:pt x="40" y="260"/>
                    </a:lnTo>
                    <a:lnTo>
                      <a:pt x="48" y="263"/>
                    </a:lnTo>
                    <a:lnTo>
                      <a:pt x="44" y="253"/>
                    </a:lnTo>
                    <a:lnTo>
                      <a:pt x="55" y="254"/>
                    </a:lnTo>
                    <a:lnTo>
                      <a:pt x="51" y="251"/>
                    </a:lnTo>
                    <a:lnTo>
                      <a:pt x="55" y="249"/>
                    </a:lnTo>
                    <a:lnTo>
                      <a:pt x="40" y="242"/>
                    </a:lnTo>
                    <a:lnTo>
                      <a:pt x="44" y="244"/>
                    </a:lnTo>
                    <a:lnTo>
                      <a:pt x="53" y="228"/>
                    </a:lnTo>
                    <a:lnTo>
                      <a:pt x="67" y="237"/>
                    </a:lnTo>
                    <a:lnTo>
                      <a:pt x="58" y="221"/>
                    </a:lnTo>
                    <a:lnTo>
                      <a:pt x="63" y="216"/>
                    </a:lnTo>
                    <a:lnTo>
                      <a:pt x="84" y="219"/>
                    </a:lnTo>
                    <a:lnTo>
                      <a:pt x="69" y="211"/>
                    </a:lnTo>
                    <a:lnTo>
                      <a:pt x="69" y="205"/>
                    </a:lnTo>
                    <a:lnTo>
                      <a:pt x="76" y="202"/>
                    </a:lnTo>
                    <a:lnTo>
                      <a:pt x="74" y="197"/>
                    </a:lnTo>
                    <a:lnTo>
                      <a:pt x="86" y="193"/>
                    </a:lnTo>
                    <a:lnTo>
                      <a:pt x="67" y="189"/>
                    </a:lnTo>
                    <a:lnTo>
                      <a:pt x="83" y="181"/>
                    </a:lnTo>
                    <a:lnTo>
                      <a:pt x="79" y="177"/>
                    </a:lnTo>
                    <a:lnTo>
                      <a:pt x="83" y="174"/>
                    </a:lnTo>
                    <a:lnTo>
                      <a:pt x="65" y="179"/>
                    </a:lnTo>
                    <a:lnTo>
                      <a:pt x="63" y="163"/>
                    </a:lnTo>
                    <a:lnTo>
                      <a:pt x="70" y="142"/>
                    </a:lnTo>
                    <a:lnTo>
                      <a:pt x="79" y="149"/>
                    </a:lnTo>
                    <a:lnTo>
                      <a:pt x="81" y="158"/>
                    </a:lnTo>
                    <a:lnTo>
                      <a:pt x="84" y="154"/>
                    </a:lnTo>
                    <a:lnTo>
                      <a:pt x="93" y="154"/>
                    </a:lnTo>
                    <a:lnTo>
                      <a:pt x="84" y="149"/>
                    </a:lnTo>
                    <a:lnTo>
                      <a:pt x="79" y="139"/>
                    </a:lnTo>
                    <a:lnTo>
                      <a:pt x="74" y="135"/>
                    </a:lnTo>
                    <a:lnTo>
                      <a:pt x="79" y="126"/>
                    </a:lnTo>
                    <a:lnTo>
                      <a:pt x="88" y="126"/>
                    </a:lnTo>
                    <a:lnTo>
                      <a:pt x="77" y="119"/>
                    </a:lnTo>
                    <a:lnTo>
                      <a:pt x="81" y="100"/>
                    </a:lnTo>
                    <a:lnTo>
                      <a:pt x="91" y="103"/>
                    </a:lnTo>
                    <a:lnTo>
                      <a:pt x="93" y="117"/>
                    </a:lnTo>
                    <a:lnTo>
                      <a:pt x="95" y="96"/>
                    </a:lnTo>
                    <a:lnTo>
                      <a:pt x="100" y="95"/>
                    </a:lnTo>
                    <a:lnTo>
                      <a:pt x="104" y="107"/>
                    </a:lnTo>
                    <a:lnTo>
                      <a:pt x="107" y="107"/>
                    </a:lnTo>
                    <a:lnTo>
                      <a:pt x="113" y="100"/>
                    </a:lnTo>
                    <a:lnTo>
                      <a:pt x="128" y="112"/>
                    </a:lnTo>
                    <a:lnTo>
                      <a:pt x="116" y="96"/>
                    </a:lnTo>
                    <a:lnTo>
                      <a:pt x="135" y="109"/>
                    </a:lnTo>
                    <a:lnTo>
                      <a:pt x="128" y="100"/>
                    </a:lnTo>
                    <a:lnTo>
                      <a:pt x="132" y="96"/>
                    </a:lnTo>
                    <a:lnTo>
                      <a:pt x="123" y="93"/>
                    </a:lnTo>
                    <a:lnTo>
                      <a:pt x="116" y="79"/>
                    </a:lnTo>
                    <a:lnTo>
                      <a:pt x="118" y="68"/>
                    </a:lnTo>
                    <a:lnTo>
                      <a:pt x="127" y="81"/>
                    </a:lnTo>
                    <a:lnTo>
                      <a:pt x="132" y="68"/>
                    </a:lnTo>
                    <a:lnTo>
                      <a:pt x="125" y="52"/>
                    </a:lnTo>
                    <a:lnTo>
                      <a:pt x="127" y="47"/>
                    </a:lnTo>
                    <a:lnTo>
                      <a:pt x="130" y="54"/>
                    </a:lnTo>
                    <a:lnTo>
                      <a:pt x="148" y="52"/>
                    </a:lnTo>
                    <a:lnTo>
                      <a:pt x="160" y="61"/>
                    </a:lnTo>
                    <a:lnTo>
                      <a:pt x="146" y="47"/>
                    </a:lnTo>
                    <a:lnTo>
                      <a:pt x="149" y="30"/>
                    </a:lnTo>
                    <a:lnTo>
                      <a:pt x="155" y="35"/>
                    </a:lnTo>
                    <a:lnTo>
                      <a:pt x="151" y="30"/>
                    </a:lnTo>
                    <a:lnTo>
                      <a:pt x="153" y="14"/>
                    </a:lnTo>
                    <a:lnTo>
                      <a:pt x="158" y="12"/>
                    </a:lnTo>
                    <a:lnTo>
                      <a:pt x="167" y="0"/>
                    </a:lnTo>
                    <a:lnTo>
                      <a:pt x="181" y="9"/>
                    </a:lnTo>
                    <a:lnTo>
                      <a:pt x="179" y="19"/>
                    </a:lnTo>
                    <a:lnTo>
                      <a:pt x="185" y="5"/>
                    </a:lnTo>
                    <a:lnTo>
                      <a:pt x="192" y="17"/>
                    </a:lnTo>
                    <a:lnTo>
                      <a:pt x="181" y="31"/>
                    </a:lnTo>
                    <a:lnTo>
                      <a:pt x="197" y="14"/>
                    </a:lnTo>
                    <a:lnTo>
                      <a:pt x="207" y="19"/>
                    </a:lnTo>
                    <a:lnTo>
                      <a:pt x="202" y="33"/>
                    </a:lnTo>
                    <a:lnTo>
                      <a:pt x="214" y="23"/>
                    </a:lnTo>
                    <a:lnTo>
                      <a:pt x="221" y="24"/>
                    </a:lnTo>
                    <a:lnTo>
                      <a:pt x="241" y="17"/>
                    </a:lnTo>
                    <a:lnTo>
                      <a:pt x="241" y="23"/>
                    </a:lnTo>
                    <a:lnTo>
                      <a:pt x="258" y="26"/>
                    </a:lnTo>
                    <a:lnTo>
                      <a:pt x="269" y="21"/>
                    </a:lnTo>
                    <a:lnTo>
                      <a:pt x="290" y="28"/>
                    </a:lnTo>
                    <a:lnTo>
                      <a:pt x="294" y="14"/>
                    </a:lnTo>
                    <a:lnTo>
                      <a:pt x="318" y="28"/>
                    </a:lnTo>
                    <a:lnTo>
                      <a:pt x="308" y="51"/>
                    </a:lnTo>
                    <a:lnTo>
                      <a:pt x="306" y="65"/>
                    </a:lnTo>
                    <a:lnTo>
                      <a:pt x="229" y="114"/>
                    </a:lnTo>
                    <a:lnTo>
                      <a:pt x="221" y="128"/>
                    </a:lnTo>
                    <a:lnTo>
                      <a:pt x="207" y="126"/>
                    </a:lnTo>
                    <a:lnTo>
                      <a:pt x="230" y="137"/>
                    </a:lnTo>
                    <a:lnTo>
                      <a:pt x="237" y="131"/>
                    </a:lnTo>
                    <a:lnTo>
                      <a:pt x="218" y="156"/>
                    </a:lnTo>
                    <a:lnTo>
                      <a:pt x="218" y="149"/>
                    </a:lnTo>
                    <a:lnTo>
                      <a:pt x="188" y="158"/>
                    </a:lnTo>
                    <a:lnTo>
                      <a:pt x="214" y="160"/>
                    </a:lnTo>
                    <a:lnTo>
                      <a:pt x="193" y="179"/>
                    </a:lnTo>
                    <a:lnTo>
                      <a:pt x="181" y="179"/>
                    </a:lnTo>
                    <a:lnTo>
                      <a:pt x="197" y="182"/>
                    </a:lnTo>
                    <a:lnTo>
                      <a:pt x="207" y="172"/>
                    </a:lnTo>
                    <a:lnTo>
                      <a:pt x="234" y="168"/>
                    </a:lnTo>
                    <a:lnTo>
                      <a:pt x="241" y="165"/>
                    </a:lnTo>
                    <a:lnTo>
                      <a:pt x="251" y="167"/>
                    </a:lnTo>
                    <a:lnTo>
                      <a:pt x="255" y="165"/>
                    </a:lnTo>
                    <a:lnTo>
                      <a:pt x="255" y="161"/>
                    </a:lnTo>
                    <a:lnTo>
                      <a:pt x="272" y="161"/>
                    </a:lnTo>
                    <a:lnTo>
                      <a:pt x="279" y="168"/>
                    </a:lnTo>
                    <a:lnTo>
                      <a:pt x="290" y="174"/>
                    </a:lnTo>
                    <a:lnTo>
                      <a:pt x="301" y="170"/>
                    </a:lnTo>
                    <a:lnTo>
                      <a:pt x="304" y="170"/>
                    </a:lnTo>
                    <a:lnTo>
                      <a:pt x="306" y="172"/>
                    </a:lnTo>
                    <a:lnTo>
                      <a:pt x="316" y="175"/>
                    </a:lnTo>
                    <a:lnTo>
                      <a:pt x="322" y="175"/>
                    </a:lnTo>
                    <a:lnTo>
                      <a:pt x="329" y="179"/>
                    </a:lnTo>
                    <a:lnTo>
                      <a:pt x="332" y="177"/>
                    </a:lnTo>
                    <a:lnTo>
                      <a:pt x="339" y="179"/>
                    </a:lnTo>
                    <a:lnTo>
                      <a:pt x="346" y="182"/>
                    </a:lnTo>
                    <a:lnTo>
                      <a:pt x="348" y="181"/>
                    </a:lnTo>
                    <a:lnTo>
                      <a:pt x="350" y="181"/>
                    </a:lnTo>
                    <a:lnTo>
                      <a:pt x="355" y="182"/>
                    </a:lnTo>
                    <a:lnTo>
                      <a:pt x="360" y="184"/>
                    </a:lnTo>
                    <a:lnTo>
                      <a:pt x="364" y="181"/>
                    </a:lnTo>
                    <a:lnTo>
                      <a:pt x="374" y="182"/>
                    </a:lnTo>
                    <a:lnTo>
                      <a:pt x="376" y="186"/>
                    </a:lnTo>
                    <a:lnTo>
                      <a:pt x="380" y="186"/>
                    </a:lnTo>
                    <a:lnTo>
                      <a:pt x="381" y="191"/>
                    </a:lnTo>
                    <a:lnTo>
                      <a:pt x="385" y="198"/>
                    </a:lnTo>
                    <a:lnTo>
                      <a:pt x="385" y="202"/>
                    </a:lnTo>
                    <a:lnTo>
                      <a:pt x="385" y="205"/>
                    </a:lnTo>
                    <a:lnTo>
                      <a:pt x="385" y="207"/>
                    </a:lnTo>
                    <a:lnTo>
                      <a:pt x="385" y="211"/>
                    </a:lnTo>
                    <a:lnTo>
                      <a:pt x="387" y="214"/>
                    </a:lnTo>
                    <a:lnTo>
                      <a:pt x="385" y="216"/>
                    </a:lnTo>
                    <a:lnTo>
                      <a:pt x="387" y="219"/>
                    </a:lnTo>
                    <a:lnTo>
                      <a:pt x="380" y="226"/>
                    </a:lnTo>
                    <a:lnTo>
                      <a:pt x="380" y="230"/>
                    </a:lnTo>
                    <a:lnTo>
                      <a:pt x="378" y="230"/>
                    </a:lnTo>
                    <a:lnTo>
                      <a:pt x="369" y="237"/>
                    </a:lnTo>
                    <a:lnTo>
                      <a:pt x="366" y="239"/>
                    </a:lnTo>
                    <a:lnTo>
                      <a:pt x="366" y="235"/>
                    </a:lnTo>
                    <a:lnTo>
                      <a:pt x="364" y="240"/>
                    </a:lnTo>
                    <a:lnTo>
                      <a:pt x="359" y="247"/>
                    </a:lnTo>
                    <a:lnTo>
                      <a:pt x="355" y="253"/>
                    </a:lnTo>
                    <a:lnTo>
                      <a:pt x="352" y="265"/>
                    </a:lnTo>
                    <a:lnTo>
                      <a:pt x="353" y="267"/>
                    </a:lnTo>
                    <a:lnTo>
                      <a:pt x="344" y="281"/>
                    </a:lnTo>
                    <a:lnTo>
                      <a:pt x="336" y="293"/>
                    </a:lnTo>
                    <a:lnTo>
                      <a:pt x="332" y="304"/>
                    </a:lnTo>
                    <a:lnTo>
                      <a:pt x="323" y="312"/>
                    </a:lnTo>
                    <a:lnTo>
                      <a:pt x="318" y="318"/>
                    </a:lnTo>
                    <a:lnTo>
                      <a:pt x="313" y="319"/>
                    </a:lnTo>
                    <a:lnTo>
                      <a:pt x="309" y="327"/>
                    </a:lnTo>
                    <a:lnTo>
                      <a:pt x="311" y="328"/>
                    </a:lnTo>
                    <a:lnTo>
                      <a:pt x="309" y="330"/>
                    </a:lnTo>
                    <a:lnTo>
                      <a:pt x="304" y="335"/>
                    </a:lnTo>
                    <a:lnTo>
                      <a:pt x="306" y="337"/>
                    </a:lnTo>
                    <a:lnTo>
                      <a:pt x="299" y="346"/>
                    </a:lnTo>
                    <a:lnTo>
                      <a:pt x="295" y="349"/>
                    </a:lnTo>
                    <a:lnTo>
                      <a:pt x="287" y="355"/>
                    </a:lnTo>
                    <a:lnTo>
                      <a:pt x="283" y="356"/>
                    </a:lnTo>
                    <a:lnTo>
                      <a:pt x="281" y="358"/>
                    </a:lnTo>
                    <a:lnTo>
                      <a:pt x="279" y="360"/>
                    </a:lnTo>
                    <a:lnTo>
                      <a:pt x="278" y="356"/>
                    </a:lnTo>
                    <a:lnTo>
                      <a:pt x="274" y="356"/>
                    </a:lnTo>
                    <a:lnTo>
                      <a:pt x="265" y="356"/>
                    </a:lnTo>
                    <a:lnTo>
                      <a:pt x="258" y="358"/>
                    </a:lnTo>
                    <a:lnTo>
                      <a:pt x="253" y="358"/>
                    </a:lnTo>
                    <a:lnTo>
                      <a:pt x="246" y="362"/>
                    </a:lnTo>
                    <a:lnTo>
                      <a:pt x="232" y="367"/>
                    </a:lnTo>
                    <a:lnTo>
                      <a:pt x="236" y="369"/>
                    </a:lnTo>
                    <a:lnTo>
                      <a:pt x="241" y="369"/>
                    </a:lnTo>
                    <a:lnTo>
                      <a:pt x="246" y="365"/>
                    </a:lnTo>
                    <a:lnTo>
                      <a:pt x="251" y="363"/>
                    </a:lnTo>
                    <a:lnTo>
                      <a:pt x="255" y="362"/>
                    </a:lnTo>
                    <a:lnTo>
                      <a:pt x="260" y="362"/>
                    </a:lnTo>
                    <a:lnTo>
                      <a:pt x="265" y="358"/>
                    </a:lnTo>
                    <a:lnTo>
                      <a:pt x="271" y="358"/>
                    </a:lnTo>
                    <a:lnTo>
                      <a:pt x="274" y="362"/>
                    </a:lnTo>
                    <a:lnTo>
                      <a:pt x="274" y="363"/>
                    </a:lnTo>
                    <a:lnTo>
                      <a:pt x="272" y="370"/>
                    </a:lnTo>
                    <a:lnTo>
                      <a:pt x="271" y="372"/>
                    </a:lnTo>
                    <a:lnTo>
                      <a:pt x="272" y="374"/>
                    </a:lnTo>
                    <a:lnTo>
                      <a:pt x="276" y="377"/>
                    </a:lnTo>
                    <a:lnTo>
                      <a:pt x="281" y="379"/>
                    </a:lnTo>
                    <a:lnTo>
                      <a:pt x="283" y="383"/>
                    </a:lnTo>
                    <a:lnTo>
                      <a:pt x="285" y="385"/>
                    </a:lnTo>
                    <a:lnTo>
                      <a:pt x="288" y="388"/>
                    </a:lnTo>
                    <a:lnTo>
                      <a:pt x="278" y="397"/>
                    </a:lnTo>
                    <a:lnTo>
                      <a:pt x="269" y="400"/>
                    </a:lnTo>
                    <a:lnTo>
                      <a:pt x="264" y="400"/>
                    </a:lnTo>
                    <a:lnTo>
                      <a:pt x="262" y="397"/>
                    </a:lnTo>
                    <a:lnTo>
                      <a:pt x="257" y="395"/>
                    </a:lnTo>
                    <a:lnTo>
                      <a:pt x="253" y="397"/>
                    </a:lnTo>
                    <a:lnTo>
                      <a:pt x="251" y="400"/>
                    </a:lnTo>
                    <a:lnTo>
                      <a:pt x="246" y="404"/>
                    </a:lnTo>
                    <a:lnTo>
                      <a:pt x="244" y="402"/>
                    </a:lnTo>
                    <a:lnTo>
                      <a:pt x="237" y="414"/>
                    </a:lnTo>
                    <a:lnTo>
                      <a:pt x="230" y="414"/>
                    </a:lnTo>
                    <a:lnTo>
                      <a:pt x="225" y="414"/>
                    </a:lnTo>
                    <a:lnTo>
                      <a:pt x="218" y="416"/>
                    </a:lnTo>
                    <a:lnTo>
                      <a:pt x="211" y="416"/>
                    </a:lnTo>
                    <a:lnTo>
                      <a:pt x="211" y="414"/>
                    </a:lnTo>
                    <a:lnTo>
                      <a:pt x="206" y="411"/>
                    </a:lnTo>
                    <a:lnTo>
                      <a:pt x="202" y="409"/>
                    </a:lnTo>
                    <a:lnTo>
                      <a:pt x="193" y="407"/>
                    </a:lnTo>
                    <a:lnTo>
                      <a:pt x="190" y="402"/>
                    </a:lnTo>
                    <a:lnTo>
                      <a:pt x="188" y="400"/>
                    </a:lnTo>
                    <a:lnTo>
                      <a:pt x="190" y="409"/>
                    </a:lnTo>
                    <a:lnTo>
                      <a:pt x="193" y="411"/>
                    </a:lnTo>
                    <a:lnTo>
                      <a:pt x="195" y="413"/>
                    </a:lnTo>
                    <a:lnTo>
                      <a:pt x="200" y="413"/>
                    </a:lnTo>
                    <a:lnTo>
                      <a:pt x="206" y="418"/>
                    </a:lnTo>
                    <a:lnTo>
                      <a:pt x="213" y="420"/>
                    </a:lnTo>
                    <a:lnTo>
                      <a:pt x="220" y="421"/>
                    </a:lnTo>
                    <a:lnTo>
                      <a:pt x="223" y="423"/>
                    </a:lnTo>
                    <a:lnTo>
                      <a:pt x="234" y="425"/>
                    </a:lnTo>
                    <a:lnTo>
                      <a:pt x="239" y="430"/>
                    </a:lnTo>
                    <a:lnTo>
                      <a:pt x="244" y="432"/>
                    </a:lnTo>
                    <a:lnTo>
                      <a:pt x="250" y="428"/>
                    </a:lnTo>
                    <a:lnTo>
                      <a:pt x="253" y="430"/>
                    </a:lnTo>
                    <a:lnTo>
                      <a:pt x="260" y="421"/>
                    </a:lnTo>
                    <a:lnTo>
                      <a:pt x="265" y="418"/>
                    </a:lnTo>
                    <a:lnTo>
                      <a:pt x="271" y="420"/>
                    </a:lnTo>
                    <a:lnTo>
                      <a:pt x="278" y="421"/>
                    </a:lnTo>
                    <a:lnTo>
                      <a:pt x="281" y="427"/>
                    </a:lnTo>
                    <a:lnTo>
                      <a:pt x="281" y="430"/>
                    </a:lnTo>
                    <a:lnTo>
                      <a:pt x="285" y="430"/>
                    </a:lnTo>
                    <a:lnTo>
                      <a:pt x="290" y="432"/>
                    </a:lnTo>
                    <a:lnTo>
                      <a:pt x="297" y="441"/>
                    </a:lnTo>
                    <a:lnTo>
                      <a:pt x="302" y="446"/>
                    </a:lnTo>
                    <a:lnTo>
                      <a:pt x="306" y="448"/>
                    </a:lnTo>
                    <a:lnTo>
                      <a:pt x="309" y="448"/>
                    </a:lnTo>
                    <a:lnTo>
                      <a:pt x="315" y="450"/>
                    </a:lnTo>
                    <a:lnTo>
                      <a:pt x="316" y="455"/>
                    </a:lnTo>
                    <a:lnTo>
                      <a:pt x="320" y="457"/>
                    </a:lnTo>
                    <a:lnTo>
                      <a:pt x="322" y="465"/>
                    </a:lnTo>
                    <a:lnTo>
                      <a:pt x="316" y="469"/>
                    </a:lnTo>
                    <a:lnTo>
                      <a:pt x="315" y="474"/>
                    </a:lnTo>
                    <a:lnTo>
                      <a:pt x="313" y="474"/>
                    </a:lnTo>
                    <a:lnTo>
                      <a:pt x="301" y="486"/>
                    </a:lnTo>
                    <a:lnTo>
                      <a:pt x="301" y="492"/>
                    </a:lnTo>
                    <a:lnTo>
                      <a:pt x="294" y="488"/>
                    </a:lnTo>
                    <a:lnTo>
                      <a:pt x="295" y="499"/>
                    </a:lnTo>
                    <a:lnTo>
                      <a:pt x="294" y="488"/>
                    </a:lnTo>
                    <a:lnTo>
                      <a:pt x="301" y="492"/>
                    </a:lnTo>
                    <a:lnTo>
                      <a:pt x="301" y="486"/>
                    </a:lnTo>
                    <a:lnTo>
                      <a:pt x="313" y="474"/>
                    </a:lnTo>
                    <a:lnTo>
                      <a:pt x="315" y="474"/>
                    </a:lnTo>
                    <a:lnTo>
                      <a:pt x="316" y="469"/>
                    </a:lnTo>
                    <a:lnTo>
                      <a:pt x="322" y="465"/>
                    </a:lnTo>
                    <a:lnTo>
                      <a:pt x="323" y="476"/>
                    </a:lnTo>
                    <a:lnTo>
                      <a:pt x="327" y="481"/>
                    </a:lnTo>
                    <a:lnTo>
                      <a:pt x="332" y="486"/>
                    </a:lnTo>
                    <a:lnTo>
                      <a:pt x="330" y="488"/>
                    </a:lnTo>
                    <a:lnTo>
                      <a:pt x="336" y="497"/>
                    </a:lnTo>
                    <a:lnTo>
                      <a:pt x="337" y="493"/>
                    </a:lnTo>
                    <a:lnTo>
                      <a:pt x="337" y="497"/>
                    </a:lnTo>
                    <a:lnTo>
                      <a:pt x="341" y="500"/>
                    </a:lnTo>
                    <a:lnTo>
                      <a:pt x="343" y="500"/>
                    </a:lnTo>
                    <a:lnTo>
                      <a:pt x="346" y="506"/>
                    </a:lnTo>
                    <a:lnTo>
                      <a:pt x="348" y="511"/>
                    </a:lnTo>
                    <a:lnTo>
                      <a:pt x="348" y="513"/>
                    </a:lnTo>
                    <a:lnTo>
                      <a:pt x="348" y="520"/>
                    </a:lnTo>
                    <a:lnTo>
                      <a:pt x="350" y="522"/>
                    </a:lnTo>
                    <a:lnTo>
                      <a:pt x="348" y="530"/>
                    </a:lnTo>
                    <a:lnTo>
                      <a:pt x="348" y="534"/>
                    </a:lnTo>
                    <a:lnTo>
                      <a:pt x="346" y="537"/>
                    </a:lnTo>
                    <a:lnTo>
                      <a:pt x="346" y="541"/>
                    </a:lnTo>
                    <a:lnTo>
                      <a:pt x="348" y="546"/>
                    </a:lnTo>
                    <a:lnTo>
                      <a:pt x="350" y="548"/>
                    </a:lnTo>
                    <a:lnTo>
                      <a:pt x="346" y="553"/>
                    </a:lnTo>
                    <a:lnTo>
                      <a:pt x="346" y="560"/>
                    </a:lnTo>
                    <a:lnTo>
                      <a:pt x="348" y="560"/>
                    </a:lnTo>
                    <a:lnTo>
                      <a:pt x="348" y="564"/>
                    </a:lnTo>
                    <a:lnTo>
                      <a:pt x="350" y="571"/>
                    </a:lnTo>
                    <a:lnTo>
                      <a:pt x="346" y="573"/>
                    </a:lnTo>
                    <a:lnTo>
                      <a:pt x="346" y="574"/>
                    </a:lnTo>
                    <a:lnTo>
                      <a:pt x="350" y="585"/>
                    </a:lnTo>
                    <a:lnTo>
                      <a:pt x="352" y="590"/>
                    </a:lnTo>
                    <a:lnTo>
                      <a:pt x="353" y="597"/>
                    </a:lnTo>
                    <a:lnTo>
                      <a:pt x="357" y="602"/>
                    </a:lnTo>
                    <a:lnTo>
                      <a:pt x="357" y="608"/>
                    </a:lnTo>
                    <a:lnTo>
                      <a:pt x="355" y="609"/>
                    </a:lnTo>
                    <a:lnTo>
                      <a:pt x="355" y="620"/>
                    </a:lnTo>
                    <a:lnTo>
                      <a:pt x="355" y="630"/>
                    </a:lnTo>
                    <a:lnTo>
                      <a:pt x="360" y="641"/>
                    </a:lnTo>
                    <a:lnTo>
                      <a:pt x="366" y="648"/>
                    </a:lnTo>
                    <a:lnTo>
                      <a:pt x="364" y="650"/>
                    </a:lnTo>
                    <a:lnTo>
                      <a:pt x="364" y="655"/>
                    </a:lnTo>
                    <a:lnTo>
                      <a:pt x="364" y="657"/>
                    </a:lnTo>
                    <a:lnTo>
                      <a:pt x="362" y="659"/>
                    </a:lnTo>
                    <a:lnTo>
                      <a:pt x="360" y="664"/>
                    </a:lnTo>
                    <a:lnTo>
                      <a:pt x="364" y="664"/>
                    </a:lnTo>
                    <a:lnTo>
                      <a:pt x="366" y="660"/>
                    </a:lnTo>
                    <a:lnTo>
                      <a:pt x="366" y="657"/>
                    </a:lnTo>
                    <a:lnTo>
                      <a:pt x="369" y="659"/>
                    </a:lnTo>
                    <a:lnTo>
                      <a:pt x="373" y="660"/>
                    </a:lnTo>
                    <a:lnTo>
                      <a:pt x="376" y="666"/>
                    </a:lnTo>
                    <a:lnTo>
                      <a:pt x="381" y="667"/>
                    </a:lnTo>
                    <a:lnTo>
                      <a:pt x="385" y="669"/>
                    </a:lnTo>
                    <a:lnTo>
                      <a:pt x="392" y="673"/>
                    </a:lnTo>
                    <a:lnTo>
                      <a:pt x="395" y="676"/>
                    </a:lnTo>
                    <a:lnTo>
                      <a:pt x="397" y="678"/>
                    </a:lnTo>
                    <a:lnTo>
                      <a:pt x="399" y="680"/>
                    </a:lnTo>
                    <a:lnTo>
                      <a:pt x="402" y="681"/>
                    </a:lnTo>
                    <a:lnTo>
                      <a:pt x="408" y="685"/>
                    </a:lnTo>
                    <a:lnTo>
                      <a:pt x="411" y="690"/>
                    </a:lnTo>
                    <a:lnTo>
                      <a:pt x="413" y="694"/>
                    </a:lnTo>
                    <a:lnTo>
                      <a:pt x="413" y="697"/>
                    </a:lnTo>
                    <a:lnTo>
                      <a:pt x="415" y="701"/>
                    </a:lnTo>
                    <a:lnTo>
                      <a:pt x="418" y="706"/>
                    </a:lnTo>
                    <a:lnTo>
                      <a:pt x="422" y="711"/>
                    </a:lnTo>
                    <a:lnTo>
                      <a:pt x="422" y="718"/>
                    </a:lnTo>
                    <a:lnTo>
                      <a:pt x="424" y="720"/>
                    </a:lnTo>
                    <a:lnTo>
                      <a:pt x="424" y="722"/>
                    </a:lnTo>
                    <a:lnTo>
                      <a:pt x="424" y="725"/>
                    </a:lnTo>
                    <a:lnTo>
                      <a:pt x="427" y="727"/>
                    </a:lnTo>
                    <a:lnTo>
                      <a:pt x="427" y="729"/>
                    </a:lnTo>
                    <a:lnTo>
                      <a:pt x="431" y="731"/>
                    </a:lnTo>
                    <a:lnTo>
                      <a:pt x="431" y="734"/>
                    </a:lnTo>
                    <a:lnTo>
                      <a:pt x="431" y="738"/>
                    </a:lnTo>
                    <a:lnTo>
                      <a:pt x="436" y="741"/>
                    </a:lnTo>
                    <a:lnTo>
                      <a:pt x="438" y="743"/>
                    </a:lnTo>
                    <a:lnTo>
                      <a:pt x="441" y="746"/>
                    </a:lnTo>
                    <a:lnTo>
                      <a:pt x="445" y="748"/>
                    </a:lnTo>
                    <a:lnTo>
                      <a:pt x="445" y="750"/>
                    </a:lnTo>
                    <a:lnTo>
                      <a:pt x="445" y="752"/>
                    </a:lnTo>
                    <a:lnTo>
                      <a:pt x="438" y="752"/>
                    </a:lnTo>
                    <a:lnTo>
                      <a:pt x="434" y="755"/>
                    </a:lnTo>
                    <a:lnTo>
                      <a:pt x="432" y="762"/>
                    </a:lnTo>
                    <a:lnTo>
                      <a:pt x="432" y="771"/>
                    </a:lnTo>
                    <a:lnTo>
                      <a:pt x="434" y="780"/>
                    </a:lnTo>
                    <a:lnTo>
                      <a:pt x="438" y="789"/>
                    </a:lnTo>
                    <a:lnTo>
                      <a:pt x="439" y="796"/>
                    </a:lnTo>
                    <a:lnTo>
                      <a:pt x="445" y="804"/>
                    </a:lnTo>
                    <a:lnTo>
                      <a:pt x="448" y="815"/>
                    </a:lnTo>
                    <a:lnTo>
                      <a:pt x="453" y="826"/>
                    </a:lnTo>
                    <a:lnTo>
                      <a:pt x="453" y="829"/>
                    </a:lnTo>
                    <a:lnTo>
                      <a:pt x="453" y="833"/>
                    </a:lnTo>
                    <a:lnTo>
                      <a:pt x="452" y="836"/>
                    </a:lnTo>
                    <a:lnTo>
                      <a:pt x="452" y="831"/>
                    </a:lnTo>
                    <a:lnTo>
                      <a:pt x="450" y="827"/>
                    </a:lnTo>
                    <a:lnTo>
                      <a:pt x="446" y="824"/>
                    </a:lnTo>
                    <a:lnTo>
                      <a:pt x="443" y="822"/>
                    </a:lnTo>
                    <a:lnTo>
                      <a:pt x="438" y="826"/>
                    </a:lnTo>
                    <a:lnTo>
                      <a:pt x="434" y="824"/>
                    </a:lnTo>
                    <a:lnTo>
                      <a:pt x="431" y="822"/>
                    </a:lnTo>
                    <a:lnTo>
                      <a:pt x="425" y="813"/>
                    </a:lnTo>
                    <a:lnTo>
                      <a:pt x="422" y="806"/>
                    </a:lnTo>
                    <a:lnTo>
                      <a:pt x="417" y="806"/>
                    </a:lnTo>
                    <a:lnTo>
                      <a:pt x="408" y="808"/>
                    </a:lnTo>
                    <a:lnTo>
                      <a:pt x="402" y="808"/>
                    </a:lnTo>
                    <a:lnTo>
                      <a:pt x="397" y="806"/>
                    </a:lnTo>
                    <a:lnTo>
                      <a:pt x="394" y="804"/>
                    </a:lnTo>
                    <a:lnTo>
                      <a:pt x="387" y="803"/>
                    </a:lnTo>
                    <a:lnTo>
                      <a:pt x="383" y="806"/>
                    </a:lnTo>
                    <a:lnTo>
                      <a:pt x="378" y="806"/>
                    </a:lnTo>
                    <a:lnTo>
                      <a:pt x="383" y="806"/>
                    </a:lnTo>
                    <a:lnTo>
                      <a:pt x="381" y="813"/>
                    </a:lnTo>
                    <a:lnTo>
                      <a:pt x="385" y="808"/>
                    </a:lnTo>
                    <a:lnTo>
                      <a:pt x="390" y="806"/>
                    </a:lnTo>
                    <a:lnTo>
                      <a:pt x="392" y="806"/>
                    </a:lnTo>
                    <a:lnTo>
                      <a:pt x="394" y="808"/>
                    </a:lnTo>
                    <a:lnTo>
                      <a:pt x="395" y="810"/>
                    </a:lnTo>
                    <a:lnTo>
                      <a:pt x="397" y="811"/>
                    </a:lnTo>
                    <a:lnTo>
                      <a:pt x="402" y="810"/>
                    </a:lnTo>
                    <a:lnTo>
                      <a:pt x="408" y="810"/>
                    </a:lnTo>
                    <a:lnTo>
                      <a:pt x="413" y="811"/>
                    </a:lnTo>
                    <a:lnTo>
                      <a:pt x="417" y="810"/>
                    </a:lnTo>
                    <a:lnTo>
                      <a:pt x="420" y="810"/>
                    </a:lnTo>
                    <a:lnTo>
                      <a:pt x="420" y="815"/>
                    </a:lnTo>
                    <a:lnTo>
                      <a:pt x="424" y="820"/>
                    </a:lnTo>
                    <a:lnTo>
                      <a:pt x="425" y="824"/>
                    </a:lnTo>
                    <a:lnTo>
                      <a:pt x="431" y="829"/>
                    </a:lnTo>
                    <a:lnTo>
                      <a:pt x="436" y="833"/>
                    </a:lnTo>
                    <a:lnTo>
                      <a:pt x="439" y="841"/>
                    </a:lnTo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Freeform 287">
                <a:extLst>
                  <a:ext uri="{FF2B5EF4-FFF2-40B4-BE49-F238E27FC236}">
                    <a16:creationId xmlns:a16="http://schemas.microsoft.com/office/drawing/2014/main" id="{C7E66835-DDDB-1F36-7410-C7D954C63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" y="2433"/>
                <a:ext cx="204" cy="375"/>
              </a:xfrm>
              <a:custGeom>
                <a:avLst/>
                <a:gdLst>
                  <a:gd name="T0" fmla="*/ 46 w 408"/>
                  <a:gd name="T1" fmla="*/ 748 h 748"/>
                  <a:gd name="T2" fmla="*/ 18 w 408"/>
                  <a:gd name="T3" fmla="*/ 722 h 748"/>
                  <a:gd name="T4" fmla="*/ 16 w 408"/>
                  <a:gd name="T5" fmla="*/ 706 h 748"/>
                  <a:gd name="T6" fmla="*/ 57 w 408"/>
                  <a:gd name="T7" fmla="*/ 692 h 748"/>
                  <a:gd name="T8" fmla="*/ 88 w 408"/>
                  <a:gd name="T9" fmla="*/ 661 h 748"/>
                  <a:gd name="T10" fmla="*/ 127 w 408"/>
                  <a:gd name="T11" fmla="*/ 636 h 748"/>
                  <a:gd name="T12" fmla="*/ 152 w 408"/>
                  <a:gd name="T13" fmla="*/ 608 h 748"/>
                  <a:gd name="T14" fmla="*/ 169 w 408"/>
                  <a:gd name="T15" fmla="*/ 583 h 748"/>
                  <a:gd name="T16" fmla="*/ 208 w 408"/>
                  <a:gd name="T17" fmla="*/ 582 h 748"/>
                  <a:gd name="T18" fmla="*/ 252 w 408"/>
                  <a:gd name="T19" fmla="*/ 599 h 748"/>
                  <a:gd name="T20" fmla="*/ 280 w 408"/>
                  <a:gd name="T21" fmla="*/ 587 h 748"/>
                  <a:gd name="T22" fmla="*/ 296 w 408"/>
                  <a:gd name="T23" fmla="*/ 566 h 748"/>
                  <a:gd name="T24" fmla="*/ 329 w 408"/>
                  <a:gd name="T25" fmla="*/ 538 h 748"/>
                  <a:gd name="T26" fmla="*/ 343 w 408"/>
                  <a:gd name="T27" fmla="*/ 527 h 748"/>
                  <a:gd name="T28" fmla="*/ 301 w 408"/>
                  <a:gd name="T29" fmla="*/ 550 h 748"/>
                  <a:gd name="T30" fmla="*/ 275 w 408"/>
                  <a:gd name="T31" fmla="*/ 557 h 748"/>
                  <a:gd name="T32" fmla="*/ 250 w 408"/>
                  <a:gd name="T33" fmla="*/ 566 h 748"/>
                  <a:gd name="T34" fmla="*/ 222 w 408"/>
                  <a:gd name="T35" fmla="*/ 543 h 748"/>
                  <a:gd name="T36" fmla="*/ 204 w 408"/>
                  <a:gd name="T37" fmla="*/ 524 h 748"/>
                  <a:gd name="T38" fmla="*/ 180 w 408"/>
                  <a:gd name="T39" fmla="*/ 527 h 748"/>
                  <a:gd name="T40" fmla="*/ 185 w 408"/>
                  <a:gd name="T41" fmla="*/ 515 h 748"/>
                  <a:gd name="T42" fmla="*/ 180 w 408"/>
                  <a:gd name="T43" fmla="*/ 506 h 748"/>
                  <a:gd name="T44" fmla="*/ 169 w 408"/>
                  <a:gd name="T45" fmla="*/ 490 h 748"/>
                  <a:gd name="T46" fmla="*/ 144 w 408"/>
                  <a:gd name="T47" fmla="*/ 494 h 748"/>
                  <a:gd name="T48" fmla="*/ 109 w 408"/>
                  <a:gd name="T49" fmla="*/ 494 h 748"/>
                  <a:gd name="T50" fmla="*/ 108 w 408"/>
                  <a:gd name="T51" fmla="*/ 485 h 748"/>
                  <a:gd name="T52" fmla="*/ 102 w 408"/>
                  <a:gd name="T53" fmla="*/ 478 h 748"/>
                  <a:gd name="T54" fmla="*/ 97 w 408"/>
                  <a:gd name="T55" fmla="*/ 455 h 748"/>
                  <a:gd name="T56" fmla="*/ 120 w 408"/>
                  <a:gd name="T57" fmla="*/ 439 h 748"/>
                  <a:gd name="T58" fmla="*/ 146 w 408"/>
                  <a:gd name="T59" fmla="*/ 439 h 748"/>
                  <a:gd name="T60" fmla="*/ 178 w 408"/>
                  <a:gd name="T61" fmla="*/ 429 h 748"/>
                  <a:gd name="T62" fmla="*/ 218 w 408"/>
                  <a:gd name="T63" fmla="*/ 397 h 748"/>
                  <a:gd name="T64" fmla="*/ 222 w 408"/>
                  <a:gd name="T65" fmla="*/ 369 h 748"/>
                  <a:gd name="T66" fmla="*/ 225 w 408"/>
                  <a:gd name="T67" fmla="*/ 325 h 748"/>
                  <a:gd name="T68" fmla="*/ 206 w 408"/>
                  <a:gd name="T69" fmla="*/ 318 h 748"/>
                  <a:gd name="T70" fmla="*/ 188 w 408"/>
                  <a:gd name="T71" fmla="*/ 329 h 748"/>
                  <a:gd name="T72" fmla="*/ 176 w 408"/>
                  <a:gd name="T73" fmla="*/ 316 h 748"/>
                  <a:gd name="T74" fmla="*/ 201 w 408"/>
                  <a:gd name="T75" fmla="*/ 304 h 748"/>
                  <a:gd name="T76" fmla="*/ 225 w 408"/>
                  <a:gd name="T77" fmla="*/ 276 h 748"/>
                  <a:gd name="T78" fmla="*/ 266 w 408"/>
                  <a:gd name="T79" fmla="*/ 272 h 748"/>
                  <a:gd name="T80" fmla="*/ 280 w 408"/>
                  <a:gd name="T81" fmla="*/ 269 h 748"/>
                  <a:gd name="T82" fmla="*/ 311 w 408"/>
                  <a:gd name="T83" fmla="*/ 265 h 748"/>
                  <a:gd name="T84" fmla="*/ 324 w 408"/>
                  <a:gd name="T85" fmla="*/ 265 h 748"/>
                  <a:gd name="T86" fmla="*/ 345 w 408"/>
                  <a:gd name="T87" fmla="*/ 279 h 748"/>
                  <a:gd name="T88" fmla="*/ 357 w 408"/>
                  <a:gd name="T89" fmla="*/ 279 h 748"/>
                  <a:gd name="T90" fmla="*/ 338 w 408"/>
                  <a:gd name="T91" fmla="*/ 246 h 748"/>
                  <a:gd name="T92" fmla="*/ 361 w 408"/>
                  <a:gd name="T93" fmla="*/ 218 h 748"/>
                  <a:gd name="T94" fmla="*/ 348 w 408"/>
                  <a:gd name="T95" fmla="*/ 195 h 748"/>
                  <a:gd name="T96" fmla="*/ 362 w 408"/>
                  <a:gd name="T97" fmla="*/ 183 h 748"/>
                  <a:gd name="T98" fmla="*/ 368 w 408"/>
                  <a:gd name="T99" fmla="*/ 163 h 748"/>
                  <a:gd name="T100" fmla="*/ 378 w 408"/>
                  <a:gd name="T101" fmla="*/ 142 h 748"/>
                  <a:gd name="T102" fmla="*/ 357 w 408"/>
                  <a:gd name="T103" fmla="*/ 148 h 748"/>
                  <a:gd name="T104" fmla="*/ 340 w 408"/>
                  <a:gd name="T105" fmla="*/ 148 h 748"/>
                  <a:gd name="T106" fmla="*/ 343 w 408"/>
                  <a:gd name="T107" fmla="*/ 139 h 748"/>
                  <a:gd name="T108" fmla="*/ 331 w 408"/>
                  <a:gd name="T109" fmla="*/ 114 h 748"/>
                  <a:gd name="T110" fmla="*/ 317 w 408"/>
                  <a:gd name="T111" fmla="*/ 86 h 748"/>
                  <a:gd name="T112" fmla="*/ 341 w 408"/>
                  <a:gd name="T113" fmla="*/ 46 h 748"/>
                  <a:gd name="T114" fmla="*/ 357 w 408"/>
                  <a:gd name="T115" fmla="*/ 28 h 748"/>
                  <a:gd name="T116" fmla="*/ 375 w 408"/>
                  <a:gd name="T117" fmla="*/ 26 h 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08" h="748">
                    <a:moveTo>
                      <a:pt x="55" y="729"/>
                    </a:moveTo>
                    <a:lnTo>
                      <a:pt x="58" y="733"/>
                    </a:lnTo>
                    <a:lnTo>
                      <a:pt x="60" y="736"/>
                    </a:lnTo>
                    <a:lnTo>
                      <a:pt x="58" y="740"/>
                    </a:lnTo>
                    <a:lnTo>
                      <a:pt x="57" y="740"/>
                    </a:lnTo>
                    <a:lnTo>
                      <a:pt x="55" y="741"/>
                    </a:lnTo>
                    <a:lnTo>
                      <a:pt x="53" y="743"/>
                    </a:lnTo>
                    <a:lnTo>
                      <a:pt x="48" y="743"/>
                    </a:lnTo>
                    <a:lnTo>
                      <a:pt x="46" y="745"/>
                    </a:lnTo>
                    <a:lnTo>
                      <a:pt x="46" y="748"/>
                    </a:lnTo>
                    <a:lnTo>
                      <a:pt x="43" y="748"/>
                    </a:lnTo>
                    <a:lnTo>
                      <a:pt x="39" y="743"/>
                    </a:lnTo>
                    <a:lnTo>
                      <a:pt x="39" y="740"/>
                    </a:lnTo>
                    <a:lnTo>
                      <a:pt x="39" y="733"/>
                    </a:lnTo>
                    <a:lnTo>
                      <a:pt x="36" y="727"/>
                    </a:lnTo>
                    <a:lnTo>
                      <a:pt x="34" y="727"/>
                    </a:lnTo>
                    <a:lnTo>
                      <a:pt x="32" y="726"/>
                    </a:lnTo>
                    <a:lnTo>
                      <a:pt x="27" y="722"/>
                    </a:lnTo>
                    <a:lnTo>
                      <a:pt x="21" y="719"/>
                    </a:lnTo>
                    <a:lnTo>
                      <a:pt x="18" y="722"/>
                    </a:lnTo>
                    <a:lnTo>
                      <a:pt x="20" y="724"/>
                    </a:lnTo>
                    <a:lnTo>
                      <a:pt x="16" y="726"/>
                    </a:lnTo>
                    <a:lnTo>
                      <a:pt x="11" y="727"/>
                    </a:lnTo>
                    <a:lnTo>
                      <a:pt x="2" y="727"/>
                    </a:lnTo>
                    <a:lnTo>
                      <a:pt x="0" y="722"/>
                    </a:lnTo>
                    <a:lnTo>
                      <a:pt x="4" y="719"/>
                    </a:lnTo>
                    <a:lnTo>
                      <a:pt x="2" y="713"/>
                    </a:lnTo>
                    <a:lnTo>
                      <a:pt x="7" y="710"/>
                    </a:lnTo>
                    <a:lnTo>
                      <a:pt x="11" y="708"/>
                    </a:lnTo>
                    <a:lnTo>
                      <a:pt x="16" y="706"/>
                    </a:lnTo>
                    <a:lnTo>
                      <a:pt x="21" y="705"/>
                    </a:lnTo>
                    <a:lnTo>
                      <a:pt x="27" y="705"/>
                    </a:lnTo>
                    <a:lnTo>
                      <a:pt x="29" y="708"/>
                    </a:lnTo>
                    <a:lnTo>
                      <a:pt x="32" y="708"/>
                    </a:lnTo>
                    <a:lnTo>
                      <a:pt x="36" y="703"/>
                    </a:lnTo>
                    <a:lnTo>
                      <a:pt x="39" y="705"/>
                    </a:lnTo>
                    <a:lnTo>
                      <a:pt x="44" y="701"/>
                    </a:lnTo>
                    <a:lnTo>
                      <a:pt x="51" y="697"/>
                    </a:lnTo>
                    <a:lnTo>
                      <a:pt x="51" y="694"/>
                    </a:lnTo>
                    <a:lnTo>
                      <a:pt x="57" y="692"/>
                    </a:lnTo>
                    <a:lnTo>
                      <a:pt x="60" y="689"/>
                    </a:lnTo>
                    <a:lnTo>
                      <a:pt x="62" y="683"/>
                    </a:lnTo>
                    <a:lnTo>
                      <a:pt x="67" y="680"/>
                    </a:lnTo>
                    <a:lnTo>
                      <a:pt x="71" y="682"/>
                    </a:lnTo>
                    <a:lnTo>
                      <a:pt x="74" y="675"/>
                    </a:lnTo>
                    <a:lnTo>
                      <a:pt x="78" y="664"/>
                    </a:lnTo>
                    <a:lnTo>
                      <a:pt x="81" y="664"/>
                    </a:lnTo>
                    <a:lnTo>
                      <a:pt x="86" y="662"/>
                    </a:lnTo>
                    <a:lnTo>
                      <a:pt x="86" y="666"/>
                    </a:lnTo>
                    <a:lnTo>
                      <a:pt x="88" y="661"/>
                    </a:lnTo>
                    <a:lnTo>
                      <a:pt x="88" y="659"/>
                    </a:lnTo>
                    <a:lnTo>
                      <a:pt x="90" y="659"/>
                    </a:lnTo>
                    <a:lnTo>
                      <a:pt x="94" y="659"/>
                    </a:lnTo>
                    <a:lnTo>
                      <a:pt x="99" y="661"/>
                    </a:lnTo>
                    <a:lnTo>
                      <a:pt x="102" y="657"/>
                    </a:lnTo>
                    <a:lnTo>
                      <a:pt x="106" y="650"/>
                    </a:lnTo>
                    <a:lnTo>
                      <a:pt x="113" y="647"/>
                    </a:lnTo>
                    <a:lnTo>
                      <a:pt x="118" y="643"/>
                    </a:lnTo>
                    <a:lnTo>
                      <a:pt x="122" y="639"/>
                    </a:lnTo>
                    <a:lnTo>
                      <a:pt x="127" y="636"/>
                    </a:lnTo>
                    <a:lnTo>
                      <a:pt x="129" y="629"/>
                    </a:lnTo>
                    <a:lnTo>
                      <a:pt x="130" y="618"/>
                    </a:lnTo>
                    <a:lnTo>
                      <a:pt x="134" y="615"/>
                    </a:lnTo>
                    <a:lnTo>
                      <a:pt x="136" y="611"/>
                    </a:lnTo>
                    <a:lnTo>
                      <a:pt x="136" y="610"/>
                    </a:lnTo>
                    <a:lnTo>
                      <a:pt x="137" y="603"/>
                    </a:lnTo>
                    <a:lnTo>
                      <a:pt x="139" y="601"/>
                    </a:lnTo>
                    <a:lnTo>
                      <a:pt x="144" y="603"/>
                    </a:lnTo>
                    <a:lnTo>
                      <a:pt x="148" y="604"/>
                    </a:lnTo>
                    <a:lnTo>
                      <a:pt x="152" y="608"/>
                    </a:lnTo>
                    <a:lnTo>
                      <a:pt x="157" y="608"/>
                    </a:lnTo>
                    <a:lnTo>
                      <a:pt x="162" y="604"/>
                    </a:lnTo>
                    <a:lnTo>
                      <a:pt x="167" y="601"/>
                    </a:lnTo>
                    <a:lnTo>
                      <a:pt x="169" y="601"/>
                    </a:lnTo>
                    <a:lnTo>
                      <a:pt x="167" y="597"/>
                    </a:lnTo>
                    <a:lnTo>
                      <a:pt x="167" y="594"/>
                    </a:lnTo>
                    <a:lnTo>
                      <a:pt x="166" y="594"/>
                    </a:lnTo>
                    <a:lnTo>
                      <a:pt x="166" y="589"/>
                    </a:lnTo>
                    <a:lnTo>
                      <a:pt x="169" y="587"/>
                    </a:lnTo>
                    <a:lnTo>
                      <a:pt x="169" y="583"/>
                    </a:lnTo>
                    <a:lnTo>
                      <a:pt x="169" y="582"/>
                    </a:lnTo>
                    <a:lnTo>
                      <a:pt x="173" y="580"/>
                    </a:lnTo>
                    <a:lnTo>
                      <a:pt x="180" y="580"/>
                    </a:lnTo>
                    <a:lnTo>
                      <a:pt x="183" y="580"/>
                    </a:lnTo>
                    <a:lnTo>
                      <a:pt x="187" y="582"/>
                    </a:lnTo>
                    <a:lnTo>
                      <a:pt x="195" y="582"/>
                    </a:lnTo>
                    <a:lnTo>
                      <a:pt x="197" y="580"/>
                    </a:lnTo>
                    <a:lnTo>
                      <a:pt x="201" y="582"/>
                    </a:lnTo>
                    <a:lnTo>
                      <a:pt x="206" y="582"/>
                    </a:lnTo>
                    <a:lnTo>
                      <a:pt x="208" y="582"/>
                    </a:lnTo>
                    <a:lnTo>
                      <a:pt x="210" y="580"/>
                    </a:lnTo>
                    <a:lnTo>
                      <a:pt x="215" y="582"/>
                    </a:lnTo>
                    <a:lnTo>
                      <a:pt x="218" y="583"/>
                    </a:lnTo>
                    <a:lnTo>
                      <a:pt x="225" y="587"/>
                    </a:lnTo>
                    <a:lnTo>
                      <a:pt x="231" y="585"/>
                    </a:lnTo>
                    <a:lnTo>
                      <a:pt x="239" y="592"/>
                    </a:lnTo>
                    <a:lnTo>
                      <a:pt x="241" y="594"/>
                    </a:lnTo>
                    <a:lnTo>
                      <a:pt x="243" y="596"/>
                    </a:lnTo>
                    <a:lnTo>
                      <a:pt x="250" y="597"/>
                    </a:lnTo>
                    <a:lnTo>
                      <a:pt x="252" y="599"/>
                    </a:lnTo>
                    <a:lnTo>
                      <a:pt x="257" y="599"/>
                    </a:lnTo>
                    <a:lnTo>
                      <a:pt x="262" y="597"/>
                    </a:lnTo>
                    <a:lnTo>
                      <a:pt x="269" y="596"/>
                    </a:lnTo>
                    <a:lnTo>
                      <a:pt x="271" y="597"/>
                    </a:lnTo>
                    <a:lnTo>
                      <a:pt x="276" y="597"/>
                    </a:lnTo>
                    <a:lnTo>
                      <a:pt x="276" y="601"/>
                    </a:lnTo>
                    <a:lnTo>
                      <a:pt x="278" y="599"/>
                    </a:lnTo>
                    <a:lnTo>
                      <a:pt x="280" y="596"/>
                    </a:lnTo>
                    <a:lnTo>
                      <a:pt x="280" y="592"/>
                    </a:lnTo>
                    <a:lnTo>
                      <a:pt x="280" y="587"/>
                    </a:lnTo>
                    <a:lnTo>
                      <a:pt x="282" y="583"/>
                    </a:lnTo>
                    <a:lnTo>
                      <a:pt x="280" y="582"/>
                    </a:lnTo>
                    <a:lnTo>
                      <a:pt x="283" y="582"/>
                    </a:lnTo>
                    <a:lnTo>
                      <a:pt x="283" y="576"/>
                    </a:lnTo>
                    <a:lnTo>
                      <a:pt x="287" y="576"/>
                    </a:lnTo>
                    <a:lnTo>
                      <a:pt x="287" y="574"/>
                    </a:lnTo>
                    <a:lnTo>
                      <a:pt x="285" y="573"/>
                    </a:lnTo>
                    <a:lnTo>
                      <a:pt x="290" y="573"/>
                    </a:lnTo>
                    <a:lnTo>
                      <a:pt x="294" y="569"/>
                    </a:lnTo>
                    <a:lnTo>
                      <a:pt x="296" y="566"/>
                    </a:lnTo>
                    <a:lnTo>
                      <a:pt x="306" y="559"/>
                    </a:lnTo>
                    <a:lnTo>
                      <a:pt x="308" y="559"/>
                    </a:lnTo>
                    <a:lnTo>
                      <a:pt x="311" y="560"/>
                    </a:lnTo>
                    <a:lnTo>
                      <a:pt x="311" y="559"/>
                    </a:lnTo>
                    <a:lnTo>
                      <a:pt x="317" y="555"/>
                    </a:lnTo>
                    <a:lnTo>
                      <a:pt x="320" y="550"/>
                    </a:lnTo>
                    <a:lnTo>
                      <a:pt x="322" y="548"/>
                    </a:lnTo>
                    <a:lnTo>
                      <a:pt x="322" y="546"/>
                    </a:lnTo>
                    <a:lnTo>
                      <a:pt x="327" y="541"/>
                    </a:lnTo>
                    <a:lnTo>
                      <a:pt x="329" y="538"/>
                    </a:lnTo>
                    <a:lnTo>
                      <a:pt x="333" y="536"/>
                    </a:lnTo>
                    <a:lnTo>
                      <a:pt x="336" y="534"/>
                    </a:lnTo>
                    <a:lnTo>
                      <a:pt x="340" y="532"/>
                    </a:lnTo>
                    <a:lnTo>
                      <a:pt x="340" y="531"/>
                    </a:lnTo>
                    <a:lnTo>
                      <a:pt x="343" y="529"/>
                    </a:lnTo>
                    <a:lnTo>
                      <a:pt x="348" y="527"/>
                    </a:lnTo>
                    <a:lnTo>
                      <a:pt x="348" y="524"/>
                    </a:lnTo>
                    <a:lnTo>
                      <a:pt x="347" y="524"/>
                    </a:lnTo>
                    <a:lnTo>
                      <a:pt x="347" y="525"/>
                    </a:lnTo>
                    <a:lnTo>
                      <a:pt x="343" y="527"/>
                    </a:lnTo>
                    <a:lnTo>
                      <a:pt x="340" y="529"/>
                    </a:lnTo>
                    <a:lnTo>
                      <a:pt x="336" y="532"/>
                    </a:lnTo>
                    <a:lnTo>
                      <a:pt x="333" y="532"/>
                    </a:lnTo>
                    <a:lnTo>
                      <a:pt x="327" y="536"/>
                    </a:lnTo>
                    <a:lnTo>
                      <a:pt x="324" y="539"/>
                    </a:lnTo>
                    <a:lnTo>
                      <a:pt x="322" y="543"/>
                    </a:lnTo>
                    <a:lnTo>
                      <a:pt x="320" y="545"/>
                    </a:lnTo>
                    <a:lnTo>
                      <a:pt x="317" y="546"/>
                    </a:lnTo>
                    <a:lnTo>
                      <a:pt x="311" y="546"/>
                    </a:lnTo>
                    <a:lnTo>
                      <a:pt x="301" y="550"/>
                    </a:lnTo>
                    <a:lnTo>
                      <a:pt x="297" y="552"/>
                    </a:lnTo>
                    <a:lnTo>
                      <a:pt x="290" y="550"/>
                    </a:lnTo>
                    <a:lnTo>
                      <a:pt x="292" y="546"/>
                    </a:lnTo>
                    <a:lnTo>
                      <a:pt x="290" y="546"/>
                    </a:lnTo>
                    <a:lnTo>
                      <a:pt x="289" y="550"/>
                    </a:lnTo>
                    <a:lnTo>
                      <a:pt x="287" y="552"/>
                    </a:lnTo>
                    <a:lnTo>
                      <a:pt x="283" y="552"/>
                    </a:lnTo>
                    <a:lnTo>
                      <a:pt x="280" y="553"/>
                    </a:lnTo>
                    <a:lnTo>
                      <a:pt x="276" y="555"/>
                    </a:lnTo>
                    <a:lnTo>
                      <a:pt x="275" y="557"/>
                    </a:lnTo>
                    <a:lnTo>
                      <a:pt x="275" y="560"/>
                    </a:lnTo>
                    <a:lnTo>
                      <a:pt x="271" y="559"/>
                    </a:lnTo>
                    <a:lnTo>
                      <a:pt x="273" y="560"/>
                    </a:lnTo>
                    <a:lnTo>
                      <a:pt x="271" y="562"/>
                    </a:lnTo>
                    <a:lnTo>
                      <a:pt x="269" y="564"/>
                    </a:lnTo>
                    <a:lnTo>
                      <a:pt x="267" y="567"/>
                    </a:lnTo>
                    <a:lnTo>
                      <a:pt x="266" y="566"/>
                    </a:lnTo>
                    <a:lnTo>
                      <a:pt x="260" y="567"/>
                    </a:lnTo>
                    <a:lnTo>
                      <a:pt x="252" y="567"/>
                    </a:lnTo>
                    <a:lnTo>
                      <a:pt x="250" y="566"/>
                    </a:lnTo>
                    <a:lnTo>
                      <a:pt x="248" y="566"/>
                    </a:lnTo>
                    <a:lnTo>
                      <a:pt x="246" y="564"/>
                    </a:lnTo>
                    <a:lnTo>
                      <a:pt x="241" y="562"/>
                    </a:lnTo>
                    <a:lnTo>
                      <a:pt x="236" y="560"/>
                    </a:lnTo>
                    <a:lnTo>
                      <a:pt x="232" y="555"/>
                    </a:lnTo>
                    <a:lnTo>
                      <a:pt x="231" y="552"/>
                    </a:lnTo>
                    <a:lnTo>
                      <a:pt x="229" y="550"/>
                    </a:lnTo>
                    <a:lnTo>
                      <a:pt x="231" y="548"/>
                    </a:lnTo>
                    <a:lnTo>
                      <a:pt x="224" y="548"/>
                    </a:lnTo>
                    <a:lnTo>
                      <a:pt x="222" y="543"/>
                    </a:lnTo>
                    <a:lnTo>
                      <a:pt x="220" y="538"/>
                    </a:lnTo>
                    <a:lnTo>
                      <a:pt x="220" y="532"/>
                    </a:lnTo>
                    <a:lnTo>
                      <a:pt x="218" y="529"/>
                    </a:lnTo>
                    <a:lnTo>
                      <a:pt x="217" y="527"/>
                    </a:lnTo>
                    <a:lnTo>
                      <a:pt x="217" y="525"/>
                    </a:lnTo>
                    <a:lnTo>
                      <a:pt x="217" y="524"/>
                    </a:lnTo>
                    <a:lnTo>
                      <a:pt x="211" y="522"/>
                    </a:lnTo>
                    <a:lnTo>
                      <a:pt x="210" y="524"/>
                    </a:lnTo>
                    <a:lnTo>
                      <a:pt x="206" y="524"/>
                    </a:lnTo>
                    <a:lnTo>
                      <a:pt x="204" y="524"/>
                    </a:lnTo>
                    <a:lnTo>
                      <a:pt x="202" y="525"/>
                    </a:lnTo>
                    <a:lnTo>
                      <a:pt x="204" y="529"/>
                    </a:lnTo>
                    <a:lnTo>
                      <a:pt x="199" y="529"/>
                    </a:lnTo>
                    <a:lnTo>
                      <a:pt x="197" y="529"/>
                    </a:lnTo>
                    <a:lnTo>
                      <a:pt x="195" y="529"/>
                    </a:lnTo>
                    <a:lnTo>
                      <a:pt x="192" y="525"/>
                    </a:lnTo>
                    <a:lnTo>
                      <a:pt x="185" y="525"/>
                    </a:lnTo>
                    <a:lnTo>
                      <a:pt x="188" y="527"/>
                    </a:lnTo>
                    <a:lnTo>
                      <a:pt x="187" y="529"/>
                    </a:lnTo>
                    <a:lnTo>
                      <a:pt x="180" y="527"/>
                    </a:lnTo>
                    <a:lnTo>
                      <a:pt x="178" y="525"/>
                    </a:lnTo>
                    <a:lnTo>
                      <a:pt x="174" y="524"/>
                    </a:lnTo>
                    <a:lnTo>
                      <a:pt x="176" y="520"/>
                    </a:lnTo>
                    <a:lnTo>
                      <a:pt x="176" y="515"/>
                    </a:lnTo>
                    <a:lnTo>
                      <a:pt x="178" y="515"/>
                    </a:lnTo>
                    <a:lnTo>
                      <a:pt x="181" y="511"/>
                    </a:lnTo>
                    <a:lnTo>
                      <a:pt x="183" y="511"/>
                    </a:lnTo>
                    <a:lnTo>
                      <a:pt x="181" y="513"/>
                    </a:lnTo>
                    <a:lnTo>
                      <a:pt x="183" y="515"/>
                    </a:lnTo>
                    <a:lnTo>
                      <a:pt x="185" y="515"/>
                    </a:lnTo>
                    <a:lnTo>
                      <a:pt x="190" y="515"/>
                    </a:lnTo>
                    <a:lnTo>
                      <a:pt x="192" y="513"/>
                    </a:lnTo>
                    <a:lnTo>
                      <a:pt x="195" y="513"/>
                    </a:lnTo>
                    <a:lnTo>
                      <a:pt x="199" y="511"/>
                    </a:lnTo>
                    <a:lnTo>
                      <a:pt x="199" y="508"/>
                    </a:lnTo>
                    <a:lnTo>
                      <a:pt x="194" y="511"/>
                    </a:lnTo>
                    <a:lnTo>
                      <a:pt x="190" y="511"/>
                    </a:lnTo>
                    <a:lnTo>
                      <a:pt x="188" y="508"/>
                    </a:lnTo>
                    <a:lnTo>
                      <a:pt x="183" y="508"/>
                    </a:lnTo>
                    <a:lnTo>
                      <a:pt x="180" y="506"/>
                    </a:lnTo>
                    <a:lnTo>
                      <a:pt x="178" y="506"/>
                    </a:lnTo>
                    <a:lnTo>
                      <a:pt x="176" y="506"/>
                    </a:lnTo>
                    <a:lnTo>
                      <a:pt x="173" y="501"/>
                    </a:lnTo>
                    <a:lnTo>
                      <a:pt x="173" y="497"/>
                    </a:lnTo>
                    <a:lnTo>
                      <a:pt x="176" y="497"/>
                    </a:lnTo>
                    <a:lnTo>
                      <a:pt x="173" y="495"/>
                    </a:lnTo>
                    <a:lnTo>
                      <a:pt x="173" y="492"/>
                    </a:lnTo>
                    <a:lnTo>
                      <a:pt x="174" y="488"/>
                    </a:lnTo>
                    <a:lnTo>
                      <a:pt x="171" y="492"/>
                    </a:lnTo>
                    <a:lnTo>
                      <a:pt x="169" y="490"/>
                    </a:lnTo>
                    <a:lnTo>
                      <a:pt x="167" y="487"/>
                    </a:lnTo>
                    <a:lnTo>
                      <a:pt x="167" y="492"/>
                    </a:lnTo>
                    <a:lnTo>
                      <a:pt x="169" y="494"/>
                    </a:lnTo>
                    <a:lnTo>
                      <a:pt x="164" y="495"/>
                    </a:lnTo>
                    <a:lnTo>
                      <a:pt x="160" y="494"/>
                    </a:lnTo>
                    <a:lnTo>
                      <a:pt x="157" y="492"/>
                    </a:lnTo>
                    <a:lnTo>
                      <a:pt x="155" y="492"/>
                    </a:lnTo>
                    <a:lnTo>
                      <a:pt x="150" y="490"/>
                    </a:lnTo>
                    <a:lnTo>
                      <a:pt x="146" y="492"/>
                    </a:lnTo>
                    <a:lnTo>
                      <a:pt x="144" y="494"/>
                    </a:lnTo>
                    <a:lnTo>
                      <a:pt x="144" y="495"/>
                    </a:lnTo>
                    <a:lnTo>
                      <a:pt x="141" y="502"/>
                    </a:lnTo>
                    <a:lnTo>
                      <a:pt x="137" y="502"/>
                    </a:lnTo>
                    <a:lnTo>
                      <a:pt x="134" y="502"/>
                    </a:lnTo>
                    <a:lnTo>
                      <a:pt x="130" y="502"/>
                    </a:lnTo>
                    <a:lnTo>
                      <a:pt x="129" y="501"/>
                    </a:lnTo>
                    <a:lnTo>
                      <a:pt x="120" y="506"/>
                    </a:lnTo>
                    <a:lnTo>
                      <a:pt x="109" y="501"/>
                    </a:lnTo>
                    <a:lnTo>
                      <a:pt x="111" y="497"/>
                    </a:lnTo>
                    <a:lnTo>
                      <a:pt x="109" y="494"/>
                    </a:lnTo>
                    <a:lnTo>
                      <a:pt x="104" y="490"/>
                    </a:lnTo>
                    <a:lnTo>
                      <a:pt x="108" y="488"/>
                    </a:lnTo>
                    <a:lnTo>
                      <a:pt x="113" y="490"/>
                    </a:lnTo>
                    <a:lnTo>
                      <a:pt x="116" y="490"/>
                    </a:lnTo>
                    <a:lnTo>
                      <a:pt x="120" y="492"/>
                    </a:lnTo>
                    <a:lnTo>
                      <a:pt x="127" y="488"/>
                    </a:lnTo>
                    <a:lnTo>
                      <a:pt x="118" y="490"/>
                    </a:lnTo>
                    <a:lnTo>
                      <a:pt x="113" y="487"/>
                    </a:lnTo>
                    <a:lnTo>
                      <a:pt x="109" y="487"/>
                    </a:lnTo>
                    <a:lnTo>
                      <a:pt x="108" y="485"/>
                    </a:lnTo>
                    <a:lnTo>
                      <a:pt x="104" y="485"/>
                    </a:lnTo>
                    <a:lnTo>
                      <a:pt x="104" y="487"/>
                    </a:lnTo>
                    <a:lnTo>
                      <a:pt x="101" y="490"/>
                    </a:lnTo>
                    <a:lnTo>
                      <a:pt x="101" y="488"/>
                    </a:lnTo>
                    <a:lnTo>
                      <a:pt x="99" y="483"/>
                    </a:lnTo>
                    <a:lnTo>
                      <a:pt x="95" y="480"/>
                    </a:lnTo>
                    <a:lnTo>
                      <a:pt x="97" y="480"/>
                    </a:lnTo>
                    <a:lnTo>
                      <a:pt x="99" y="480"/>
                    </a:lnTo>
                    <a:lnTo>
                      <a:pt x="101" y="478"/>
                    </a:lnTo>
                    <a:lnTo>
                      <a:pt x="102" y="478"/>
                    </a:lnTo>
                    <a:lnTo>
                      <a:pt x="104" y="476"/>
                    </a:lnTo>
                    <a:lnTo>
                      <a:pt x="108" y="474"/>
                    </a:lnTo>
                    <a:lnTo>
                      <a:pt x="111" y="471"/>
                    </a:lnTo>
                    <a:lnTo>
                      <a:pt x="111" y="466"/>
                    </a:lnTo>
                    <a:lnTo>
                      <a:pt x="109" y="462"/>
                    </a:lnTo>
                    <a:lnTo>
                      <a:pt x="104" y="460"/>
                    </a:lnTo>
                    <a:lnTo>
                      <a:pt x="99" y="459"/>
                    </a:lnTo>
                    <a:lnTo>
                      <a:pt x="97" y="460"/>
                    </a:lnTo>
                    <a:lnTo>
                      <a:pt x="95" y="459"/>
                    </a:lnTo>
                    <a:lnTo>
                      <a:pt x="97" y="455"/>
                    </a:lnTo>
                    <a:lnTo>
                      <a:pt x="95" y="453"/>
                    </a:lnTo>
                    <a:lnTo>
                      <a:pt x="101" y="451"/>
                    </a:lnTo>
                    <a:lnTo>
                      <a:pt x="102" y="451"/>
                    </a:lnTo>
                    <a:lnTo>
                      <a:pt x="108" y="448"/>
                    </a:lnTo>
                    <a:lnTo>
                      <a:pt x="111" y="448"/>
                    </a:lnTo>
                    <a:lnTo>
                      <a:pt x="113" y="446"/>
                    </a:lnTo>
                    <a:lnTo>
                      <a:pt x="116" y="448"/>
                    </a:lnTo>
                    <a:lnTo>
                      <a:pt x="118" y="446"/>
                    </a:lnTo>
                    <a:lnTo>
                      <a:pt x="120" y="441"/>
                    </a:lnTo>
                    <a:lnTo>
                      <a:pt x="120" y="439"/>
                    </a:lnTo>
                    <a:lnTo>
                      <a:pt x="123" y="439"/>
                    </a:lnTo>
                    <a:lnTo>
                      <a:pt x="127" y="439"/>
                    </a:lnTo>
                    <a:lnTo>
                      <a:pt x="130" y="444"/>
                    </a:lnTo>
                    <a:lnTo>
                      <a:pt x="134" y="441"/>
                    </a:lnTo>
                    <a:lnTo>
                      <a:pt x="136" y="441"/>
                    </a:lnTo>
                    <a:lnTo>
                      <a:pt x="136" y="444"/>
                    </a:lnTo>
                    <a:lnTo>
                      <a:pt x="141" y="443"/>
                    </a:lnTo>
                    <a:lnTo>
                      <a:pt x="141" y="441"/>
                    </a:lnTo>
                    <a:lnTo>
                      <a:pt x="143" y="439"/>
                    </a:lnTo>
                    <a:lnTo>
                      <a:pt x="146" y="439"/>
                    </a:lnTo>
                    <a:lnTo>
                      <a:pt x="152" y="434"/>
                    </a:lnTo>
                    <a:lnTo>
                      <a:pt x="152" y="432"/>
                    </a:lnTo>
                    <a:lnTo>
                      <a:pt x="153" y="432"/>
                    </a:lnTo>
                    <a:lnTo>
                      <a:pt x="157" y="436"/>
                    </a:lnTo>
                    <a:lnTo>
                      <a:pt x="157" y="432"/>
                    </a:lnTo>
                    <a:lnTo>
                      <a:pt x="160" y="430"/>
                    </a:lnTo>
                    <a:lnTo>
                      <a:pt x="166" y="430"/>
                    </a:lnTo>
                    <a:lnTo>
                      <a:pt x="169" y="430"/>
                    </a:lnTo>
                    <a:lnTo>
                      <a:pt x="171" y="432"/>
                    </a:lnTo>
                    <a:lnTo>
                      <a:pt x="178" y="429"/>
                    </a:lnTo>
                    <a:lnTo>
                      <a:pt x="180" y="429"/>
                    </a:lnTo>
                    <a:lnTo>
                      <a:pt x="185" y="423"/>
                    </a:lnTo>
                    <a:lnTo>
                      <a:pt x="190" y="423"/>
                    </a:lnTo>
                    <a:lnTo>
                      <a:pt x="194" y="423"/>
                    </a:lnTo>
                    <a:lnTo>
                      <a:pt x="197" y="420"/>
                    </a:lnTo>
                    <a:lnTo>
                      <a:pt x="201" y="420"/>
                    </a:lnTo>
                    <a:lnTo>
                      <a:pt x="204" y="418"/>
                    </a:lnTo>
                    <a:lnTo>
                      <a:pt x="206" y="415"/>
                    </a:lnTo>
                    <a:lnTo>
                      <a:pt x="213" y="406"/>
                    </a:lnTo>
                    <a:lnTo>
                      <a:pt x="218" y="397"/>
                    </a:lnTo>
                    <a:lnTo>
                      <a:pt x="222" y="390"/>
                    </a:lnTo>
                    <a:lnTo>
                      <a:pt x="224" y="386"/>
                    </a:lnTo>
                    <a:lnTo>
                      <a:pt x="224" y="381"/>
                    </a:lnTo>
                    <a:lnTo>
                      <a:pt x="225" y="381"/>
                    </a:lnTo>
                    <a:lnTo>
                      <a:pt x="227" y="381"/>
                    </a:lnTo>
                    <a:lnTo>
                      <a:pt x="232" y="379"/>
                    </a:lnTo>
                    <a:lnTo>
                      <a:pt x="225" y="379"/>
                    </a:lnTo>
                    <a:lnTo>
                      <a:pt x="224" y="381"/>
                    </a:lnTo>
                    <a:lnTo>
                      <a:pt x="224" y="374"/>
                    </a:lnTo>
                    <a:lnTo>
                      <a:pt x="222" y="369"/>
                    </a:lnTo>
                    <a:lnTo>
                      <a:pt x="220" y="367"/>
                    </a:lnTo>
                    <a:lnTo>
                      <a:pt x="222" y="362"/>
                    </a:lnTo>
                    <a:lnTo>
                      <a:pt x="224" y="358"/>
                    </a:lnTo>
                    <a:lnTo>
                      <a:pt x="227" y="357"/>
                    </a:lnTo>
                    <a:lnTo>
                      <a:pt x="231" y="351"/>
                    </a:lnTo>
                    <a:lnTo>
                      <a:pt x="227" y="343"/>
                    </a:lnTo>
                    <a:lnTo>
                      <a:pt x="224" y="334"/>
                    </a:lnTo>
                    <a:lnTo>
                      <a:pt x="227" y="332"/>
                    </a:lnTo>
                    <a:lnTo>
                      <a:pt x="227" y="327"/>
                    </a:lnTo>
                    <a:lnTo>
                      <a:pt x="225" y="325"/>
                    </a:lnTo>
                    <a:lnTo>
                      <a:pt x="227" y="321"/>
                    </a:lnTo>
                    <a:lnTo>
                      <a:pt x="231" y="321"/>
                    </a:lnTo>
                    <a:lnTo>
                      <a:pt x="234" y="320"/>
                    </a:lnTo>
                    <a:lnTo>
                      <a:pt x="232" y="320"/>
                    </a:lnTo>
                    <a:lnTo>
                      <a:pt x="225" y="320"/>
                    </a:lnTo>
                    <a:lnTo>
                      <a:pt x="224" y="318"/>
                    </a:lnTo>
                    <a:lnTo>
                      <a:pt x="217" y="318"/>
                    </a:lnTo>
                    <a:lnTo>
                      <a:pt x="211" y="318"/>
                    </a:lnTo>
                    <a:lnTo>
                      <a:pt x="210" y="320"/>
                    </a:lnTo>
                    <a:lnTo>
                      <a:pt x="206" y="318"/>
                    </a:lnTo>
                    <a:lnTo>
                      <a:pt x="202" y="320"/>
                    </a:lnTo>
                    <a:lnTo>
                      <a:pt x="195" y="321"/>
                    </a:lnTo>
                    <a:lnTo>
                      <a:pt x="195" y="323"/>
                    </a:lnTo>
                    <a:lnTo>
                      <a:pt x="194" y="327"/>
                    </a:lnTo>
                    <a:lnTo>
                      <a:pt x="192" y="329"/>
                    </a:lnTo>
                    <a:lnTo>
                      <a:pt x="194" y="329"/>
                    </a:lnTo>
                    <a:lnTo>
                      <a:pt x="192" y="332"/>
                    </a:lnTo>
                    <a:lnTo>
                      <a:pt x="190" y="334"/>
                    </a:lnTo>
                    <a:lnTo>
                      <a:pt x="188" y="332"/>
                    </a:lnTo>
                    <a:lnTo>
                      <a:pt x="188" y="329"/>
                    </a:lnTo>
                    <a:lnTo>
                      <a:pt x="185" y="325"/>
                    </a:lnTo>
                    <a:lnTo>
                      <a:pt x="180" y="329"/>
                    </a:lnTo>
                    <a:lnTo>
                      <a:pt x="178" y="327"/>
                    </a:lnTo>
                    <a:lnTo>
                      <a:pt x="176" y="327"/>
                    </a:lnTo>
                    <a:lnTo>
                      <a:pt x="174" y="327"/>
                    </a:lnTo>
                    <a:lnTo>
                      <a:pt x="171" y="329"/>
                    </a:lnTo>
                    <a:lnTo>
                      <a:pt x="169" y="329"/>
                    </a:lnTo>
                    <a:lnTo>
                      <a:pt x="169" y="327"/>
                    </a:lnTo>
                    <a:lnTo>
                      <a:pt x="174" y="318"/>
                    </a:lnTo>
                    <a:lnTo>
                      <a:pt x="176" y="316"/>
                    </a:lnTo>
                    <a:lnTo>
                      <a:pt x="178" y="314"/>
                    </a:lnTo>
                    <a:lnTo>
                      <a:pt x="181" y="314"/>
                    </a:lnTo>
                    <a:lnTo>
                      <a:pt x="183" y="311"/>
                    </a:lnTo>
                    <a:lnTo>
                      <a:pt x="185" y="311"/>
                    </a:lnTo>
                    <a:lnTo>
                      <a:pt x="187" y="309"/>
                    </a:lnTo>
                    <a:lnTo>
                      <a:pt x="192" y="307"/>
                    </a:lnTo>
                    <a:lnTo>
                      <a:pt x="192" y="309"/>
                    </a:lnTo>
                    <a:lnTo>
                      <a:pt x="194" y="309"/>
                    </a:lnTo>
                    <a:lnTo>
                      <a:pt x="199" y="306"/>
                    </a:lnTo>
                    <a:lnTo>
                      <a:pt x="201" y="304"/>
                    </a:lnTo>
                    <a:lnTo>
                      <a:pt x="202" y="302"/>
                    </a:lnTo>
                    <a:lnTo>
                      <a:pt x="206" y="302"/>
                    </a:lnTo>
                    <a:lnTo>
                      <a:pt x="210" y="299"/>
                    </a:lnTo>
                    <a:lnTo>
                      <a:pt x="213" y="295"/>
                    </a:lnTo>
                    <a:lnTo>
                      <a:pt x="215" y="286"/>
                    </a:lnTo>
                    <a:lnTo>
                      <a:pt x="217" y="283"/>
                    </a:lnTo>
                    <a:lnTo>
                      <a:pt x="218" y="281"/>
                    </a:lnTo>
                    <a:lnTo>
                      <a:pt x="222" y="279"/>
                    </a:lnTo>
                    <a:lnTo>
                      <a:pt x="225" y="278"/>
                    </a:lnTo>
                    <a:lnTo>
                      <a:pt x="225" y="276"/>
                    </a:lnTo>
                    <a:lnTo>
                      <a:pt x="227" y="276"/>
                    </a:lnTo>
                    <a:lnTo>
                      <a:pt x="231" y="272"/>
                    </a:lnTo>
                    <a:lnTo>
                      <a:pt x="234" y="271"/>
                    </a:lnTo>
                    <a:lnTo>
                      <a:pt x="239" y="271"/>
                    </a:lnTo>
                    <a:lnTo>
                      <a:pt x="245" y="271"/>
                    </a:lnTo>
                    <a:lnTo>
                      <a:pt x="250" y="269"/>
                    </a:lnTo>
                    <a:lnTo>
                      <a:pt x="259" y="267"/>
                    </a:lnTo>
                    <a:lnTo>
                      <a:pt x="262" y="267"/>
                    </a:lnTo>
                    <a:lnTo>
                      <a:pt x="266" y="269"/>
                    </a:lnTo>
                    <a:lnTo>
                      <a:pt x="266" y="272"/>
                    </a:lnTo>
                    <a:lnTo>
                      <a:pt x="266" y="265"/>
                    </a:lnTo>
                    <a:lnTo>
                      <a:pt x="262" y="262"/>
                    </a:lnTo>
                    <a:lnTo>
                      <a:pt x="264" y="260"/>
                    </a:lnTo>
                    <a:lnTo>
                      <a:pt x="267" y="260"/>
                    </a:lnTo>
                    <a:lnTo>
                      <a:pt x="269" y="262"/>
                    </a:lnTo>
                    <a:lnTo>
                      <a:pt x="271" y="263"/>
                    </a:lnTo>
                    <a:lnTo>
                      <a:pt x="273" y="263"/>
                    </a:lnTo>
                    <a:lnTo>
                      <a:pt x="275" y="265"/>
                    </a:lnTo>
                    <a:lnTo>
                      <a:pt x="276" y="269"/>
                    </a:lnTo>
                    <a:lnTo>
                      <a:pt x="280" y="269"/>
                    </a:lnTo>
                    <a:lnTo>
                      <a:pt x="283" y="271"/>
                    </a:lnTo>
                    <a:lnTo>
                      <a:pt x="287" y="271"/>
                    </a:lnTo>
                    <a:lnTo>
                      <a:pt x="289" y="271"/>
                    </a:lnTo>
                    <a:lnTo>
                      <a:pt x="292" y="269"/>
                    </a:lnTo>
                    <a:lnTo>
                      <a:pt x="296" y="267"/>
                    </a:lnTo>
                    <a:lnTo>
                      <a:pt x="301" y="267"/>
                    </a:lnTo>
                    <a:lnTo>
                      <a:pt x="304" y="265"/>
                    </a:lnTo>
                    <a:lnTo>
                      <a:pt x="308" y="267"/>
                    </a:lnTo>
                    <a:lnTo>
                      <a:pt x="310" y="265"/>
                    </a:lnTo>
                    <a:lnTo>
                      <a:pt x="311" y="265"/>
                    </a:lnTo>
                    <a:lnTo>
                      <a:pt x="311" y="269"/>
                    </a:lnTo>
                    <a:lnTo>
                      <a:pt x="320" y="279"/>
                    </a:lnTo>
                    <a:lnTo>
                      <a:pt x="325" y="285"/>
                    </a:lnTo>
                    <a:lnTo>
                      <a:pt x="329" y="290"/>
                    </a:lnTo>
                    <a:lnTo>
                      <a:pt x="331" y="285"/>
                    </a:lnTo>
                    <a:lnTo>
                      <a:pt x="331" y="283"/>
                    </a:lnTo>
                    <a:lnTo>
                      <a:pt x="329" y="278"/>
                    </a:lnTo>
                    <a:lnTo>
                      <a:pt x="327" y="274"/>
                    </a:lnTo>
                    <a:lnTo>
                      <a:pt x="324" y="267"/>
                    </a:lnTo>
                    <a:lnTo>
                      <a:pt x="324" y="265"/>
                    </a:lnTo>
                    <a:lnTo>
                      <a:pt x="324" y="262"/>
                    </a:lnTo>
                    <a:lnTo>
                      <a:pt x="325" y="262"/>
                    </a:lnTo>
                    <a:lnTo>
                      <a:pt x="327" y="260"/>
                    </a:lnTo>
                    <a:lnTo>
                      <a:pt x="333" y="260"/>
                    </a:lnTo>
                    <a:lnTo>
                      <a:pt x="336" y="258"/>
                    </a:lnTo>
                    <a:lnTo>
                      <a:pt x="338" y="258"/>
                    </a:lnTo>
                    <a:lnTo>
                      <a:pt x="340" y="262"/>
                    </a:lnTo>
                    <a:lnTo>
                      <a:pt x="340" y="267"/>
                    </a:lnTo>
                    <a:lnTo>
                      <a:pt x="341" y="272"/>
                    </a:lnTo>
                    <a:lnTo>
                      <a:pt x="345" y="279"/>
                    </a:lnTo>
                    <a:lnTo>
                      <a:pt x="347" y="281"/>
                    </a:lnTo>
                    <a:lnTo>
                      <a:pt x="348" y="281"/>
                    </a:lnTo>
                    <a:lnTo>
                      <a:pt x="350" y="283"/>
                    </a:lnTo>
                    <a:lnTo>
                      <a:pt x="357" y="285"/>
                    </a:lnTo>
                    <a:lnTo>
                      <a:pt x="359" y="283"/>
                    </a:lnTo>
                    <a:lnTo>
                      <a:pt x="359" y="279"/>
                    </a:lnTo>
                    <a:lnTo>
                      <a:pt x="362" y="278"/>
                    </a:lnTo>
                    <a:lnTo>
                      <a:pt x="362" y="276"/>
                    </a:lnTo>
                    <a:lnTo>
                      <a:pt x="359" y="278"/>
                    </a:lnTo>
                    <a:lnTo>
                      <a:pt x="357" y="279"/>
                    </a:lnTo>
                    <a:lnTo>
                      <a:pt x="354" y="279"/>
                    </a:lnTo>
                    <a:lnTo>
                      <a:pt x="350" y="278"/>
                    </a:lnTo>
                    <a:lnTo>
                      <a:pt x="345" y="272"/>
                    </a:lnTo>
                    <a:lnTo>
                      <a:pt x="343" y="271"/>
                    </a:lnTo>
                    <a:lnTo>
                      <a:pt x="341" y="267"/>
                    </a:lnTo>
                    <a:lnTo>
                      <a:pt x="340" y="262"/>
                    </a:lnTo>
                    <a:lnTo>
                      <a:pt x="341" y="258"/>
                    </a:lnTo>
                    <a:lnTo>
                      <a:pt x="340" y="251"/>
                    </a:lnTo>
                    <a:lnTo>
                      <a:pt x="338" y="248"/>
                    </a:lnTo>
                    <a:lnTo>
                      <a:pt x="338" y="246"/>
                    </a:lnTo>
                    <a:lnTo>
                      <a:pt x="336" y="241"/>
                    </a:lnTo>
                    <a:lnTo>
                      <a:pt x="336" y="239"/>
                    </a:lnTo>
                    <a:lnTo>
                      <a:pt x="336" y="237"/>
                    </a:lnTo>
                    <a:lnTo>
                      <a:pt x="341" y="232"/>
                    </a:lnTo>
                    <a:lnTo>
                      <a:pt x="345" y="225"/>
                    </a:lnTo>
                    <a:lnTo>
                      <a:pt x="350" y="221"/>
                    </a:lnTo>
                    <a:lnTo>
                      <a:pt x="352" y="221"/>
                    </a:lnTo>
                    <a:lnTo>
                      <a:pt x="355" y="221"/>
                    </a:lnTo>
                    <a:lnTo>
                      <a:pt x="359" y="218"/>
                    </a:lnTo>
                    <a:lnTo>
                      <a:pt x="361" y="218"/>
                    </a:lnTo>
                    <a:lnTo>
                      <a:pt x="364" y="218"/>
                    </a:lnTo>
                    <a:lnTo>
                      <a:pt x="362" y="216"/>
                    </a:lnTo>
                    <a:lnTo>
                      <a:pt x="361" y="216"/>
                    </a:lnTo>
                    <a:lnTo>
                      <a:pt x="359" y="216"/>
                    </a:lnTo>
                    <a:lnTo>
                      <a:pt x="357" y="214"/>
                    </a:lnTo>
                    <a:lnTo>
                      <a:pt x="350" y="214"/>
                    </a:lnTo>
                    <a:lnTo>
                      <a:pt x="348" y="213"/>
                    </a:lnTo>
                    <a:lnTo>
                      <a:pt x="347" y="209"/>
                    </a:lnTo>
                    <a:lnTo>
                      <a:pt x="347" y="204"/>
                    </a:lnTo>
                    <a:lnTo>
                      <a:pt x="348" y="195"/>
                    </a:lnTo>
                    <a:lnTo>
                      <a:pt x="350" y="188"/>
                    </a:lnTo>
                    <a:lnTo>
                      <a:pt x="350" y="183"/>
                    </a:lnTo>
                    <a:lnTo>
                      <a:pt x="354" y="184"/>
                    </a:lnTo>
                    <a:lnTo>
                      <a:pt x="355" y="184"/>
                    </a:lnTo>
                    <a:lnTo>
                      <a:pt x="354" y="190"/>
                    </a:lnTo>
                    <a:lnTo>
                      <a:pt x="355" y="190"/>
                    </a:lnTo>
                    <a:lnTo>
                      <a:pt x="355" y="186"/>
                    </a:lnTo>
                    <a:lnTo>
                      <a:pt x="355" y="184"/>
                    </a:lnTo>
                    <a:lnTo>
                      <a:pt x="361" y="183"/>
                    </a:lnTo>
                    <a:lnTo>
                      <a:pt x="362" y="183"/>
                    </a:lnTo>
                    <a:lnTo>
                      <a:pt x="368" y="181"/>
                    </a:lnTo>
                    <a:lnTo>
                      <a:pt x="366" y="179"/>
                    </a:lnTo>
                    <a:lnTo>
                      <a:pt x="368" y="176"/>
                    </a:lnTo>
                    <a:lnTo>
                      <a:pt x="369" y="176"/>
                    </a:lnTo>
                    <a:lnTo>
                      <a:pt x="369" y="174"/>
                    </a:lnTo>
                    <a:lnTo>
                      <a:pt x="366" y="176"/>
                    </a:lnTo>
                    <a:lnTo>
                      <a:pt x="366" y="174"/>
                    </a:lnTo>
                    <a:lnTo>
                      <a:pt x="364" y="169"/>
                    </a:lnTo>
                    <a:lnTo>
                      <a:pt x="368" y="165"/>
                    </a:lnTo>
                    <a:lnTo>
                      <a:pt x="368" y="163"/>
                    </a:lnTo>
                    <a:lnTo>
                      <a:pt x="371" y="162"/>
                    </a:lnTo>
                    <a:lnTo>
                      <a:pt x="375" y="162"/>
                    </a:lnTo>
                    <a:lnTo>
                      <a:pt x="375" y="158"/>
                    </a:lnTo>
                    <a:lnTo>
                      <a:pt x="376" y="158"/>
                    </a:lnTo>
                    <a:lnTo>
                      <a:pt x="376" y="156"/>
                    </a:lnTo>
                    <a:lnTo>
                      <a:pt x="375" y="155"/>
                    </a:lnTo>
                    <a:lnTo>
                      <a:pt x="376" y="151"/>
                    </a:lnTo>
                    <a:lnTo>
                      <a:pt x="375" y="149"/>
                    </a:lnTo>
                    <a:lnTo>
                      <a:pt x="375" y="148"/>
                    </a:lnTo>
                    <a:lnTo>
                      <a:pt x="378" y="142"/>
                    </a:lnTo>
                    <a:lnTo>
                      <a:pt x="371" y="148"/>
                    </a:lnTo>
                    <a:lnTo>
                      <a:pt x="369" y="149"/>
                    </a:lnTo>
                    <a:lnTo>
                      <a:pt x="366" y="149"/>
                    </a:lnTo>
                    <a:lnTo>
                      <a:pt x="362" y="151"/>
                    </a:lnTo>
                    <a:lnTo>
                      <a:pt x="361" y="149"/>
                    </a:lnTo>
                    <a:lnTo>
                      <a:pt x="362" y="146"/>
                    </a:lnTo>
                    <a:lnTo>
                      <a:pt x="361" y="144"/>
                    </a:lnTo>
                    <a:lnTo>
                      <a:pt x="361" y="141"/>
                    </a:lnTo>
                    <a:lnTo>
                      <a:pt x="357" y="144"/>
                    </a:lnTo>
                    <a:lnTo>
                      <a:pt x="357" y="148"/>
                    </a:lnTo>
                    <a:lnTo>
                      <a:pt x="354" y="149"/>
                    </a:lnTo>
                    <a:lnTo>
                      <a:pt x="354" y="153"/>
                    </a:lnTo>
                    <a:lnTo>
                      <a:pt x="350" y="156"/>
                    </a:lnTo>
                    <a:lnTo>
                      <a:pt x="347" y="158"/>
                    </a:lnTo>
                    <a:lnTo>
                      <a:pt x="347" y="160"/>
                    </a:lnTo>
                    <a:lnTo>
                      <a:pt x="345" y="160"/>
                    </a:lnTo>
                    <a:lnTo>
                      <a:pt x="343" y="155"/>
                    </a:lnTo>
                    <a:lnTo>
                      <a:pt x="341" y="156"/>
                    </a:lnTo>
                    <a:lnTo>
                      <a:pt x="340" y="151"/>
                    </a:lnTo>
                    <a:lnTo>
                      <a:pt x="340" y="148"/>
                    </a:lnTo>
                    <a:lnTo>
                      <a:pt x="341" y="144"/>
                    </a:lnTo>
                    <a:lnTo>
                      <a:pt x="340" y="146"/>
                    </a:lnTo>
                    <a:lnTo>
                      <a:pt x="340" y="142"/>
                    </a:lnTo>
                    <a:lnTo>
                      <a:pt x="343" y="142"/>
                    </a:lnTo>
                    <a:lnTo>
                      <a:pt x="345" y="139"/>
                    </a:lnTo>
                    <a:lnTo>
                      <a:pt x="347" y="135"/>
                    </a:lnTo>
                    <a:lnTo>
                      <a:pt x="345" y="132"/>
                    </a:lnTo>
                    <a:lnTo>
                      <a:pt x="345" y="133"/>
                    </a:lnTo>
                    <a:lnTo>
                      <a:pt x="343" y="137"/>
                    </a:lnTo>
                    <a:lnTo>
                      <a:pt x="343" y="139"/>
                    </a:lnTo>
                    <a:lnTo>
                      <a:pt x="341" y="141"/>
                    </a:lnTo>
                    <a:lnTo>
                      <a:pt x="340" y="139"/>
                    </a:lnTo>
                    <a:lnTo>
                      <a:pt x="338" y="141"/>
                    </a:lnTo>
                    <a:lnTo>
                      <a:pt x="336" y="139"/>
                    </a:lnTo>
                    <a:lnTo>
                      <a:pt x="334" y="133"/>
                    </a:lnTo>
                    <a:lnTo>
                      <a:pt x="331" y="128"/>
                    </a:lnTo>
                    <a:lnTo>
                      <a:pt x="331" y="125"/>
                    </a:lnTo>
                    <a:lnTo>
                      <a:pt x="329" y="123"/>
                    </a:lnTo>
                    <a:lnTo>
                      <a:pt x="331" y="119"/>
                    </a:lnTo>
                    <a:lnTo>
                      <a:pt x="331" y="114"/>
                    </a:lnTo>
                    <a:lnTo>
                      <a:pt x="333" y="114"/>
                    </a:lnTo>
                    <a:lnTo>
                      <a:pt x="329" y="114"/>
                    </a:lnTo>
                    <a:lnTo>
                      <a:pt x="327" y="107"/>
                    </a:lnTo>
                    <a:lnTo>
                      <a:pt x="324" y="104"/>
                    </a:lnTo>
                    <a:lnTo>
                      <a:pt x="324" y="102"/>
                    </a:lnTo>
                    <a:lnTo>
                      <a:pt x="324" y="100"/>
                    </a:lnTo>
                    <a:lnTo>
                      <a:pt x="320" y="93"/>
                    </a:lnTo>
                    <a:lnTo>
                      <a:pt x="320" y="90"/>
                    </a:lnTo>
                    <a:lnTo>
                      <a:pt x="318" y="88"/>
                    </a:lnTo>
                    <a:lnTo>
                      <a:pt x="317" y="86"/>
                    </a:lnTo>
                    <a:lnTo>
                      <a:pt x="318" y="84"/>
                    </a:lnTo>
                    <a:lnTo>
                      <a:pt x="322" y="81"/>
                    </a:lnTo>
                    <a:lnTo>
                      <a:pt x="324" y="74"/>
                    </a:lnTo>
                    <a:lnTo>
                      <a:pt x="325" y="72"/>
                    </a:lnTo>
                    <a:lnTo>
                      <a:pt x="325" y="67"/>
                    </a:lnTo>
                    <a:lnTo>
                      <a:pt x="333" y="60"/>
                    </a:lnTo>
                    <a:lnTo>
                      <a:pt x="334" y="54"/>
                    </a:lnTo>
                    <a:lnTo>
                      <a:pt x="340" y="51"/>
                    </a:lnTo>
                    <a:lnTo>
                      <a:pt x="341" y="49"/>
                    </a:lnTo>
                    <a:lnTo>
                      <a:pt x="341" y="46"/>
                    </a:lnTo>
                    <a:lnTo>
                      <a:pt x="345" y="40"/>
                    </a:lnTo>
                    <a:lnTo>
                      <a:pt x="345" y="37"/>
                    </a:lnTo>
                    <a:lnTo>
                      <a:pt x="352" y="32"/>
                    </a:lnTo>
                    <a:lnTo>
                      <a:pt x="352" y="33"/>
                    </a:lnTo>
                    <a:lnTo>
                      <a:pt x="355" y="33"/>
                    </a:lnTo>
                    <a:lnTo>
                      <a:pt x="357" y="35"/>
                    </a:lnTo>
                    <a:lnTo>
                      <a:pt x="355" y="33"/>
                    </a:lnTo>
                    <a:lnTo>
                      <a:pt x="359" y="33"/>
                    </a:lnTo>
                    <a:lnTo>
                      <a:pt x="355" y="30"/>
                    </a:lnTo>
                    <a:lnTo>
                      <a:pt x="357" y="28"/>
                    </a:lnTo>
                    <a:lnTo>
                      <a:pt x="359" y="26"/>
                    </a:lnTo>
                    <a:lnTo>
                      <a:pt x="362" y="25"/>
                    </a:lnTo>
                    <a:lnTo>
                      <a:pt x="366" y="26"/>
                    </a:lnTo>
                    <a:lnTo>
                      <a:pt x="366" y="28"/>
                    </a:lnTo>
                    <a:lnTo>
                      <a:pt x="369" y="28"/>
                    </a:lnTo>
                    <a:lnTo>
                      <a:pt x="369" y="30"/>
                    </a:lnTo>
                    <a:lnTo>
                      <a:pt x="376" y="30"/>
                    </a:lnTo>
                    <a:lnTo>
                      <a:pt x="376" y="28"/>
                    </a:lnTo>
                    <a:lnTo>
                      <a:pt x="375" y="28"/>
                    </a:lnTo>
                    <a:lnTo>
                      <a:pt x="375" y="26"/>
                    </a:lnTo>
                    <a:lnTo>
                      <a:pt x="378" y="25"/>
                    </a:lnTo>
                    <a:lnTo>
                      <a:pt x="380" y="12"/>
                    </a:lnTo>
                    <a:lnTo>
                      <a:pt x="383" y="12"/>
                    </a:lnTo>
                    <a:lnTo>
                      <a:pt x="389" y="16"/>
                    </a:lnTo>
                    <a:lnTo>
                      <a:pt x="398" y="9"/>
                    </a:lnTo>
                    <a:lnTo>
                      <a:pt x="399" y="7"/>
                    </a:lnTo>
                    <a:lnTo>
                      <a:pt x="403" y="3"/>
                    </a:lnTo>
                    <a:lnTo>
                      <a:pt x="405" y="3"/>
                    </a:lnTo>
                    <a:lnTo>
                      <a:pt x="408" y="0"/>
                    </a:lnTo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Freeform 288">
                <a:extLst>
                  <a:ext uri="{FF2B5EF4-FFF2-40B4-BE49-F238E27FC236}">
                    <a16:creationId xmlns:a16="http://schemas.microsoft.com/office/drawing/2014/main" id="{4652E28F-2EB2-996E-8869-5614C5578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6" y="2577"/>
                <a:ext cx="339" cy="226"/>
              </a:xfrm>
              <a:custGeom>
                <a:avLst/>
                <a:gdLst>
                  <a:gd name="T0" fmla="*/ 560 w 678"/>
                  <a:gd name="T1" fmla="*/ 16 h 454"/>
                  <a:gd name="T2" fmla="*/ 567 w 678"/>
                  <a:gd name="T3" fmla="*/ 67 h 454"/>
                  <a:gd name="T4" fmla="*/ 532 w 678"/>
                  <a:gd name="T5" fmla="*/ 99 h 454"/>
                  <a:gd name="T6" fmla="*/ 552 w 678"/>
                  <a:gd name="T7" fmla="*/ 115 h 454"/>
                  <a:gd name="T8" fmla="*/ 571 w 678"/>
                  <a:gd name="T9" fmla="*/ 102 h 454"/>
                  <a:gd name="T10" fmla="*/ 594 w 678"/>
                  <a:gd name="T11" fmla="*/ 93 h 454"/>
                  <a:gd name="T12" fmla="*/ 632 w 678"/>
                  <a:gd name="T13" fmla="*/ 102 h 454"/>
                  <a:gd name="T14" fmla="*/ 678 w 678"/>
                  <a:gd name="T15" fmla="*/ 150 h 454"/>
                  <a:gd name="T16" fmla="*/ 673 w 678"/>
                  <a:gd name="T17" fmla="*/ 197 h 454"/>
                  <a:gd name="T18" fmla="*/ 647 w 678"/>
                  <a:gd name="T19" fmla="*/ 243 h 454"/>
                  <a:gd name="T20" fmla="*/ 625 w 678"/>
                  <a:gd name="T21" fmla="*/ 257 h 454"/>
                  <a:gd name="T22" fmla="*/ 618 w 678"/>
                  <a:gd name="T23" fmla="*/ 260 h 454"/>
                  <a:gd name="T24" fmla="*/ 620 w 678"/>
                  <a:gd name="T25" fmla="*/ 273 h 454"/>
                  <a:gd name="T26" fmla="*/ 597 w 678"/>
                  <a:gd name="T27" fmla="*/ 278 h 454"/>
                  <a:gd name="T28" fmla="*/ 576 w 678"/>
                  <a:gd name="T29" fmla="*/ 288 h 454"/>
                  <a:gd name="T30" fmla="*/ 578 w 678"/>
                  <a:gd name="T31" fmla="*/ 304 h 454"/>
                  <a:gd name="T32" fmla="*/ 552 w 678"/>
                  <a:gd name="T33" fmla="*/ 318 h 454"/>
                  <a:gd name="T34" fmla="*/ 524 w 678"/>
                  <a:gd name="T35" fmla="*/ 322 h 454"/>
                  <a:gd name="T36" fmla="*/ 527 w 678"/>
                  <a:gd name="T37" fmla="*/ 324 h 454"/>
                  <a:gd name="T38" fmla="*/ 562 w 678"/>
                  <a:gd name="T39" fmla="*/ 327 h 454"/>
                  <a:gd name="T40" fmla="*/ 555 w 678"/>
                  <a:gd name="T41" fmla="*/ 338 h 454"/>
                  <a:gd name="T42" fmla="*/ 564 w 678"/>
                  <a:gd name="T43" fmla="*/ 341 h 454"/>
                  <a:gd name="T44" fmla="*/ 587 w 678"/>
                  <a:gd name="T45" fmla="*/ 348 h 454"/>
                  <a:gd name="T46" fmla="*/ 627 w 678"/>
                  <a:gd name="T47" fmla="*/ 346 h 454"/>
                  <a:gd name="T48" fmla="*/ 620 w 678"/>
                  <a:gd name="T49" fmla="*/ 368 h 454"/>
                  <a:gd name="T50" fmla="*/ 610 w 678"/>
                  <a:gd name="T51" fmla="*/ 389 h 454"/>
                  <a:gd name="T52" fmla="*/ 583 w 678"/>
                  <a:gd name="T53" fmla="*/ 396 h 454"/>
                  <a:gd name="T54" fmla="*/ 562 w 678"/>
                  <a:gd name="T55" fmla="*/ 411 h 454"/>
                  <a:gd name="T56" fmla="*/ 520 w 678"/>
                  <a:gd name="T57" fmla="*/ 424 h 454"/>
                  <a:gd name="T58" fmla="*/ 485 w 678"/>
                  <a:gd name="T59" fmla="*/ 424 h 454"/>
                  <a:gd name="T60" fmla="*/ 436 w 678"/>
                  <a:gd name="T61" fmla="*/ 413 h 454"/>
                  <a:gd name="T62" fmla="*/ 413 w 678"/>
                  <a:gd name="T63" fmla="*/ 422 h 454"/>
                  <a:gd name="T64" fmla="*/ 408 w 678"/>
                  <a:gd name="T65" fmla="*/ 406 h 454"/>
                  <a:gd name="T66" fmla="*/ 402 w 678"/>
                  <a:gd name="T67" fmla="*/ 408 h 454"/>
                  <a:gd name="T68" fmla="*/ 394 w 678"/>
                  <a:gd name="T69" fmla="*/ 410 h 454"/>
                  <a:gd name="T70" fmla="*/ 385 w 678"/>
                  <a:gd name="T71" fmla="*/ 401 h 454"/>
                  <a:gd name="T72" fmla="*/ 362 w 678"/>
                  <a:gd name="T73" fmla="*/ 389 h 454"/>
                  <a:gd name="T74" fmla="*/ 344 w 678"/>
                  <a:gd name="T75" fmla="*/ 406 h 454"/>
                  <a:gd name="T76" fmla="*/ 323 w 678"/>
                  <a:gd name="T77" fmla="*/ 406 h 454"/>
                  <a:gd name="T78" fmla="*/ 304 w 678"/>
                  <a:gd name="T79" fmla="*/ 406 h 454"/>
                  <a:gd name="T80" fmla="*/ 297 w 678"/>
                  <a:gd name="T81" fmla="*/ 408 h 454"/>
                  <a:gd name="T82" fmla="*/ 300 w 678"/>
                  <a:gd name="T83" fmla="*/ 424 h 454"/>
                  <a:gd name="T84" fmla="*/ 279 w 678"/>
                  <a:gd name="T85" fmla="*/ 415 h 454"/>
                  <a:gd name="T86" fmla="*/ 255 w 678"/>
                  <a:gd name="T87" fmla="*/ 420 h 454"/>
                  <a:gd name="T88" fmla="*/ 241 w 678"/>
                  <a:gd name="T89" fmla="*/ 403 h 454"/>
                  <a:gd name="T90" fmla="*/ 200 w 678"/>
                  <a:gd name="T91" fmla="*/ 394 h 454"/>
                  <a:gd name="T92" fmla="*/ 170 w 678"/>
                  <a:gd name="T93" fmla="*/ 397 h 454"/>
                  <a:gd name="T94" fmla="*/ 160 w 678"/>
                  <a:gd name="T95" fmla="*/ 408 h 454"/>
                  <a:gd name="T96" fmla="*/ 153 w 678"/>
                  <a:gd name="T97" fmla="*/ 426 h 454"/>
                  <a:gd name="T98" fmla="*/ 147 w 678"/>
                  <a:gd name="T99" fmla="*/ 438 h 454"/>
                  <a:gd name="T100" fmla="*/ 137 w 678"/>
                  <a:gd name="T101" fmla="*/ 452 h 454"/>
                  <a:gd name="T102" fmla="*/ 119 w 678"/>
                  <a:gd name="T103" fmla="*/ 441 h 454"/>
                  <a:gd name="T104" fmla="*/ 98 w 678"/>
                  <a:gd name="T105" fmla="*/ 429 h 454"/>
                  <a:gd name="T106" fmla="*/ 95 w 678"/>
                  <a:gd name="T107" fmla="*/ 406 h 454"/>
                  <a:gd name="T108" fmla="*/ 88 w 678"/>
                  <a:gd name="T109" fmla="*/ 427 h 454"/>
                  <a:gd name="T110" fmla="*/ 61 w 678"/>
                  <a:gd name="T111" fmla="*/ 420 h 454"/>
                  <a:gd name="T112" fmla="*/ 40 w 678"/>
                  <a:gd name="T113" fmla="*/ 419 h 454"/>
                  <a:gd name="T114" fmla="*/ 28 w 678"/>
                  <a:gd name="T115" fmla="*/ 429 h 454"/>
                  <a:gd name="T116" fmla="*/ 10 w 678"/>
                  <a:gd name="T117" fmla="*/ 438 h 454"/>
                  <a:gd name="T118" fmla="*/ 9 w 678"/>
                  <a:gd name="T119" fmla="*/ 438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78" h="454">
                    <a:moveTo>
                      <a:pt x="546" y="0"/>
                    </a:moveTo>
                    <a:lnTo>
                      <a:pt x="552" y="4"/>
                    </a:lnTo>
                    <a:lnTo>
                      <a:pt x="552" y="7"/>
                    </a:lnTo>
                    <a:lnTo>
                      <a:pt x="557" y="9"/>
                    </a:lnTo>
                    <a:lnTo>
                      <a:pt x="559" y="9"/>
                    </a:lnTo>
                    <a:lnTo>
                      <a:pt x="559" y="11"/>
                    </a:lnTo>
                    <a:lnTo>
                      <a:pt x="560" y="16"/>
                    </a:lnTo>
                    <a:lnTo>
                      <a:pt x="562" y="21"/>
                    </a:lnTo>
                    <a:lnTo>
                      <a:pt x="564" y="27"/>
                    </a:lnTo>
                    <a:lnTo>
                      <a:pt x="567" y="41"/>
                    </a:lnTo>
                    <a:lnTo>
                      <a:pt x="569" y="51"/>
                    </a:lnTo>
                    <a:lnTo>
                      <a:pt x="569" y="55"/>
                    </a:lnTo>
                    <a:lnTo>
                      <a:pt x="569" y="60"/>
                    </a:lnTo>
                    <a:lnTo>
                      <a:pt x="567" y="67"/>
                    </a:lnTo>
                    <a:lnTo>
                      <a:pt x="562" y="72"/>
                    </a:lnTo>
                    <a:lnTo>
                      <a:pt x="553" y="78"/>
                    </a:lnTo>
                    <a:lnTo>
                      <a:pt x="546" y="85"/>
                    </a:lnTo>
                    <a:lnTo>
                      <a:pt x="541" y="88"/>
                    </a:lnTo>
                    <a:lnTo>
                      <a:pt x="538" y="93"/>
                    </a:lnTo>
                    <a:lnTo>
                      <a:pt x="536" y="95"/>
                    </a:lnTo>
                    <a:lnTo>
                      <a:pt x="532" y="99"/>
                    </a:lnTo>
                    <a:lnTo>
                      <a:pt x="538" y="99"/>
                    </a:lnTo>
                    <a:lnTo>
                      <a:pt x="539" y="100"/>
                    </a:lnTo>
                    <a:lnTo>
                      <a:pt x="543" y="100"/>
                    </a:lnTo>
                    <a:lnTo>
                      <a:pt x="546" y="104"/>
                    </a:lnTo>
                    <a:lnTo>
                      <a:pt x="546" y="108"/>
                    </a:lnTo>
                    <a:lnTo>
                      <a:pt x="548" y="113"/>
                    </a:lnTo>
                    <a:lnTo>
                      <a:pt x="552" y="115"/>
                    </a:lnTo>
                    <a:lnTo>
                      <a:pt x="555" y="116"/>
                    </a:lnTo>
                    <a:lnTo>
                      <a:pt x="557" y="113"/>
                    </a:lnTo>
                    <a:lnTo>
                      <a:pt x="562" y="120"/>
                    </a:lnTo>
                    <a:lnTo>
                      <a:pt x="564" y="116"/>
                    </a:lnTo>
                    <a:lnTo>
                      <a:pt x="569" y="111"/>
                    </a:lnTo>
                    <a:lnTo>
                      <a:pt x="569" y="108"/>
                    </a:lnTo>
                    <a:lnTo>
                      <a:pt x="571" y="102"/>
                    </a:lnTo>
                    <a:lnTo>
                      <a:pt x="573" y="100"/>
                    </a:lnTo>
                    <a:lnTo>
                      <a:pt x="575" y="95"/>
                    </a:lnTo>
                    <a:lnTo>
                      <a:pt x="578" y="93"/>
                    </a:lnTo>
                    <a:lnTo>
                      <a:pt x="582" y="92"/>
                    </a:lnTo>
                    <a:lnTo>
                      <a:pt x="592" y="93"/>
                    </a:lnTo>
                    <a:lnTo>
                      <a:pt x="592" y="95"/>
                    </a:lnTo>
                    <a:lnTo>
                      <a:pt x="594" y="93"/>
                    </a:lnTo>
                    <a:lnTo>
                      <a:pt x="601" y="93"/>
                    </a:lnTo>
                    <a:lnTo>
                      <a:pt x="606" y="95"/>
                    </a:lnTo>
                    <a:lnTo>
                      <a:pt x="610" y="95"/>
                    </a:lnTo>
                    <a:lnTo>
                      <a:pt x="617" y="97"/>
                    </a:lnTo>
                    <a:lnTo>
                      <a:pt x="618" y="99"/>
                    </a:lnTo>
                    <a:lnTo>
                      <a:pt x="618" y="95"/>
                    </a:lnTo>
                    <a:lnTo>
                      <a:pt x="632" y="102"/>
                    </a:lnTo>
                    <a:lnTo>
                      <a:pt x="643" y="104"/>
                    </a:lnTo>
                    <a:lnTo>
                      <a:pt x="648" y="108"/>
                    </a:lnTo>
                    <a:lnTo>
                      <a:pt x="652" y="111"/>
                    </a:lnTo>
                    <a:lnTo>
                      <a:pt x="655" y="115"/>
                    </a:lnTo>
                    <a:lnTo>
                      <a:pt x="662" y="122"/>
                    </a:lnTo>
                    <a:lnTo>
                      <a:pt x="673" y="136"/>
                    </a:lnTo>
                    <a:lnTo>
                      <a:pt x="678" y="150"/>
                    </a:lnTo>
                    <a:lnTo>
                      <a:pt x="678" y="160"/>
                    </a:lnTo>
                    <a:lnTo>
                      <a:pt x="678" y="173"/>
                    </a:lnTo>
                    <a:lnTo>
                      <a:pt x="678" y="176"/>
                    </a:lnTo>
                    <a:lnTo>
                      <a:pt x="678" y="181"/>
                    </a:lnTo>
                    <a:lnTo>
                      <a:pt x="676" y="185"/>
                    </a:lnTo>
                    <a:lnTo>
                      <a:pt x="673" y="192"/>
                    </a:lnTo>
                    <a:lnTo>
                      <a:pt x="673" y="197"/>
                    </a:lnTo>
                    <a:lnTo>
                      <a:pt x="668" y="206"/>
                    </a:lnTo>
                    <a:lnTo>
                      <a:pt x="664" y="211"/>
                    </a:lnTo>
                    <a:lnTo>
                      <a:pt x="661" y="220"/>
                    </a:lnTo>
                    <a:lnTo>
                      <a:pt x="661" y="227"/>
                    </a:lnTo>
                    <a:lnTo>
                      <a:pt x="655" y="239"/>
                    </a:lnTo>
                    <a:lnTo>
                      <a:pt x="652" y="243"/>
                    </a:lnTo>
                    <a:lnTo>
                      <a:pt x="647" y="243"/>
                    </a:lnTo>
                    <a:lnTo>
                      <a:pt x="641" y="248"/>
                    </a:lnTo>
                    <a:lnTo>
                      <a:pt x="638" y="253"/>
                    </a:lnTo>
                    <a:lnTo>
                      <a:pt x="636" y="255"/>
                    </a:lnTo>
                    <a:lnTo>
                      <a:pt x="629" y="262"/>
                    </a:lnTo>
                    <a:lnTo>
                      <a:pt x="627" y="262"/>
                    </a:lnTo>
                    <a:lnTo>
                      <a:pt x="627" y="259"/>
                    </a:lnTo>
                    <a:lnTo>
                      <a:pt x="625" y="257"/>
                    </a:lnTo>
                    <a:lnTo>
                      <a:pt x="624" y="257"/>
                    </a:lnTo>
                    <a:lnTo>
                      <a:pt x="622" y="257"/>
                    </a:lnTo>
                    <a:lnTo>
                      <a:pt x="615" y="257"/>
                    </a:lnTo>
                    <a:lnTo>
                      <a:pt x="613" y="255"/>
                    </a:lnTo>
                    <a:lnTo>
                      <a:pt x="610" y="259"/>
                    </a:lnTo>
                    <a:lnTo>
                      <a:pt x="615" y="259"/>
                    </a:lnTo>
                    <a:lnTo>
                      <a:pt x="618" y="260"/>
                    </a:lnTo>
                    <a:lnTo>
                      <a:pt x="625" y="260"/>
                    </a:lnTo>
                    <a:lnTo>
                      <a:pt x="625" y="264"/>
                    </a:lnTo>
                    <a:lnTo>
                      <a:pt x="624" y="264"/>
                    </a:lnTo>
                    <a:lnTo>
                      <a:pt x="622" y="267"/>
                    </a:lnTo>
                    <a:lnTo>
                      <a:pt x="617" y="271"/>
                    </a:lnTo>
                    <a:lnTo>
                      <a:pt x="620" y="271"/>
                    </a:lnTo>
                    <a:lnTo>
                      <a:pt x="620" y="273"/>
                    </a:lnTo>
                    <a:lnTo>
                      <a:pt x="622" y="269"/>
                    </a:lnTo>
                    <a:lnTo>
                      <a:pt x="624" y="271"/>
                    </a:lnTo>
                    <a:lnTo>
                      <a:pt x="624" y="273"/>
                    </a:lnTo>
                    <a:lnTo>
                      <a:pt x="617" y="281"/>
                    </a:lnTo>
                    <a:lnTo>
                      <a:pt x="608" y="285"/>
                    </a:lnTo>
                    <a:lnTo>
                      <a:pt x="599" y="285"/>
                    </a:lnTo>
                    <a:lnTo>
                      <a:pt x="597" y="278"/>
                    </a:lnTo>
                    <a:lnTo>
                      <a:pt x="592" y="276"/>
                    </a:lnTo>
                    <a:lnTo>
                      <a:pt x="587" y="280"/>
                    </a:lnTo>
                    <a:lnTo>
                      <a:pt x="583" y="285"/>
                    </a:lnTo>
                    <a:lnTo>
                      <a:pt x="576" y="287"/>
                    </a:lnTo>
                    <a:lnTo>
                      <a:pt x="569" y="287"/>
                    </a:lnTo>
                    <a:lnTo>
                      <a:pt x="573" y="290"/>
                    </a:lnTo>
                    <a:lnTo>
                      <a:pt x="576" y="288"/>
                    </a:lnTo>
                    <a:lnTo>
                      <a:pt x="580" y="288"/>
                    </a:lnTo>
                    <a:lnTo>
                      <a:pt x="585" y="287"/>
                    </a:lnTo>
                    <a:lnTo>
                      <a:pt x="589" y="287"/>
                    </a:lnTo>
                    <a:lnTo>
                      <a:pt x="590" y="288"/>
                    </a:lnTo>
                    <a:lnTo>
                      <a:pt x="590" y="297"/>
                    </a:lnTo>
                    <a:lnTo>
                      <a:pt x="587" y="304"/>
                    </a:lnTo>
                    <a:lnTo>
                      <a:pt x="578" y="304"/>
                    </a:lnTo>
                    <a:lnTo>
                      <a:pt x="583" y="306"/>
                    </a:lnTo>
                    <a:lnTo>
                      <a:pt x="587" y="306"/>
                    </a:lnTo>
                    <a:lnTo>
                      <a:pt x="589" y="308"/>
                    </a:lnTo>
                    <a:lnTo>
                      <a:pt x="580" y="313"/>
                    </a:lnTo>
                    <a:lnTo>
                      <a:pt x="571" y="318"/>
                    </a:lnTo>
                    <a:lnTo>
                      <a:pt x="557" y="317"/>
                    </a:lnTo>
                    <a:lnTo>
                      <a:pt x="552" y="318"/>
                    </a:lnTo>
                    <a:lnTo>
                      <a:pt x="546" y="318"/>
                    </a:lnTo>
                    <a:lnTo>
                      <a:pt x="541" y="318"/>
                    </a:lnTo>
                    <a:lnTo>
                      <a:pt x="539" y="324"/>
                    </a:lnTo>
                    <a:lnTo>
                      <a:pt x="536" y="325"/>
                    </a:lnTo>
                    <a:lnTo>
                      <a:pt x="529" y="322"/>
                    </a:lnTo>
                    <a:lnTo>
                      <a:pt x="527" y="320"/>
                    </a:lnTo>
                    <a:lnTo>
                      <a:pt x="524" y="322"/>
                    </a:lnTo>
                    <a:lnTo>
                      <a:pt x="518" y="317"/>
                    </a:lnTo>
                    <a:lnTo>
                      <a:pt x="517" y="317"/>
                    </a:lnTo>
                    <a:lnTo>
                      <a:pt x="517" y="318"/>
                    </a:lnTo>
                    <a:lnTo>
                      <a:pt x="518" y="318"/>
                    </a:lnTo>
                    <a:lnTo>
                      <a:pt x="520" y="320"/>
                    </a:lnTo>
                    <a:lnTo>
                      <a:pt x="524" y="324"/>
                    </a:lnTo>
                    <a:lnTo>
                      <a:pt x="527" y="324"/>
                    </a:lnTo>
                    <a:lnTo>
                      <a:pt x="531" y="325"/>
                    </a:lnTo>
                    <a:lnTo>
                      <a:pt x="536" y="327"/>
                    </a:lnTo>
                    <a:lnTo>
                      <a:pt x="538" y="327"/>
                    </a:lnTo>
                    <a:lnTo>
                      <a:pt x="541" y="325"/>
                    </a:lnTo>
                    <a:lnTo>
                      <a:pt x="543" y="322"/>
                    </a:lnTo>
                    <a:lnTo>
                      <a:pt x="550" y="322"/>
                    </a:lnTo>
                    <a:lnTo>
                      <a:pt x="562" y="327"/>
                    </a:lnTo>
                    <a:lnTo>
                      <a:pt x="564" y="329"/>
                    </a:lnTo>
                    <a:lnTo>
                      <a:pt x="562" y="332"/>
                    </a:lnTo>
                    <a:lnTo>
                      <a:pt x="555" y="332"/>
                    </a:lnTo>
                    <a:lnTo>
                      <a:pt x="552" y="334"/>
                    </a:lnTo>
                    <a:lnTo>
                      <a:pt x="550" y="334"/>
                    </a:lnTo>
                    <a:lnTo>
                      <a:pt x="552" y="338"/>
                    </a:lnTo>
                    <a:lnTo>
                      <a:pt x="555" y="338"/>
                    </a:lnTo>
                    <a:lnTo>
                      <a:pt x="559" y="334"/>
                    </a:lnTo>
                    <a:lnTo>
                      <a:pt x="560" y="336"/>
                    </a:lnTo>
                    <a:lnTo>
                      <a:pt x="559" y="338"/>
                    </a:lnTo>
                    <a:lnTo>
                      <a:pt x="559" y="341"/>
                    </a:lnTo>
                    <a:lnTo>
                      <a:pt x="560" y="339"/>
                    </a:lnTo>
                    <a:lnTo>
                      <a:pt x="562" y="339"/>
                    </a:lnTo>
                    <a:lnTo>
                      <a:pt x="564" y="341"/>
                    </a:lnTo>
                    <a:lnTo>
                      <a:pt x="566" y="343"/>
                    </a:lnTo>
                    <a:lnTo>
                      <a:pt x="566" y="345"/>
                    </a:lnTo>
                    <a:lnTo>
                      <a:pt x="573" y="345"/>
                    </a:lnTo>
                    <a:lnTo>
                      <a:pt x="578" y="348"/>
                    </a:lnTo>
                    <a:lnTo>
                      <a:pt x="580" y="348"/>
                    </a:lnTo>
                    <a:lnTo>
                      <a:pt x="582" y="348"/>
                    </a:lnTo>
                    <a:lnTo>
                      <a:pt x="587" y="348"/>
                    </a:lnTo>
                    <a:lnTo>
                      <a:pt x="590" y="346"/>
                    </a:lnTo>
                    <a:lnTo>
                      <a:pt x="596" y="346"/>
                    </a:lnTo>
                    <a:lnTo>
                      <a:pt x="597" y="346"/>
                    </a:lnTo>
                    <a:lnTo>
                      <a:pt x="604" y="346"/>
                    </a:lnTo>
                    <a:lnTo>
                      <a:pt x="610" y="348"/>
                    </a:lnTo>
                    <a:lnTo>
                      <a:pt x="615" y="346"/>
                    </a:lnTo>
                    <a:lnTo>
                      <a:pt x="627" y="346"/>
                    </a:lnTo>
                    <a:lnTo>
                      <a:pt x="629" y="350"/>
                    </a:lnTo>
                    <a:lnTo>
                      <a:pt x="627" y="353"/>
                    </a:lnTo>
                    <a:lnTo>
                      <a:pt x="624" y="357"/>
                    </a:lnTo>
                    <a:lnTo>
                      <a:pt x="620" y="359"/>
                    </a:lnTo>
                    <a:lnTo>
                      <a:pt x="618" y="362"/>
                    </a:lnTo>
                    <a:lnTo>
                      <a:pt x="620" y="366"/>
                    </a:lnTo>
                    <a:lnTo>
                      <a:pt x="620" y="368"/>
                    </a:lnTo>
                    <a:lnTo>
                      <a:pt x="622" y="375"/>
                    </a:lnTo>
                    <a:lnTo>
                      <a:pt x="620" y="382"/>
                    </a:lnTo>
                    <a:lnTo>
                      <a:pt x="617" y="385"/>
                    </a:lnTo>
                    <a:lnTo>
                      <a:pt x="613" y="387"/>
                    </a:lnTo>
                    <a:lnTo>
                      <a:pt x="611" y="389"/>
                    </a:lnTo>
                    <a:lnTo>
                      <a:pt x="611" y="390"/>
                    </a:lnTo>
                    <a:lnTo>
                      <a:pt x="610" y="389"/>
                    </a:lnTo>
                    <a:lnTo>
                      <a:pt x="604" y="390"/>
                    </a:lnTo>
                    <a:lnTo>
                      <a:pt x="603" y="390"/>
                    </a:lnTo>
                    <a:lnTo>
                      <a:pt x="601" y="392"/>
                    </a:lnTo>
                    <a:lnTo>
                      <a:pt x="599" y="394"/>
                    </a:lnTo>
                    <a:lnTo>
                      <a:pt x="597" y="392"/>
                    </a:lnTo>
                    <a:lnTo>
                      <a:pt x="590" y="394"/>
                    </a:lnTo>
                    <a:lnTo>
                      <a:pt x="583" y="396"/>
                    </a:lnTo>
                    <a:lnTo>
                      <a:pt x="578" y="399"/>
                    </a:lnTo>
                    <a:lnTo>
                      <a:pt x="576" y="406"/>
                    </a:lnTo>
                    <a:lnTo>
                      <a:pt x="575" y="411"/>
                    </a:lnTo>
                    <a:lnTo>
                      <a:pt x="576" y="415"/>
                    </a:lnTo>
                    <a:lnTo>
                      <a:pt x="575" y="415"/>
                    </a:lnTo>
                    <a:lnTo>
                      <a:pt x="567" y="415"/>
                    </a:lnTo>
                    <a:lnTo>
                      <a:pt x="562" y="411"/>
                    </a:lnTo>
                    <a:lnTo>
                      <a:pt x="557" y="410"/>
                    </a:lnTo>
                    <a:lnTo>
                      <a:pt x="557" y="411"/>
                    </a:lnTo>
                    <a:lnTo>
                      <a:pt x="545" y="420"/>
                    </a:lnTo>
                    <a:lnTo>
                      <a:pt x="538" y="422"/>
                    </a:lnTo>
                    <a:lnTo>
                      <a:pt x="532" y="420"/>
                    </a:lnTo>
                    <a:lnTo>
                      <a:pt x="525" y="422"/>
                    </a:lnTo>
                    <a:lnTo>
                      <a:pt x="520" y="424"/>
                    </a:lnTo>
                    <a:lnTo>
                      <a:pt x="515" y="427"/>
                    </a:lnTo>
                    <a:lnTo>
                      <a:pt x="508" y="433"/>
                    </a:lnTo>
                    <a:lnTo>
                      <a:pt x="506" y="434"/>
                    </a:lnTo>
                    <a:lnTo>
                      <a:pt x="501" y="433"/>
                    </a:lnTo>
                    <a:lnTo>
                      <a:pt x="494" y="429"/>
                    </a:lnTo>
                    <a:lnTo>
                      <a:pt x="488" y="424"/>
                    </a:lnTo>
                    <a:lnTo>
                      <a:pt x="485" y="424"/>
                    </a:lnTo>
                    <a:lnTo>
                      <a:pt x="476" y="420"/>
                    </a:lnTo>
                    <a:lnTo>
                      <a:pt x="471" y="415"/>
                    </a:lnTo>
                    <a:lnTo>
                      <a:pt x="462" y="413"/>
                    </a:lnTo>
                    <a:lnTo>
                      <a:pt x="455" y="413"/>
                    </a:lnTo>
                    <a:lnTo>
                      <a:pt x="450" y="415"/>
                    </a:lnTo>
                    <a:lnTo>
                      <a:pt x="441" y="413"/>
                    </a:lnTo>
                    <a:lnTo>
                      <a:pt x="436" y="413"/>
                    </a:lnTo>
                    <a:lnTo>
                      <a:pt x="430" y="415"/>
                    </a:lnTo>
                    <a:lnTo>
                      <a:pt x="425" y="415"/>
                    </a:lnTo>
                    <a:lnTo>
                      <a:pt x="418" y="415"/>
                    </a:lnTo>
                    <a:lnTo>
                      <a:pt x="416" y="417"/>
                    </a:lnTo>
                    <a:lnTo>
                      <a:pt x="415" y="417"/>
                    </a:lnTo>
                    <a:lnTo>
                      <a:pt x="415" y="419"/>
                    </a:lnTo>
                    <a:lnTo>
                      <a:pt x="413" y="422"/>
                    </a:lnTo>
                    <a:lnTo>
                      <a:pt x="411" y="422"/>
                    </a:lnTo>
                    <a:lnTo>
                      <a:pt x="409" y="422"/>
                    </a:lnTo>
                    <a:lnTo>
                      <a:pt x="409" y="420"/>
                    </a:lnTo>
                    <a:lnTo>
                      <a:pt x="401" y="413"/>
                    </a:lnTo>
                    <a:lnTo>
                      <a:pt x="402" y="408"/>
                    </a:lnTo>
                    <a:lnTo>
                      <a:pt x="406" y="408"/>
                    </a:lnTo>
                    <a:lnTo>
                      <a:pt x="408" y="406"/>
                    </a:lnTo>
                    <a:lnTo>
                      <a:pt x="406" y="406"/>
                    </a:lnTo>
                    <a:lnTo>
                      <a:pt x="406" y="404"/>
                    </a:lnTo>
                    <a:lnTo>
                      <a:pt x="404" y="408"/>
                    </a:lnTo>
                    <a:lnTo>
                      <a:pt x="404" y="406"/>
                    </a:lnTo>
                    <a:lnTo>
                      <a:pt x="404" y="403"/>
                    </a:lnTo>
                    <a:lnTo>
                      <a:pt x="402" y="403"/>
                    </a:lnTo>
                    <a:lnTo>
                      <a:pt x="402" y="408"/>
                    </a:lnTo>
                    <a:lnTo>
                      <a:pt x="399" y="406"/>
                    </a:lnTo>
                    <a:lnTo>
                      <a:pt x="399" y="401"/>
                    </a:lnTo>
                    <a:lnTo>
                      <a:pt x="397" y="401"/>
                    </a:lnTo>
                    <a:lnTo>
                      <a:pt x="397" y="403"/>
                    </a:lnTo>
                    <a:lnTo>
                      <a:pt x="397" y="408"/>
                    </a:lnTo>
                    <a:lnTo>
                      <a:pt x="399" y="411"/>
                    </a:lnTo>
                    <a:lnTo>
                      <a:pt x="394" y="410"/>
                    </a:lnTo>
                    <a:lnTo>
                      <a:pt x="392" y="408"/>
                    </a:lnTo>
                    <a:lnTo>
                      <a:pt x="395" y="403"/>
                    </a:lnTo>
                    <a:lnTo>
                      <a:pt x="390" y="403"/>
                    </a:lnTo>
                    <a:lnTo>
                      <a:pt x="390" y="408"/>
                    </a:lnTo>
                    <a:lnTo>
                      <a:pt x="385" y="410"/>
                    </a:lnTo>
                    <a:lnTo>
                      <a:pt x="383" y="408"/>
                    </a:lnTo>
                    <a:lnTo>
                      <a:pt x="385" y="401"/>
                    </a:lnTo>
                    <a:lnTo>
                      <a:pt x="379" y="399"/>
                    </a:lnTo>
                    <a:lnTo>
                      <a:pt x="381" y="404"/>
                    </a:lnTo>
                    <a:lnTo>
                      <a:pt x="381" y="408"/>
                    </a:lnTo>
                    <a:lnTo>
                      <a:pt x="376" y="406"/>
                    </a:lnTo>
                    <a:lnTo>
                      <a:pt x="371" y="401"/>
                    </a:lnTo>
                    <a:lnTo>
                      <a:pt x="367" y="397"/>
                    </a:lnTo>
                    <a:lnTo>
                      <a:pt x="362" y="389"/>
                    </a:lnTo>
                    <a:lnTo>
                      <a:pt x="357" y="389"/>
                    </a:lnTo>
                    <a:lnTo>
                      <a:pt x="365" y="401"/>
                    </a:lnTo>
                    <a:lnTo>
                      <a:pt x="362" y="404"/>
                    </a:lnTo>
                    <a:lnTo>
                      <a:pt x="357" y="404"/>
                    </a:lnTo>
                    <a:lnTo>
                      <a:pt x="357" y="406"/>
                    </a:lnTo>
                    <a:lnTo>
                      <a:pt x="351" y="406"/>
                    </a:lnTo>
                    <a:lnTo>
                      <a:pt x="344" y="406"/>
                    </a:lnTo>
                    <a:lnTo>
                      <a:pt x="344" y="410"/>
                    </a:lnTo>
                    <a:lnTo>
                      <a:pt x="341" y="411"/>
                    </a:lnTo>
                    <a:lnTo>
                      <a:pt x="341" y="413"/>
                    </a:lnTo>
                    <a:lnTo>
                      <a:pt x="337" y="411"/>
                    </a:lnTo>
                    <a:lnTo>
                      <a:pt x="334" y="410"/>
                    </a:lnTo>
                    <a:lnTo>
                      <a:pt x="330" y="408"/>
                    </a:lnTo>
                    <a:lnTo>
                      <a:pt x="323" y="406"/>
                    </a:lnTo>
                    <a:lnTo>
                      <a:pt x="325" y="408"/>
                    </a:lnTo>
                    <a:lnTo>
                      <a:pt x="318" y="406"/>
                    </a:lnTo>
                    <a:lnTo>
                      <a:pt x="311" y="408"/>
                    </a:lnTo>
                    <a:lnTo>
                      <a:pt x="307" y="408"/>
                    </a:lnTo>
                    <a:lnTo>
                      <a:pt x="306" y="411"/>
                    </a:lnTo>
                    <a:lnTo>
                      <a:pt x="304" y="410"/>
                    </a:lnTo>
                    <a:lnTo>
                      <a:pt x="304" y="406"/>
                    </a:lnTo>
                    <a:lnTo>
                      <a:pt x="299" y="406"/>
                    </a:lnTo>
                    <a:lnTo>
                      <a:pt x="299" y="404"/>
                    </a:lnTo>
                    <a:lnTo>
                      <a:pt x="293" y="404"/>
                    </a:lnTo>
                    <a:lnTo>
                      <a:pt x="293" y="408"/>
                    </a:lnTo>
                    <a:lnTo>
                      <a:pt x="295" y="406"/>
                    </a:lnTo>
                    <a:lnTo>
                      <a:pt x="297" y="406"/>
                    </a:lnTo>
                    <a:lnTo>
                      <a:pt x="297" y="408"/>
                    </a:lnTo>
                    <a:lnTo>
                      <a:pt x="297" y="410"/>
                    </a:lnTo>
                    <a:lnTo>
                      <a:pt x="300" y="411"/>
                    </a:lnTo>
                    <a:lnTo>
                      <a:pt x="302" y="411"/>
                    </a:lnTo>
                    <a:lnTo>
                      <a:pt x="304" y="411"/>
                    </a:lnTo>
                    <a:lnTo>
                      <a:pt x="304" y="415"/>
                    </a:lnTo>
                    <a:lnTo>
                      <a:pt x="304" y="417"/>
                    </a:lnTo>
                    <a:lnTo>
                      <a:pt x="300" y="424"/>
                    </a:lnTo>
                    <a:lnTo>
                      <a:pt x="297" y="424"/>
                    </a:lnTo>
                    <a:lnTo>
                      <a:pt x="292" y="426"/>
                    </a:lnTo>
                    <a:lnTo>
                      <a:pt x="292" y="422"/>
                    </a:lnTo>
                    <a:lnTo>
                      <a:pt x="288" y="420"/>
                    </a:lnTo>
                    <a:lnTo>
                      <a:pt x="285" y="419"/>
                    </a:lnTo>
                    <a:lnTo>
                      <a:pt x="281" y="417"/>
                    </a:lnTo>
                    <a:lnTo>
                      <a:pt x="279" y="415"/>
                    </a:lnTo>
                    <a:lnTo>
                      <a:pt x="278" y="415"/>
                    </a:lnTo>
                    <a:lnTo>
                      <a:pt x="267" y="413"/>
                    </a:lnTo>
                    <a:lnTo>
                      <a:pt x="267" y="411"/>
                    </a:lnTo>
                    <a:lnTo>
                      <a:pt x="260" y="411"/>
                    </a:lnTo>
                    <a:lnTo>
                      <a:pt x="256" y="415"/>
                    </a:lnTo>
                    <a:lnTo>
                      <a:pt x="255" y="417"/>
                    </a:lnTo>
                    <a:lnTo>
                      <a:pt x="255" y="420"/>
                    </a:lnTo>
                    <a:lnTo>
                      <a:pt x="258" y="420"/>
                    </a:lnTo>
                    <a:lnTo>
                      <a:pt x="258" y="424"/>
                    </a:lnTo>
                    <a:lnTo>
                      <a:pt x="255" y="427"/>
                    </a:lnTo>
                    <a:lnTo>
                      <a:pt x="253" y="427"/>
                    </a:lnTo>
                    <a:lnTo>
                      <a:pt x="255" y="422"/>
                    </a:lnTo>
                    <a:lnTo>
                      <a:pt x="251" y="417"/>
                    </a:lnTo>
                    <a:lnTo>
                      <a:pt x="241" y="403"/>
                    </a:lnTo>
                    <a:lnTo>
                      <a:pt x="230" y="392"/>
                    </a:lnTo>
                    <a:lnTo>
                      <a:pt x="223" y="389"/>
                    </a:lnTo>
                    <a:lnTo>
                      <a:pt x="218" y="389"/>
                    </a:lnTo>
                    <a:lnTo>
                      <a:pt x="214" y="390"/>
                    </a:lnTo>
                    <a:lnTo>
                      <a:pt x="207" y="392"/>
                    </a:lnTo>
                    <a:lnTo>
                      <a:pt x="204" y="390"/>
                    </a:lnTo>
                    <a:lnTo>
                      <a:pt x="200" y="394"/>
                    </a:lnTo>
                    <a:lnTo>
                      <a:pt x="193" y="390"/>
                    </a:lnTo>
                    <a:lnTo>
                      <a:pt x="186" y="390"/>
                    </a:lnTo>
                    <a:lnTo>
                      <a:pt x="179" y="397"/>
                    </a:lnTo>
                    <a:lnTo>
                      <a:pt x="177" y="397"/>
                    </a:lnTo>
                    <a:lnTo>
                      <a:pt x="176" y="397"/>
                    </a:lnTo>
                    <a:lnTo>
                      <a:pt x="174" y="399"/>
                    </a:lnTo>
                    <a:lnTo>
                      <a:pt x="170" y="397"/>
                    </a:lnTo>
                    <a:lnTo>
                      <a:pt x="170" y="389"/>
                    </a:lnTo>
                    <a:lnTo>
                      <a:pt x="167" y="389"/>
                    </a:lnTo>
                    <a:lnTo>
                      <a:pt x="169" y="392"/>
                    </a:lnTo>
                    <a:lnTo>
                      <a:pt x="167" y="397"/>
                    </a:lnTo>
                    <a:lnTo>
                      <a:pt x="169" y="397"/>
                    </a:lnTo>
                    <a:lnTo>
                      <a:pt x="163" y="403"/>
                    </a:lnTo>
                    <a:lnTo>
                      <a:pt x="160" y="408"/>
                    </a:lnTo>
                    <a:lnTo>
                      <a:pt x="158" y="413"/>
                    </a:lnTo>
                    <a:lnTo>
                      <a:pt x="158" y="417"/>
                    </a:lnTo>
                    <a:lnTo>
                      <a:pt x="160" y="419"/>
                    </a:lnTo>
                    <a:lnTo>
                      <a:pt x="156" y="419"/>
                    </a:lnTo>
                    <a:lnTo>
                      <a:pt x="155" y="419"/>
                    </a:lnTo>
                    <a:lnTo>
                      <a:pt x="153" y="422"/>
                    </a:lnTo>
                    <a:lnTo>
                      <a:pt x="153" y="426"/>
                    </a:lnTo>
                    <a:lnTo>
                      <a:pt x="156" y="427"/>
                    </a:lnTo>
                    <a:lnTo>
                      <a:pt x="156" y="431"/>
                    </a:lnTo>
                    <a:lnTo>
                      <a:pt x="155" y="433"/>
                    </a:lnTo>
                    <a:lnTo>
                      <a:pt x="155" y="434"/>
                    </a:lnTo>
                    <a:lnTo>
                      <a:pt x="151" y="436"/>
                    </a:lnTo>
                    <a:lnTo>
                      <a:pt x="149" y="434"/>
                    </a:lnTo>
                    <a:lnTo>
                      <a:pt x="147" y="438"/>
                    </a:lnTo>
                    <a:lnTo>
                      <a:pt x="146" y="438"/>
                    </a:lnTo>
                    <a:lnTo>
                      <a:pt x="146" y="440"/>
                    </a:lnTo>
                    <a:lnTo>
                      <a:pt x="142" y="440"/>
                    </a:lnTo>
                    <a:lnTo>
                      <a:pt x="140" y="443"/>
                    </a:lnTo>
                    <a:lnTo>
                      <a:pt x="137" y="448"/>
                    </a:lnTo>
                    <a:lnTo>
                      <a:pt x="139" y="452"/>
                    </a:lnTo>
                    <a:lnTo>
                      <a:pt x="137" y="452"/>
                    </a:lnTo>
                    <a:lnTo>
                      <a:pt x="135" y="452"/>
                    </a:lnTo>
                    <a:lnTo>
                      <a:pt x="132" y="454"/>
                    </a:lnTo>
                    <a:lnTo>
                      <a:pt x="128" y="450"/>
                    </a:lnTo>
                    <a:lnTo>
                      <a:pt x="125" y="450"/>
                    </a:lnTo>
                    <a:lnTo>
                      <a:pt x="121" y="450"/>
                    </a:lnTo>
                    <a:lnTo>
                      <a:pt x="118" y="445"/>
                    </a:lnTo>
                    <a:lnTo>
                      <a:pt x="119" y="441"/>
                    </a:lnTo>
                    <a:lnTo>
                      <a:pt x="116" y="438"/>
                    </a:lnTo>
                    <a:lnTo>
                      <a:pt x="114" y="434"/>
                    </a:lnTo>
                    <a:lnTo>
                      <a:pt x="109" y="433"/>
                    </a:lnTo>
                    <a:lnTo>
                      <a:pt x="104" y="434"/>
                    </a:lnTo>
                    <a:lnTo>
                      <a:pt x="102" y="433"/>
                    </a:lnTo>
                    <a:lnTo>
                      <a:pt x="102" y="431"/>
                    </a:lnTo>
                    <a:lnTo>
                      <a:pt x="98" y="429"/>
                    </a:lnTo>
                    <a:lnTo>
                      <a:pt x="98" y="426"/>
                    </a:lnTo>
                    <a:lnTo>
                      <a:pt x="98" y="422"/>
                    </a:lnTo>
                    <a:lnTo>
                      <a:pt x="97" y="422"/>
                    </a:lnTo>
                    <a:lnTo>
                      <a:pt x="93" y="419"/>
                    </a:lnTo>
                    <a:lnTo>
                      <a:pt x="93" y="413"/>
                    </a:lnTo>
                    <a:lnTo>
                      <a:pt x="95" y="410"/>
                    </a:lnTo>
                    <a:lnTo>
                      <a:pt x="95" y="406"/>
                    </a:lnTo>
                    <a:lnTo>
                      <a:pt x="93" y="411"/>
                    </a:lnTo>
                    <a:lnTo>
                      <a:pt x="91" y="415"/>
                    </a:lnTo>
                    <a:lnTo>
                      <a:pt x="93" y="420"/>
                    </a:lnTo>
                    <a:lnTo>
                      <a:pt x="95" y="424"/>
                    </a:lnTo>
                    <a:lnTo>
                      <a:pt x="91" y="426"/>
                    </a:lnTo>
                    <a:lnTo>
                      <a:pt x="91" y="427"/>
                    </a:lnTo>
                    <a:lnTo>
                      <a:pt x="88" y="427"/>
                    </a:lnTo>
                    <a:lnTo>
                      <a:pt x="88" y="426"/>
                    </a:lnTo>
                    <a:lnTo>
                      <a:pt x="86" y="422"/>
                    </a:lnTo>
                    <a:lnTo>
                      <a:pt x="81" y="419"/>
                    </a:lnTo>
                    <a:lnTo>
                      <a:pt x="72" y="417"/>
                    </a:lnTo>
                    <a:lnTo>
                      <a:pt x="67" y="420"/>
                    </a:lnTo>
                    <a:lnTo>
                      <a:pt x="65" y="420"/>
                    </a:lnTo>
                    <a:lnTo>
                      <a:pt x="61" y="420"/>
                    </a:lnTo>
                    <a:lnTo>
                      <a:pt x="56" y="419"/>
                    </a:lnTo>
                    <a:lnTo>
                      <a:pt x="51" y="419"/>
                    </a:lnTo>
                    <a:lnTo>
                      <a:pt x="47" y="419"/>
                    </a:lnTo>
                    <a:lnTo>
                      <a:pt x="47" y="417"/>
                    </a:lnTo>
                    <a:lnTo>
                      <a:pt x="46" y="415"/>
                    </a:lnTo>
                    <a:lnTo>
                      <a:pt x="44" y="417"/>
                    </a:lnTo>
                    <a:lnTo>
                      <a:pt x="40" y="419"/>
                    </a:lnTo>
                    <a:lnTo>
                      <a:pt x="40" y="420"/>
                    </a:lnTo>
                    <a:lnTo>
                      <a:pt x="39" y="422"/>
                    </a:lnTo>
                    <a:lnTo>
                      <a:pt x="37" y="426"/>
                    </a:lnTo>
                    <a:lnTo>
                      <a:pt x="37" y="427"/>
                    </a:lnTo>
                    <a:lnTo>
                      <a:pt x="33" y="431"/>
                    </a:lnTo>
                    <a:lnTo>
                      <a:pt x="31" y="431"/>
                    </a:lnTo>
                    <a:lnTo>
                      <a:pt x="28" y="429"/>
                    </a:lnTo>
                    <a:lnTo>
                      <a:pt x="23" y="433"/>
                    </a:lnTo>
                    <a:lnTo>
                      <a:pt x="21" y="431"/>
                    </a:lnTo>
                    <a:lnTo>
                      <a:pt x="19" y="431"/>
                    </a:lnTo>
                    <a:lnTo>
                      <a:pt x="17" y="433"/>
                    </a:lnTo>
                    <a:lnTo>
                      <a:pt x="16" y="436"/>
                    </a:lnTo>
                    <a:lnTo>
                      <a:pt x="12" y="440"/>
                    </a:lnTo>
                    <a:lnTo>
                      <a:pt x="10" y="438"/>
                    </a:lnTo>
                    <a:lnTo>
                      <a:pt x="10" y="433"/>
                    </a:lnTo>
                    <a:lnTo>
                      <a:pt x="12" y="429"/>
                    </a:lnTo>
                    <a:lnTo>
                      <a:pt x="9" y="433"/>
                    </a:lnTo>
                    <a:lnTo>
                      <a:pt x="7" y="434"/>
                    </a:lnTo>
                    <a:lnTo>
                      <a:pt x="7" y="436"/>
                    </a:lnTo>
                    <a:lnTo>
                      <a:pt x="9" y="436"/>
                    </a:lnTo>
                    <a:lnTo>
                      <a:pt x="9" y="438"/>
                    </a:lnTo>
                    <a:lnTo>
                      <a:pt x="7" y="438"/>
                    </a:lnTo>
                    <a:lnTo>
                      <a:pt x="5" y="440"/>
                    </a:lnTo>
                    <a:lnTo>
                      <a:pt x="3" y="443"/>
                    </a:lnTo>
                    <a:lnTo>
                      <a:pt x="0" y="443"/>
                    </a:lnTo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Freeform 289">
                <a:extLst>
                  <a:ext uri="{FF2B5EF4-FFF2-40B4-BE49-F238E27FC236}">
                    <a16:creationId xmlns:a16="http://schemas.microsoft.com/office/drawing/2014/main" id="{FDDF3781-5B6D-0B26-C747-DB2E23340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7" y="2395"/>
                <a:ext cx="114" cy="96"/>
              </a:xfrm>
              <a:custGeom>
                <a:avLst/>
                <a:gdLst>
                  <a:gd name="T0" fmla="*/ 18 w 229"/>
                  <a:gd name="T1" fmla="*/ 117 h 191"/>
                  <a:gd name="T2" fmla="*/ 34 w 229"/>
                  <a:gd name="T3" fmla="*/ 144 h 191"/>
                  <a:gd name="T4" fmla="*/ 62 w 229"/>
                  <a:gd name="T5" fmla="*/ 158 h 191"/>
                  <a:gd name="T6" fmla="*/ 62 w 229"/>
                  <a:gd name="T7" fmla="*/ 156 h 191"/>
                  <a:gd name="T8" fmla="*/ 77 w 229"/>
                  <a:gd name="T9" fmla="*/ 135 h 191"/>
                  <a:gd name="T10" fmla="*/ 97 w 229"/>
                  <a:gd name="T11" fmla="*/ 117 h 191"/>
                  <a:gd name="T12" fmla="*/ 114 w 229"/>
                  <a:gd name="T13" fmla="*/ 177 h 191"/>
                  <a:gd name="T14" fmla="*/ 141 w 229"/>
                  <a:gd name="T15" fmla="*/ 177 h 191"/>
                  <a:gd name="T16" fmla="*/ 151 w 229"/>
                  <a:gd name="T17" fmla="*/ 182 h 191"/>
                  <a:gd name="T18" fmla="*/ 158 w 229"/>
                  <a:gd name="T19" fmla="*/ 189 h 191"/>
                  <a:gd name="T20" fmla="*/ 169 w 229"/>
                  <a:gd name="T21" fmla="*/ 189 h 191"/>
                  <a:gd name="T22" fmla="*/ 179 w 229"/>
                  <a:gd name="T23" fmla="*/ 179 h 191"/>
                  <a:gd name="T24" fmla="*/ 183 w 229"/>
                  <a:gd name="T25" fmla="*/ 165 h 191"/>
                  <a:gd name="T26" fmla="*/ 188 w 229"/>
                  <a:gd name="T27" fmla="*/ 161 h 191"/>
                  <a:gd name="T28" fmla="*/ 200 w 229"/>
                  <a:gd name="T29" fmla="*/ 167 h 191"/>
                  <a:gd name="T30" fmla="*/ 206 w 229"/>
                  <a:gd name="T31" fmla="*/ 165 h 191"/>
                  <a:gd name="T32" fmla="*/ 213 w 229"/>
                  <a:gd name="T33" fmla="*/ 145 h 191"/>
                  <a:gd name="T34" fmla="*/ 209 w 229"/>
                  <a:gd name="T35" fmla="*/ 137 h 191"/>
                  <a:gd name="T36" fmla="*/ 206 w 229"/>
                  <a:gd name="T37" fmla="*/ 121 h 191"/>
                  <a:gd name="T38" fmla="*/ 218 w 229"/>
                  <a:gd name="T39" fmla="*/ 123 h 191"/>
                  <a:gd name="T40" fmla="*/ 215 w 229"/>
                  <a:gd name="T41" fmla="*/ 140 h 191"/>
                  <a:gd name="T42" fmla="*/ 216 w 229"/>
                  <a:gd name="T43" fmla="*/ 151 h 191"/>
                  <a:gd name="T44" fmla="*/ 222 w 229"/>
                  <a:gd name="T45" fmla="*/ 147 h 191"/>
                  <a:gd name="T46" fmla="*/ 229 w 229"/>
                  <a:gd name="T47" fmla="*/ 133 h 191"/>
                  <a:gd name="T48" fmla="*/ 227 w 229"/>
                  <a:gd name="T49" fmla="*/ 121 h 191"/>
                  <a:gd name="T50" fmla="*/ 222 w 229"/>
                  <a:gd name="T51" fmla="*/ 103 h 191"/>
                  <a:gd name="T52" fmla="*/ 209 w 229"/>
                  <a:gd name="T53" fmla="*/ 98 h 191"/>
                  <a:gd name="T54" fmla="*/ 193 w 229"/>
                  <a:gd name="T55" fmla="*/ 105 h 191"/>
                  <a:gd name="T56" fmla="*/ 200 w 229"/>
                  <a:gd name="T57" fmla="*/ 95 h 191"/>
                  <a:gd name="T58" fmla="*/ 215 w 229"/>
                  <a:gd name="T59" fmla="*/ 87 h 191"/>
                  <a:gd name="T60" fmla="*/ 213 w 229"/>
                  <a:gd name="T61" fmla="*/ 72 h 191"/>
                  <a:gd name="T62" fmla="*/ 211 w 229"/>
                  <a:gd name="T63" fmla="*/ 79 h 191"/>
                  <a:gd name="T64" fmla="*/ 207 w 229"/>
                  <a:gd name="T65" fmla="*/ 66 h 191"/>
                  <a:gd name="T66" fmla="*/ 202 w 229"/>
                  <a:gd name="T67" fmla="*/ 52 h 191"/>
                  <a:gd name="T68" fmla="*/ 202 w 229"/>
                  <a:gd name="T69" fmla="*/ 38 h 191"/>
                  <a:gd name="T70" fmla="*/ 199 w 229"/>
                  <a:gd name="T71" fmla="*/ 31 h 191"/>
                  <a:gd name="T72" fmla="*/ 186 w 229"/>
                  <a:gd name="T73" fmla="*/ 12 h 191"/>
                  <a:gd name="T74" fmla="*/ 172 w 229"/>
                  <a:gd name="T75" fmla="*/ 5 h 191"/>
                  <a:gd name="T76" fmla="*/ 157 w 229"/>
                  <a:gd name="T77" fmla="*/ 5 h 191"/>
                  <a:gd name="T78" fmla="*/ 135 w 229"/>
                  <a:gd name="T79" fmla="*/ 7 h 191"/>
                  <a:gd name="T80" fmla="*/ 121 w 229"/>
                  <a:gd name="T81" fmla="*/ 10 h 191"/>
                  <a:gd name="T82" fmla="*/ 107 w 229"/>
                  <a:gd name="T83" fmla="*/ 19 h 191"/>
                  <a:gd name="T84" fmla="*/ 99 w 229"/>
                  <a:gd name="T85" fmla="*/ 17 h 191"/>
                  <a:gd name="T86" fmla="*/ 63 w 229"/>
                  <a:gd name="T87" fmla="*/ 49 h 191"/>
                  <a:gd name="T88" fmla="*/ 44 w 229"/>
                  <a:gd name="T89" fmla="*/ 59 h 191"/>
                  <a:gd name="T90" fmla="*/ 44 w 229"/>
                  <a:gd name="T91" fmla="*/ 70 h 191"/>
                  <a:gd name="T92" fmla="*/ 11 w 229"/>
                  <a:gd name="T93" fmla="*/ 8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" h="191">
                    <a:moveTo>
                      <a:pt x="0" y="86"/>
                    </a:moveTo>
                    <a:lnTo>
                      <a:pt x="0" y="91"/>
                    </a:lnTo>
                    <a:lnTo>
                      <a:pt x="18" y="117"/>
                    </a:lnTo>
                    <a:lnTo>
                      <a:pt x="19" y="131"/>
                    </a:lnTo>
                    <a:lnTo>
                      <a:pt x="30" y="135"/>
                    </a:lnTo>
                    <a:lnTo>
                      <a:pt x="34" y="144"/>
                    </a:lnTo>
                    <a:lnTo>
                      <a:pt x="46" y="151"/>
                    </a:lnTo>
                    <a:lnTo>
                      <a:pt x="51" y="147"/>
                    </a:lnTo>
                    <a:lnTo>
                      <a:pt x="62" y="158"/>
                    </a:lnTo>
                    <a:lnTo>
                      <a:pt x="58" y="151"/>
                    </a:lnTo>
                    <a:lnTo>
                      <a:pt x="65" y="147"/>
                    </a:lnTo>
                    <a:lnTo>
                      <a:pt x="62" y="156"/>
                    </a:lnTo>
                    <a:lnTo>
                      <a:pt x="67" y="144"/>
                    </a:lnTo>
                    <a:lnTo>
                      <a:pt x="74" y="145"/>
                    </a:lnTo>
                    <a:lnTo>
                      <a:pt x="77" y="135"/>
                    </a:lnTo>
                    <a:lnTo>
                      <a:pt x="74" y="130"/>
                    </a:lnTo>
                    <a:lnTo>
                      <a:pt x="92" y="116"/>
                    </a:lnTo>
                    <a:lnTo>
                      <a:pt x="97" y="117"/>
                    </a:lnTo>
                    <a:lnTo>
                      <a:pt x="109" y="156"/>
                    </a:lnTo>
                    <a:lnTo>
                      <a:pt x="116" y="158"/>
                    </a:lnTo>
                    <a:lnTo>
                      <a:pt x="114" y="177"/>
                    </a:lnTo>
                    <a:lnTo>
                      <a:pt x="135" y="179"/>
                    </a:lnTo>
                    <a:lnTo>
                      <a:pt x="135" y="174"/>
                    </a:lnTo>
                    <a:lnTo>
                      <a:pt x="141" y="177"/>
                    </a:lnTo>
                    <a:lnTo>
                      <a:pt x="148" y="177"/>
                    </a:lnTo>
                    <a:lnTo>
                      <a:pt x="151" y="179"/>
                    </a:lnTo>
                    <a:lnTo>
                      <a:pt x="151" y="182"/>
                    </a:lnTo>
                    <a:lnTo>
                      <a:pt x="153" y="182"/>
                    </a:lnTo>
                    <a:lnTo>
                      <a:pt x="160" y="186"/>
                    </a:lnTo>
                    <a:lnTo>
                      <a:pt x="158" y="189"/>
                    </a:lnTo>
                    <a:lnTo>
                      <a:pt x="160" y="191"/>
                    </a:lnTo>
                    <a:lnTo>
                      <a:pt x="165" y="189"/>
                    </a:lnTo>
                    <a:lnTo>
                      <a:pt x="169" y="189"/>
                    </a:lnTo>
                    <a:lnTo>
                      <a:pt x="172" y="186"/>
                    </a:lnTo>
                    <a:lnTo>
                      <a:pt x="176" y="184"/>
                    </a:lnTo>
                    <a:lnTo>
                      <a:pt x="179" y="179"/>
                    </a:lnTo>
                    <a:lnTo>
                      <a:pt x="183" y="174"/>
                    </a:lnTo>
                    <a:lnTo>
                      <a:pt x="181" y="170"/>
                    </a:lnTo>
                    <a:lnTo>
                      <a:pt x="183" y="165"/>
                    </a:lnTo>
                    <a:lnTo>
                      <a:pt x="186" y="161"/>
                    </a:lnTo>
                    <a:lnTo>
                      <a:pt x="188" y="158"/>
                    </a:lnTo>
                    <a:lnTo>
                      <a:pt x="188" y="161"/>
                    </a:lnTo>
                    <a:lnTo>
                      <a:pt x="193" y="161"/>
                    </a:lnTo>
                    <a:lnTo>
                      <a:pt x="199" y="163"/>
                    </a:lnTo>
                    <a:lnTo>
                      <a:pt x="200" y="167"/>
                    </a:lnTo>
                    <a:lnTo>
                      <a:pt x="202" y="165"/>
                    </a:lnTo>
                    <a:lnTo>
                      <a:pt x="204" y="163"/>
                    </a:lnTo>
                    <a:lnTo>
                      <a:pt x="206" y="165"/>
                    </a:lnTo>
                    <a:lnTo>
                      <a:pt x="215" y="156"/>
                    </a:lnTo>
                    <a:lnTo>
                      <a:pt x="215" y="151"/>
                    </a:lnTo>
                    <a:lnTo>
                      <a:pt x="213" y="145"/>
                    </a:lnTo>
                    <a:lnTo>
                      <a:pt x="204" y="145"/>
                    </a:lnTo>
                    <a:lnTo>
                      <a:pt x="207" y="142"/>
                    </a:lnTo>
                    <a:lnTo>
                      <a:pt x="209" y="137"/>
                    </a:lnTo>
                    <a:lnTo>
                      <a:pt x="209" y="131"/>
                    </a:lnTo>
                    <a:lnTo>
                      <a:pt x="211" y="124"/>
                    </a:lnTo>
                    <a:lnTo>
                      <a:pt x="206" y="121"/>
                    </a:lnTo>
                    <a:lnTo>
                      <a:pt x="211" y="116"/>
                    </a:lnTo>
                    <a:lnTo>
                      <a:pt x="216" y="124"/>
                    </a:lnTo>
                    <a:lnTo>
                      <a:pt x="218" y="123"/>
                    </a:lnTo>
                    <a:lnTo>
                      <a:pt x="220" y="130"/>
                    </a:lnTo>
                    <a:lnTo>
                      <a:pt x="216" y="138"/>
                    </a:lnTo>
                    <a:lnTo>
                      <a:pt x="215" y="140"/>
                    </a:lnTo>
                    <a:lnTo>
                      <a:pt x="215" y="144"/>
                    </a:lnTo>
                    <a:lnTo>
                      <a:pt x="215" y="145"/>
                    </a:lnTo>
                    <a:lnTo>
                      <a:pt x="216" y="151"/>
                    </a:lnTo>
                    <a:lnTo>
                      <a:pt x="218" y="156"/>
                    </a:lnTo>
                    <a:lnTo>
                      <a:pt x="220" y="149"/>
                    </a:lnTo>
                    <a:lnTo>
                      <a:pt x="222" y="147"/>
                    </a:lnTo>
                    <a:lnTo>
                      <a:pt x="223" y="140"/>
                    </a:lnTo>
                    <a:lnTo>
                      <a:pt x="225" y="138"/>
                    </a:lnTo>
                    <a:lnTo>
                      <a:pt x="229" y="133"/>
                    </a:lnTo>
                    <a:lnTo>
                      <a:pt x="227" y="131"/>
                    </a:lnTo>
                    <a:lnTo>
                      <a:pt x="225" y="124"/>
                    </a:lnTo>
                    <a:lnTo>
                      <a:pt x="227" y="121"/>
                    </a:lnTo>
                    <a:lnTo>
                      <a:pt x="225" y="116"/>
                    </a:lnTo>
                    <a:lnTo>
                      <a:pt x="225" y="109"/>
                    </a:lnTo>
                    <a:lnTo>
                      <a:pt x="222" y="103"/>
                    </a:lnTo>
                    <a:lnTo>
                      <a:pt x="220" y="100"/>
                    </a:lnTo>
                    <a:lnTo>
                      <a:pt x="216" y="102"/>
                    </a:lnTo>
                    <a:lnTo>
                      <a:pt x="209" y="98"/>
                    </a:lnTo>
                    <a:lnTo>
                      <a:pt x="204" y="100"/>
                    </a:lnTo>
                    <a:lnTo>
                      <a:pt x="197" y="103"/>
                    </a:lnTo>
                    <a:lnTo>
                      <a:pt x="193" y="105"/>
                    </a:lnTo>
                    <a:lnTo>
                      <a:pt x="193" y="103"/>
                    </a:lnTo>
                    <a:lnTo>
                      <a:pt x="195" y="98"/>
                    </a:lnTo>
                    <a:lnTo>
                      <a:pt x="200" y="95"/>
                    </a:lnTo>
                    <a:lnTo>
                      <a:pt x="207" y="91"/>
                    </a:lnTo>
                    <a:lnTo>
                      <a:pt x="213" y="89"/>
                    </a:lnTo>
                    <a:lnTo>
                      <a:pt x="215" y="87"/>
                    </a:lnTo>
                    <a:lnTo>
                      <a:pt x="216" y="82"/>
                    </a:lnTo>
                    <a:lnTo>
                      <a:pt x="216" y="75"/>
                    </a:lnTo>
                    <a:lnTo>
                      <a:pt x="213" y="72"/>
                    </a:lnTo>
                    <a:lnTo>
                      <a:pt x="211" y="72"/>
                    </a:lnTo>
                    <a:lnTo>
                      <a:pt x="211" y="73"/>
                    </a:lnTo>
                    <a:lnTo>
                      <a:pt x="211" y="79"/>
                    </a:lnTo>
                    <a:lnTo>
                      <a:pt x="207" y="73"/>
                    </a:lnTo>
                    <a:lnTo>
                      <a:pt x="209" y="70"/>
                    </a:lnTo>
                    <a:lnTo>
                      <a:pt x="207" y="66"/>
                    </a:lnTo>
                    <a:lnTo>
                      <a:pt x="207" y="63"/>
                    </a:lnTo>
                    <a:lnTo>
                      <a:pt x="204" y="58"/>
                    </a:lnTo>
                    <a:lnTo>
                      <a:pt x="202" y="52"/>
                    </a:lnTo>
                    <a:lnTo>
                      <a:pt x="199" y="49"/>
                    </a:lnTo>
                    <a:lnTo>
                      <a:pt x="200" y="45"/>
                    </a:lnTo>
                    <a:lnTo>
                      <a:pt x="202" y="38"/>
                    </a:lnTo>
                    <a:lnTo>
                      <a:pt x="195" y="37"/>
                    </a:lnTo>
                    <a:lnTo>
                      <a:pt x="197" y="31"/>
                    </a:lnTo>
                    <a:lnTo>
                      <a:pt x="199" y="31"/>
                    </a:lnTo>
                    <a:lnTo>
                      <a:pt x="200" y="22"/>
                    </a:lnTo>
                    <a:lnTo>
                      <a:pt x="193" y="10"/>
                    </a:lnTo>
                    <a:lnTo>
                      <a:pt x="186" y="12"/>
                    </a:lnTo>
                    <a:lnTo>
                      <a:pt x="181" y="5"/>
                    </a:lnTo>
                    <a:lnTo>
                      <a:pt x="178" y="3"/>
                    </a:lnTo>
                    <a:lnTo>
                      <a:pt x="172" y="5"/>
                    </a:lnTo>
                    <a:lnTo>
                      <a:pt x="169" y="0"/>
                    </a:lnTo>
                    <a:lnTo>
                      <a:pt x="162" y="1"/>
                    </a:lnTo>
                    <a:lnTo>
                      <a:pt x="157" y="5"/>
                    </a:lnTo>
                    <a:lnTo>
                      <a:pt x="149" y="3"/>
                    </a:lnTo>
                    <a:lnTo>
                      <a:pt x="142" y="7"/>
                    </a:lnTo>
                    <a:lnTo>
                      <a:pt x="135" y="7"/>
                    </a:lnTo>
                    <a:lnTo>
                      <a:pt x="130" y="5"/>
                    </a:lnTo>
                    <a:lnTo>
                      <a:pt x="127" y="0"/>
                    </a:lnTo>
                    <a:lnTo>
                      <a:pt x="121" y="10"/>
                    </a:lnTo>
                    <a:lnTo>
                      <a:pt x="118" y="14"/>
                    </a:lnTo>
                    <a:lnTo>
                      <a:pt x="114" y="21"/>
                    </a:lnTo>
                    <a:lnTo>
                      <a:pt x="107" y="19"/>
                    </a:lnTo>
                    <a:lnTo>
                      <a:pt x="104" y="15"/>
                    </a:lnTo>
                    <a:lnTo>
                      <a:pt x="100" y="15"/>
                    </a:lnTo>
                    <a:lnTo>
                      <a:pt x="99" y="17"/>
                    </a:lnTo>
                    <a:lnTo>
                      <a:pt x="77" y="30"/>
                    </a:lnTo>
                    <a:lnTo>
                      <a:pt x="67" y="51"/>
                    </a:lnTo>
                    <a:lnTo>
                      <a:pt x="63" y="49"/>
                    </a:lnTo>
                    <a:lnTo>
                      <a:pt x="62" y="58"/>
                    </a:lnTo>
                    <a:lnTo>
                      <a:pt x="55" y="54"/>
                    </a:lnTo>
                    <a:lnTo>
                      <a:pt x="44" y="59"/>
                    </a:lnTo>
                    <a:lnTo>
                      <a:pt x="37" y="52"/>
                    </a:lnTo>
                    <a:lnTo>
                      <a:pt x="34" y="66"/>
                    </a:lnTo>
                    <a:lnTo>
                      <a:pt x="44" y="70"/>
                    </a:lnTo>
                    <a:lnTo>
                      <a:pt x="30" y="80"/>
                    </a:lnTo>
                    <a:lnTo>
                      <a:pt x="18" y="77"/>
                    </a:lnTo>
                    <a:lnTo>
                      <a:pt x="11" y="84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Freeform 290">
                <a:extLst>
                  <a:ext uri="{FF2B5EF4-FFF2-40B4-BE49-F238E27FC236}">
                    <a16:creationId xmlns:a16="http://schemas.microsoft.com/office/drawing/2014/main" id="{67DA337C-E919-258E-5E41-598592BF9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" y="2152"/>
                <a:ext cx="47" cy="53"/>
              </a:xfrm>
              <a:custGeom>
                <a:avLst/>
                <a:gdLst>
                  <a:gd name="T0" fmla="*/ 0 w 93"/>
                  <a:gd name="T1" fmla="*/ 88 h 105"/>
                  <a:gd name="T2" fmla="*/ 11 w 93"/>
                  <a:gd name="T3" fmla="*/ 105 h 105"/>
                  <a:gd name="T4" fmla="*/ 25 w 93"/>
                  <a:gd name="T5" fmla="*/ 100 h 105"/>
                  <a:gd name="T6" fmla="*/ 30 w 93"/>
                  <a:gd name="T7" fmla="*/ 84 h 105"/>
                  <a:gd name="T8" fmla="*/ 37 w 93"/>
                  <a:gd name="T9" fmla="*/ 88 h 105"/>
                  <a:gd name="T10" fmla="*/ 37 w 93"/>
                  <a:gd name="T11" fmla="*/ 72 h 105"/>
                  <a:gd name="T12" fmla="*/ 42 w 93"/>
                  <a:gd name="T13" fmla="*/ 82 h 105"/>
                  <a:gd name="T14" fmla="*/ 44 w 93"/>
                  <a:gd name="T15" fmla="*/ 75 h 105"/>
                  <a:gd name="T16" fmla="*/ 44 w 93"/>
                  <a:gd name="T17" fmla="*/ 84 h 105"/>
                  <a:gd name="T18" fmla="*/ 49 w 93"/>
                  <a:gd name="T19" fmla="*/ 81 h 105"/>
                  <a:gd name="T20" fmla="*/ 55 w 93"/>
                  <a:gd name="T21" fmla="*/ 84 h 105"/>
                  <a:gd name="T22" fmla="*/ 62 w 93"/>
                  <a:gd name="T23" fmla="*/ 56 h 105"/>
                  <a:gd name="T24" fmla="*/ 65 w 93"/>
                  <a:gd name="T25" fmla="*/ 58 h 105"/>
                  <a:gd name="T26" fmla="*/ 69 w 93"/>
                  <a:gd name="T27" fmla="*/ 47 h 105"/>
                  <a:gd name="T28" fmla="*/ 79 w 93"/>
                  <a:gd name="T29" fmla="*/ 51 h 105"/>
                  <a:gd name="T30" fmla="*/ 90 w 93"/>
                  <a:gd name="T31" fmla="*/ 40 h 105"/>
                  <a:gd name="T32" fmla="*/ 76 w 93"/>
                  <a:gd name="T33" fmla="*/ 47 h 105"/>
                  <a:gd name="T34" fmla="*/ 93 w 93"/>
                  <a:gd name="T35" fmla="*/ 28 h 105"/>
                  <a:gd name="T36" fmla="*/ 93 w 93"/>
                  <a:gd name="T37" fmla="*/ 12 h 105"/>
                  <a:gd name="T38" fmla="*/ 92 w 93"/>
                  <a:gd name="T39" fmla="*/ 0 h 105"/>
                  <a:gd name="T40" fmla="*/ 48 w 93"/>
                  <a:gd name="T41" fmla="*/ 23 h 105"/>
                  <a:gd name="T42" fmla="*/ 44 w 93"/>
                  <a:gd name="T43" fmla="*/ 45 h 105"/>
                  <a:gd name="T44" fmla="*/ 37 w 93"/>
                  <a:gd name="T45" fmla="*/ 40 h 105"/>
                  <a:gd name="T46" fmla="*/ 32 w 93"/>
                  <a:gd name="T47" fmla="*/ 45 h 105"/>
                  <a:gd name="T48" fmla="*/ 23 w 93"/>
                  <a:gd name="T49" fmla="*/ 31 h 105"/>
                  <a:gd name="T50" fmla="*/ 16 w 93"/>
                  <a:gd name="T51" fmla="*/ 58 h 105"/>
                  <a:gd name="T52" fmla="*/ 13 w 93"/>
                  <a:gd name="T53" fmla="*/ 63 h 105"/>
                  <a:gd name="T54" fmla="*/ 11 w 93"/>
                  <a:gd name="T55" fmla="*/ 72 h 105"/>
                  <a:gd name="T56" fmla="*/ 27 w 93"/>
                  <a:gd name="T57" fmla="*/ 82 h 105"/>
                  <a:gd name="T58" fmla="*/ 18 w 93"/>
                  <a:gd name="T59" fmla="*/ 88 h 105"/>
                  <a:gd name="T60" fmla="*/ 0 w 93"/>
                  <a:gd name="T61" fmla="*/ 8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05">
                    <a:moveTo>
                      <a:pt x="0" y="88"/>
                    </a:moveTo>
                    <a:lnTo>
                      <a:pt x="11" y="105"/>
                    </a:lnTo>
                    <a:lnTo>
                      <a:pt x="25" y="100"/>
                    </a:lnTo>
                    <a:lnTo>
                      <a:pt x="30" y="84"/>
                    </a:lnTo>
                    <a:lnTo>
                      <a:pt x="37" y="88"/>
                    </a:lnTo>
                    <a:lnTo>
                      <a:pt x="37" y="72"/>
                    </a:lnTo>
                    <a:lnTo>
                      <a:pt x="42" y="82"/>
                    </a:lnTo>
                    <a:lnTo>
                      <a:pt x="44" y="75"/>
                    </a:lnTo>
                    <a:lnTo>
                      <a:pt x="44" y="84"/>
                    </a:lnTo>
                    <a:lnTo>
                      <a:pt x="49" y="81"/>
                    </a:lnTo>
                    <a:lnTo>
                      <a:pt x="55" y="84"/>
                    </a:lnTo>
                    <a:lnTo>
                      <a:pt x="62" y="56"/>
                    </a:lnTo>
                    <a:lnTo>
                      <a:pt x="65" y="58"/>
                    </a:lnTo>
                    <a:lnTo>
                      <a:pt x="69" y="47"/>
                    </a:lnTo>
                    <a:lnTo>
                      <a:pt x="79" y="51"/>
                    </a:lnTo>
                    <a:lnTo>
                      <a:pt x="90" y="40"/>
                    </a:lnTo>
                    <a:lnTo>
                      <a:pt x="76" y="47"/>
                    </a:lnTo>
                    <a:lnTo>
                      <a:pt x="93" y="28"/>
                    </a:lnTo>
                    <a:lnTo>
                      <a:pt x="93" y="12"/>
                    </a:lnTo>
                    <a:lnTo>
                      <a:pt x="92" y="0"/>
                    </a:lnTo>
                    <a:lnTo>
                      <a:pt x="48" y="23"/>
                    </a:lnTo>
                    <a:lnTo>
                      <a:pt x="44" y="45"/>
                    </a:lnTo>
                    <a:lnTo>
                      <a:pt x="37" y="40"/>
                    </a:lnTo>
                    <a:lnTo>
                      <a:pt x="32" y="45"/>
                    </a:lnTo>
                    <a:lnTo>
                      <a:pt x="23" y="31"/>
                    </a:lnTo>
                    <a:lnTo>
                      <a:pt x="16" y="58"/>
                    </a:lnTo>
                    <a:lnTo>
                      <a:pt x="13" y="63"/>
                    </a:lnTo>
                    <a:lnTo>
                      <a:pt x="11" y="72"/>
                    </a:lnTo>
                    <a:lnTo>
                      <a:pt x="27" y="82"/>
                    </a:lnTo>
                    <a:lnTo>
                      <a:pt x="18" y="8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Freeform 291">
                <a:extLst>
                  <a:ext uri="{FF2B5EF4-FFF2-40B4-BE49-F238E27FC236}">
                    <a16:creationId xmlns:a16="http://schemas.microsoft.com/office/drawing/2014/main" id="{BC235B68-7DDD-C817-0381-C317B9DE6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5" y="2214"/>
                <a:ext cx="41" cy="53"/>
              </a:xfrm>
              <a:custGeom>
                <a:avLst/>
                <a:gdLst>
                  <a:gd name="T0" fmla="*/ 0 w 81"/>
                  <a:gd name="T1" fmla="*/ 35 h 105"/>
                  <a:gd name="T2" fmla="*/ 14 w 81"/>
                  <a:gd name="T3" fmla="*/ 49 h 105"/>
                  <a:gd name="T4" fmla="*/ 20 w 81"/>
                  <a:gd name="T5" fmla="*/ 40 h 105"/>
                  <a:gd name="T6" fmla="*/ 30 w 81"/>
                  <a:gd name="T7" fmla="*/ 58 h 105"/>
                  <a:gd name="T8" fmla="*/ 21 w 81"/>
                  <a:gd name="T9" fmla="*/ 54 h 105"/>
                  <a:gd name="T10" fmla="*/ 30 w 81"/>
                  <a:gd name="T11" fmla="*/ 68 h 105"/>
                  <a:gd name="T12" fmla="*/ 25 w 81"/>
                  <a:gd name="T13" fmla="*/ 70 h 105"/>
                  <a:gd name="T14" fmla="*/ 32 w 81"/>
                  <a:gd name="T15" fmla="*/ 73 h 105"/>
                  <a:gd name="T16" fmla="*/ 28 w 81"/>
                  <a:gd name="T17" fmla="*/ 79 h 105"/>
                  <a:gd name="T18" fmla="*/ 41 w 81"/>
                  <a:gd name="T19" fmla="*/ 79 h 105"/>
                  <a:gd name="T20" fmla="*/ 44 w 81"/>
                  <a:gd name="T21" fmla="*/ 88 h 105"/>
                  <a:gd name="T22" fmla="*/ 51 w 81"/>
                  <a:gd name="T23" fmla="*/ 75 h 105"/>
                  <a:gd name="T24" fmla="*/ 67 w 81"/>
                  <a:gd name="T25" fmla="*/ 84 h 105"/>
                  <a:gd name="T26" fmla="*/ 53 w 81"/>
                  <a:gd name="T27" fmla="*/ 89 h 105"/>
                  <a:gd name="T28" fmla="*/ 48 w 81"/>
                  <a:gd name="T29" fmla="*/ 98 h 105"/>
                  <a:gd name="T30" fmla="*/ 49 w 81"/>
                  <a:gd name="T31" fmla="*/ 105 h 105"/>
                  <a:gd name="T32" fmla="*/ 58 w 81"/>
                  <a:gd name="T33" fmla="*/ 103 h 105"/>
                  <a:gd name="T34" fmla="*/ 81 w 81"/>
                  <a:gd name="T35" fmla="*/ 79 h 105"/>
                  <a:gd name="T36" fmla="*/ 46 w 81"/>
                  <a:gd name="T37" fmla="*/ 63 h 105"/>
                  <a:gd name="T38" fmla="*/ 48 w 81"/>
                  <a:gd name="T39" fmla="*/ 47 h 105"/>
                  <a:gd name="T40" fmla="*/ 55 w 81"/>
                  <a:gd name="T41" fmla="*/ 21 h 105"/>
                  <a:gd name="T42" fmla="*/ 42 w 81"/>
                  <a:gd name="T43" fmla="*/ 0 h 105"/>
                  <a:gd name="T44" fmla="*/ 35 w 81"/>
                  <a:gd name="T45" fmla="*/ 8 h 105"/>
                  <a:gd name="T46" fmla="*/ 37 w 81"/>
                  <a:gd name="T47" fmla="*/ 35 h 105"/>
                  <a:gd name="T48" fmla="*/ 18 w 81"/>
                  <a:gd name="T49" fmla="*/ 8 h 105"/>
                  <a:gd name="T50" fmla="*/ 20 w 81"/>
                  <a:gd name="T51" fmla="*/ 24 h 105"/>
                  <a:gd name="T52" fmla="*/ 14 w 81"/>
                  <a:gd name="T53" fmla="*/ 23 h 105"/>
                  <a:gd name="T54" fmla="*/ 14 w 81"/>
                  <a:gd name="T55" fmla="*/ 31 h 105"/>
                  <a:gd name="T56" fmla="*/ 7 w 81"/>
                  <a:gd name="T57" fmla="*/ 23 h 105"/>
                  <a:gd name="T58" fmla="*/ 0 w 81"/>
                  <a:gd name="T59" fmla="*/ 3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1" h="105">
                    <a:moveTo>
                      <a:pt x="0" y="35"/>
                    </a:moveTo>
                    <a:lnTo>
                      <a:pt x="14" y="49"/>
                    </a:lnTo>
                    <a:lnTo>
                      <a:pt x="20" y="40"/>
                    </a:lnTo>
                    <a:lnTo>
                      <a:pt x="30" y="58"/>
                    </a:lnTo>
                    <a:lnTo>
                      <a:pt x="21" y="54"/>
                    </a:lnTo>
                    <a:lnTo>
                      <a:pt x="30" y="68"/>
                    </a:lnTo>
                    <a:lnTo>
                      <a:pt x="25" y="70"/>
                    </a:lnTo>
                    <a:lnTo>
                      <a:pt x="32" y="73"/>
                    </a:lnTo>
                    <a:lnTo>
                      <a:pt x="28" y="79"/>
                    </a:lnTo>
                    <a:lnTo>
                      <a:pt x="41" y="79"/>
                    </a:lnTo>
                    <a:lnTo>
                      <a:pt x="44" y="88"/>
                    </a:lnTo>
                    <a:lnTo>
                      <a:pt x="51" y="75"/>
                    </a:lnTo>
                    <a:lnTo>
                      <a:pt x="67" y="84"/>
                    </a:lnTo>
                    <a:lnTo>
                      <a:pt x="53" y="89"/>
                    </a:lnTo>
                    <a:lnTo>
                      <a:pt x="48" y="98"/>
                    </a:lnTo>
                    <a:lnTo>
                      <a:pt x="49" y="105"/>
                    </a:lnTo>
                    <a:lnTo>
                      <a:pt x="58" y="103"/>
                    </a:lnTo>
                    <a:lnTo>
                      <a:pt x="81" y="79"/>
                    </a:lnTo>
                    <a:lnTo>
                      <a:pt x="46" y="63"/>
                    </a:lnTo>
                    <a:lnTo>
                      <a:pt x="48" y="47"/>
                    </a:lnTo>
                    <a:lnTo>
                      <a:pt x="55" y="21"/>
                    </a:lnTo>
                    <a:lnTo>
                      <a:pt x="42" y="0"/>
                    </a:lnTo>
                    <a:lnTo>
                      <a:pt x="35" y="8"/>
                    </a:lnTo>
                    <a:lnTo>
                      <a:pt x="37" y="35"/>
                    </a:lnTo>
                    <a:lnTo>
                      <a:pt x="18" y="8"/>
                    </a:lnTo>
                    <a:lnTo>
                      <a:pt x="20" y="24"/>
                    </a:lnTo>
                    <a:lnTo>
                      <a:pt x="14" y="23"/>
                    </a:lnTo>
                    <a:lnTo>
                      <a:pt x="14" y="31"/>
                    </a:lnTo>
                    <a:lnTo>
                      <a:pt x="7" y="23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Freeform 292">
                <a:extLst>
                  <a:ext uri="{FF2B5EF4-FFF2-40B4-BE49-F238E27FC236}">
                    <a16:creationId xmlns:a16="http://schemas.microsoft.com/office/drawing/2014/main" id="{026D1C8C-08F4-1E79-8E84-39D845E5D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0" y="2033"/>
                <a:ext cx="25" cy="58"/>
              </a:xfrm>
              <a:custGeom>
                <a:avLst/>
                <a:gdLst>
                  <a:gd name="T0" fmla="*/ 0 w 51"/>
                  <a:gd name="T1" fmla="*/ 45 h 116"/>
                  <a:gd name="T2" fmla="*/ 30 w 51"/>
                  <a:gd name="T3" fmla="*/ 40 h 116"/>
                  <a:gd name="T4" fmla="*/ 25 w 51"/>
                  <a:gd name="T5" fmla="*/ 28 h 116"/>
                  <a:gd name="T6" fmla="*/ 25 w 51"/>
                  <a:gd name="T7" fmla="*/ 21 h 116"/>
                  <a:gd name="T8" fmla="*/ 22 w 51"/>
                  <a:gd name="T9" fmla="*/ 19 h 116"/>
                  <a:gd name="T10" fmla="*/ 11 w 51"/>
                  <a:gd name="T11" fmla="*/ 19 h 116"/>
                  <a:gd name="T12" fmla="*/ 22 w 51"/>
                  <a:gd name="T13" fmla="*/ 7 h 116"/>
                  <a:gd name="T14" fmla="*/ 23 w 51"/>
                  <a:gd name="T15" fmla="*/ 12 h 116"/>
                  <a:gd name="T16" fmla="*/ 30 w 51"/>
                  <a:gd name="T17" fmla="*/ 1 h 116"/>
                  <a:gd name="T18" fmla="*/ 37 w 51"/>
                  <a:gd name="T19" fmla="*/ 0 h 116"/>
                  <a:gd name="T20" fmla="*/ 30 w 51"/>
                  <a:gd name="T21" fmla="*/ 28 h 116"/>
                  <a:gd name="T22" fmla="*/ 37 w 51"/>
                  <a:gd name="T23" fmla="*/ 26 h 116"/>
                  <a:gd name="T24" fmla="*/ 36 w 51"/>
                  <a:gd name="T25" fmla="*/ 24 h 116"/>
                  <a:gd name="T26" fmla="*/ 41 w 51"/>
                  <a:gd name="T27" fmla="*/ 21 h 116"/>
                  <a:gd name="T28" fmla="*/ 43 w 51"/>
                  <a:gd name="T29" fmla="*/ 31 h 116"/>
                  <a:gd name="T30" fmla="*/ 39 w 51"/>
                  <a:gd name="T31" fmla="*/ 33 h 116"/>
                  <a:gd name="T32" fmla="*/ 43 w 51"/>
                  <a:gd name="T33" fmla="*/ 33 h 116"/>
                  <a:gd name="T34" fmla="*/ 51 w 51"/>
                  <a:gd name="T35" fmla="*/ 35 h 116"/>
                  <a:gd name="T36" fmla="*/ 44 w 51"/>
                  <a:gd name="T37" fmla="*/ 38 h 116"/>
                  <a:gd name="T38" fmla="*/ 50 w 51"/>
                  <a:gd name="T39" fmla="*/ 38 h 116"/>
                  <a:gd name="T40" fmla="*/ 41 w 51"/>
                  <a:gd name="T41" fmla="*/ 45 h 116"/>
                  <a:gd name="T42" fmla="*/ 48 w 51"/>
                  <a:gd name="T43" fmla="*/ 51 h 116"/>
                  <a:gd name="T44" fmla="*/ 43 w 51"/>
                  <a:gd name="T45" fmla="*/ 54 h 116"/>
                  <a:gd name="T46" fmla="*/ 46 w 51"/>
                  <a:gd name="T47" fmla="*/ 58 h 116"/>
                  <a:gd name="T48" fmla="*/ 34 w 51"/>
                  <a:gd name="T49" fmla="*/ 61 h 116"/>
                  <a:gd name="T50" fmla="*/ 39 w 51"/>
                  <a:gd name="T51" fmla="*/ 63 h 116"/>
                  <a:gd name="T52" fmla="*/ 36 w 51"/>
                  <a:gd name="T53" fmla="*/ 67 h 116"/>
                  <a:gd name="T54" fmla="*/ 39 w 51"/>
                  <a:gd name="T55" fmla="*/ 72 h 116"/>
                  <a:gd name="T56" fmla="*/ 36 w 51"/>
                  <a:gd name="T57" fmla="*/ 75 h 116"/>
                  <a:gd name="T58" fmla="*/ 34 w 51"/>
                  <a:gd name="T59" fmla="*/ 88 h 116"/>
                  <a:gd name="T60" fmla="*/ 30 w 51"/>
                  <a:gd name="T61" fmla="*/ 89 h 116"/>
                  <a:gd name="T62" fmla="*/ 30 w 51"/>
                  <a:gd name="T63" fmla="*/ 96 h 116"/>
                  <a:gd name="T64" fmla="*/ 27 w 51"/>
                  <a:gd name="T65" fmla="*/ 96 h 116"/>
                  <a:gd name="T66" fmla="*/ 22 w 51"/>
                  <a:gd name="T67" fmla="*/ 116 h 116"/>
                  <a:gd name="T68" fmla="*/ 18 w 51"/>
                  <a:gd name="T69" fmla="*/ 114 h 116"/>
                  <a:gd name="T70" fmla="*/ 20 w 51"/>
                  <a:gd name="T71" fmla="*/ 109 h 116"/>
                  <a:gd name="T72" fmla="*/ 15 w 51"/>
                  <a:gd name="T73" fmla="*/ 103 h 116"/>
                  <a:gd name="T74" fmla="*/ 20 w 51"/>
                  <a:gd name="T75" fmla="*/ 98 h 116"/>
                  <a:gd name="T76" fmla="*/ 30 w 51"/>
                  <a:gd name="T77" fmla="*/ 72 h 116"/>
                  <a:gd name="T78" fmla="*/ 27 w 51"/>
                  <a:gd name="T79" fmla="*/ 72 h 116"/>
                  <a:gd name="T80" fmla="*/ 30 w 51"/>
                  <a:gd name="T81" fmla="*/ 63 h 116"/>
                  <a:gd name="T82" fmla="*/ 27 w 51"/>
                  <a:gd name="T83" fmla="*/ 65 h 116"/>
                  <a:gd name="T84" fmla="*/ 30 w 51"/>
                  <a:gd name="T85" fmla="*/ 56 h 116"/>
                  <a:gd name="T86" fmla="*/ 27 w 51"/>
                  <a:gd name="T87" fmla="*/ 59 h 116"/>
                  <a:gd name="T88" fmla="*/ 27 w 51"/>
                  <a:gd name="T89" fmla="*/ 56 h 116"/>
                  <a:gd name="T90" fmla="*/ 22 w 51"/>
                  <a:gd name="T91" fmla="*/ 68 h 116"/>
                  <a:gd name="T92" fmla="*/ 18 w 51"/>
                  <a:gd name="T93" fmla="*/ 67 h 116"/>
                  <a:gd name="T94" fmla="*/ 16 w 51"/>
                  <a:gd name="T95" fmla="*/ 70 h 116"/>
                  <a:gd name="T96" fmla="*/ 11 w 51"/>
                  <a:gd name="T97" fmla="*/ 63 h 116"/>
                  <a:gd name="T98" fmla="*/ 15 w 51"/>
                  <a:gd name="T99" fmla="*/ 56 h 116"/>
                  <a:gd name="T100" fmla="*/ 8 w 51"/>
                  <a:gd name="T101" fmla="*/ 59 h 116"/>
                  <a:gd name="T102" fmla="*/ 9 w 51"/>
                  <a:gd name="T103" fmla="*/ 58 h 116"/>
                  <a:gd name="T104" fmla="*/ 0 w 51"/>
                  <a:gd name="T105" fmla="*/ 52 h 116"/>
                  <a:gd name="T106" fmla="*/ 0 w 51"/>
                  <a:gd name="T107" fmla="*/ 4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1" h="116">
                    <a:moveTo>
                      <a:pt x="0" y="45"/>
                    </a:moveTo>
                    <a:lnTo>
                      <a:pt x="30" y="40"/>
                    </a:lnTo>
                    <a:lnTo>
                      <a:pt x="25" y="28"/>
                    </a:lnTo>
                    <a:lnTo>
                      <a:pt x="25" y="21"/>
                    </a:lnTo>
                    <a:lnTo>
                      <a:pt x="22" y="19"/>
                    </a:lnTo>
                    <a:lnTo>
                      <a:pt x="11" y="19"/>
                    </a:lnTo>
                    <a:lnTo>
                      <a:pt x="22" y="7"/>
                    </a:lnTo>
                    <a:lnTo>
                      <a:pt x="23" y="12"/>
                    </a:lnTo>
                    <a:lnTo>
                      <a:pt x="30" y="1"/>
                    </a:lnTo>
                    <a:lnTo>
                      <a:pt x="37" y="0"/>
                    </a:lnTo>
                    <a:lnTo>
                      <a:pt x="30" y="28"/>
                    </a:lnTo>
                    <a:lnTo>
                      <a:pt x="37" y="26"/>
                    </a:lnTo>
                    <a:lnTo>
                      <a:pt x="36" y="24"/>
                    </a:lnTo>
                    <a:lnTo>
                      <a:pt x="41" y="21"/>
                    </a:lnTo>
                    <a:lnTo>
                      <a:pt x="43" y="31"/>
                    </a:lnTo>
                    <a:lnTo>
                      <a:pt x="39" y="33"/>
                    </a:lnTo>
                    <a:lnTo>
                      <a:pt x="43" y="33"/>
                    </a:lnTo>
                    <a:lnTo>
                      <a:pt x="51" y="35"/>
                    </a:lnTo>
                    <a:lnTo>
                      <a:pt x="44" y="38"/>
                    </a:lnTo>
                    <a:lnTo>
                      <a:pt x="50" y="38"/>
                    </a:lnTo>
                    <a:lnTo>
                      <a:pt x="41" y="45"/>
                    </a:lnTo>
                    <a:lnTo>
                      <a:pt x="48" y="51"/>
                    </a:lnTo>
                    <a:lnTo>
                      <a:pt x="43" y="54"/>
                    </a:lnTo>
                    <a:lnTo>
                      <a:pt x="46" y="58"/>
                    </a:lnTo>
                    <a:lnTo>
                      <a:pt x="34" y="61"/>
                    </a:lnTo>
                    <a:lnTo>
                      <a:pt x="39" y="63"/>
                    </a:lnTo>
                    <a:lnTo>
                      <a:pt x="36" y="67"/>
                    </a:lnTo>
                    <a:lnTo>
                      <a:pt x="39" y="72"/>
                    </a:lnTo>
                    <a:lnTo>
                      <a:pt x="36" y="75"/>
                    </a:lnTo>
                    <a:lnTo>
                      <a:pt x="34" y="88"/>
                    </a:lnTo>
                    <a:lnTo>
                      <a:pt x="30" y="89"/>
                    </a:lnTo>
                    <a:lnTo>
                      <a:pt x="30" y="96"/>
                    </a:lnTo>
                    <a:lnTo>
                      <a:pt x="27" y="96"/>
                    </a:lnTo>
                    <a:lnTo>
                      <a:pt x="22" y="116"/>
                    </a:lnTo>
                    <a:lnTo>
                      <a:pt x="18" y="114"/>
                    </a:lnTo>
                    <a:lnTo>
                      <a:pt x="20" y="109"/>
                    </a:lnTo>
                    <a:lnTo>
                      <a:pt x="15" y="103"/>
                    </a:lnTo>
                    <a:lnTo>
                      <a:pt x="20" y="98"/>
                    </a:lnTo>
                    <a:lnTo>
                      <a:pt x="30" y="72"/>
                    </a:lnTo>
                    <a:lnTo>
                      <a:pt x="27" y="72"/>
                    </a:lnTo>
                    <a:lnTo>
                      <a:pt x="30" y="63"/>
                    </a:lnTo>
                    <a:lnTo>
                      <a:pt x="27" y="65"/>
                    </a:lnTo>
                    <a:lnTo>
                      <a:pt x="30" y="56"/>
                    </a:lnTo>
                    <a:lnTo>
                      <a:pt x="27" y="59"/>
                    </a:lnTo>
                    <a:lnTo>
                      <a:pt x="27" y="56"/>
                    </a:lnTo>
                    <a:lnTo>
                      <a:pt x="22" y="68"/>
                    </a:lnTo>
                    <a:lnTo>
                      <a:pt x="18" y="67"/>
                    </a:lnTo>
                    <a:lnTo>
                      <a:pt x="16" y="70"/>
                    </a:lnTo>
                    <a:lnTo>
                      <a:pt x="11" y="63"/>
                    </a:lnTo>
                    <a:lnTo>
                      <a:pt x="15" y="56"/>
                    </a:lnTo>
                    <a:lnTo>
                      <a:pt x="8" y="59"/>
                    </a:lnTo>
                    <a:lnTo>
                      <a:pt x="9" y="58"/>
                    </a:lnTo>
                    <a:lnTo>
                      <a:pt x="0" y="52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Freeform 293">
                <a:extLst>
                  <a:ext uri="{FF2B5EF4-FFF2-40B4-BE49-F238E27FC236}">
                    <a16:creationId xmlns:a16="http://schemas.microsoft.com/office/drawing/2014/main" id="{E010D5C7-F712-748D-86A7-10E813D65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2" y="2295"/>
                <a:ext cx="32" cy="28"/>
              </a:xfrm>
              <a:custGeom>
                <a:avLst/>
                <a:gdLst>
                  <a:gd name="T0" fmla="*/ 0 w 63"/>
                  <a:gd name="T1" fmla="*/ 46 h 57"/>
                  <a:gd name="T2" fmla="*/ 2 w 63"/>
                  <a:gd name="T3" fmla="*/ 42 h 57"/>
                  <a:gd name="T4" fmla="*/ 4 w 63"/>
                  <a:gd name="T5" fmla="*/ 41 h 57"/>
                  <a:gd name="T6" fmla="*/ 9 w 63"/>
                  <a:gd name="T7" fmla="*/ 44 h 57"/>
                  <a:gd name="T8" fmla="*/ 9 w 63"/>
                  <a:gd name="T9" fmla="*/ 46 h 57"/>
                  <a:gd name="T10" fmla="*/ 11 w 63"/>
                  <a:gd name="T11" fmla="*/ 46 h 57"/>
                  <a:gd name="T12" fmla="*/ 11 w 63"/>
                  <a:gd name="T13" fmla="*/ 44 h 57"/>
                  <a:gd name="T14" fmla="*/ 14 w 63"/>
                  <a:gd name="T15" fmla="*/ 46 h 57"/>
                  <a:gd name="T16" fmla="*/ 19 w 63"/>
                  <a:gd name="T17" fmla="*/ 46 h 57"/>
                  <a:gd name="T18" fmla="*/ 32 w 63"/>
                  <a:gd name="T19" fmla="*/ 42 h 57"/>
                  <a:gd name="T20" fmla="*/ 32 w 63"/>
                  <a:gd name="T21" fmla="*/ 39 h 57"/>
                  <a:gd name="T22" fmla="*/ 25 w 63"/>
                  <a:gd name="T23" fmla="*/ 42 h 57"/>
                  <a:gd name="T24" fmla="*/ 16 w 63"/>
                  <a:gd name="T25" fmla="*/ 42 h 57"/>
                  <a:gd name="T26" fmla="*/ 16 w 63"/>
                  <a:gd name="T27" fmla="*/ 39 h 57"/>
                  <a:gd name="T28" fmla="*/ 21 w 63"/>
                  <a:gd name="T29" fmla="*/ 35 h 57"/>
                  <a:gd name="T30" fmla="*/ 25 w 63"/>
                  <a:gd name="T31" fmla="*/ 30 h 57"/>
                  <a:gd name="T32" fmla="*/ 30 w 63"/>
                  <a:gd name="T33" fmla="*/ 30 h 57"/>
                  <a:gd name="T34" fmla="*/ 37 w 63"/>
                  <a:gd name="T35" fmla="*/ 27 h 57"/>
                  <a:gd name="T36" fmla="*/ 37 w 63"/>
                  <a:gd name="T37" fmla="*/ 25 h 57"/>
                  <a:gd name="T38" fmla="*/ 30 w 63"/>
                  <a:gd name="T39" fmla="*/ 27 h 57"/>
                  <a:gd name="T40" fmla="*/ 25 w 63"/>
                  <a:gd name="T41" fmla="*/ 27 h 57"/>
                  <a:gd name="T42" fmla="*/ 23 w 63"/>
                  <a:gd name="T43" fmla="*/ 21 h 57"/>
                  <a:gd name="T44" fmla="*/ 18 w 63"/>
                  <a:gd name="T45" fmla="*/ 14 h 57"/>
                  <a:gd name="T46" fmla="*/ 14 w 63"/>
                  <a:gd name="T47" fmla="*/ 16 h 57"/>
                  <a:gd name="T48" fmla="*/ 11 w 63"/>
                  <a:gd name="T49" fmla="*/ 13 h 57"/>
                  <a:gd name="T50" fmla="*/ 11 w 63"/>
                  <a:gd name="T51" fmla="*/ 11 h 57"/>
                  <a:gd name="T52" fmla="*/ 12 w 63"/>
                  <a:gd name="T53" fmla="*/ 9 h 57"/>
                  <a:gd name="T54" fmla="*/ 12 w 63"/>
                  <a:gd name="T55" fmla="*/ 4 h 57"/>
                  <a:gd name="T56" fmla="*/ 19 w 63"/>
                  <a:gd name="T57" fmla="*/ 2 h 57"/>
                  <a:gd name="T58" fmla="*/ 21 w 63"/>
                  <a:gd name="T59" fmla="*/ 6 h 57"/>
                  <a:gd name="T60" fmla="*/ 21 w 63"/>
                  <a:gd name="T61" fmla="*/ 0 h 57"/>
                  <a:gd name="T62" fmla="*/ 32 w 63"/>
                  <a:gd name="T63" fmla="*/ 0 h 57"/>
                  <a:gd name="T64" fmla="*/ 37 w 63"/>
                  <a:gd name="T65" fmla="*/ 4 h 57"/>
                  <a:gd name="T66" fmla="*/ 42 w 63"/>
                  <a:gd name="T67" fmla="*/ 21 h 57"/>
                  <a:gd name="T68" fmla="*/ 54 w 63"/>
                  <a:gd name="T69" fmla="*/ 27 h 57"/>
                  <a:gd name="T70" fmla="*/ 56 w 63"/>
                  <a:gd name="T71" fmla="*/ 32 h 57"/>
                  <a:gd name="T72" fmla="*/ 63 w 63"/>
                  <a:gd name="T73" fmla="*/ 39 h 57"/>
                  <a:gd name="T74" fmla="*/ 62 w 63"/>
                  <a:gd name="T75" fmla="*/ 46 h 57"/>
                  <a:gd name="T76" fmla="*/ 58 w 63"/>
                  <a:gd name="T77" fmla="*/ 50 h 57"/>
                  <a:gd name="T78" fmla="*/ 44 w 63"/>
                  <a:gd name="T79" fmla="*/ 57 h 57"/>
                  <a:gd name="T80" fmla="*/ 40 w 63"/>
                  <a:gd name="T81" fmla="*/ 53 h 57"/>
                  <a:gd name="T82" fmla="*/ 44 w 63"/>
                  <a:gd name="T83" fmla="*/ 50 h 57"/>
                  <a:gd name="T84" fmla="*/ 35 w 63"/>
                  <a:gd name="T85" fmla="*/ 53 h 57"/>
                  <a:gd name="T86" fmla="*/ 33 w 63"/>
                  <a:gd name="T87" fmla="*/ 51 h 57"/>
                  <a:gd name="T88" fmla="*/ 28 w 63"/>
                  <a:gd name="T89" fmla="*/ 55 h 57"/>
                  <a:gd name="T90" fmla="*/ 21 w 63"/>
                  <a:gd name="T91" fmla="*/ 51 h 57"/>
                  <a:gd name="T92" fmla="*/ 19 w 63"/>
                  <a:gd name="T93" fmla="*/ 53 h 57"/>
                  <a:gd name="T94" fmla="*/ 9 w 63"/>
                  <a:gd name="T95" fmla="*/ 53 h 57"/>
                  <a:gd name="T96" fmla="*/ 7 w 63"/>
                  <a:gd name="T97" fmla="*/ 55 h 57"/>
                  <a:gd name="T98" fmla="*/ 2 w 63"/>
                  <a:gd name="T99" fmla="*/ 53 h 57"/>
                  <a:gd name="T100" fmla="*/ 0 w 63"/>
                  <a:gd name="T101" fmla="*/ 4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3" h="57">
                    <a:moveTo>
                      <a:pt x="0" y="46"/>
                    </a:moveTo>
                    <a:lnTo>
                      <a:pt x="2" y="42"/>
                    </a:lnTo>
                    <a:lnTo>
                      <a:pt x="4" y="41"/>
                    </a:lnTo>
                    <a:lnTo>
                      <a:pt x="9" y="44"/>
                    </a:lnTo>
                    <a:lnTo>
                      <a:pt x="9" y="46"/>
                    </a:lnTo>
                    <a:lnTo>
                      <a:pt x="11" y="46"/>
                    </a:lnTo>
                    <a:lnTo>
                      <a:pt x="11" y="44"/>
                    </a:lnTo>
                    <a:lnTo>
                      <a:pt x="14" y="46"/>
                    </a:lnTo>
                    <a:lnTo>
                      <a:pt x="19" y="46"/>
                    </a:lnTo>
                    <a:lnTo>
                      <a:pt x="32" y="42"/>
                    </a:lnTo>
                    <a:lnTo>
                      <a:pt x="32" y="39"/>
                    </a:lnTo>
                    <a:lnTo>
                      <a:pt x="25" y="42"/>
                    </a:lnTo>
                    <a:lnTo>
                      <a:pt x="16" y="42"/>
                    </a:lnTo>
                    <a:lnTo>
                      <a:pt x="16" y="39"/>
                    </a:lnTo>
                    <a:lnTo>
                      <a:pt x="21" y="35"/>
                    </a:lnTo>
                    <a:lnTo>
                      <a:pt x="25" y="30"/>
                    </a:lnTo>
                    <a:lnTo>
                      <a:pt x="30" y="30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0" y="27"/>
                    </a:lnTo>
                    <a:lnTo>
                      <a:pt x="25" y="27"/>
                    </a:lnTo>
                    <a:lnTo>
                      <a:pt x="23" y="21"/>
                    </a:lnTo>
                    <a:lnTo>
                      <a:pt x="18" y="14"/>
                    </a:lnTo>
                    <a:lnTo>
                      <a:pt x="14" y="16"/>
                    </a:lnTo>
                    <a:lnTo>
                      <a:pt x="11" y="13"/>
                    </a:lnTo>
                    <a:lnTo>
                      <a:pt x="11" y="11"/>
                    </a:lnTo>
                    <a:lnTo>
                      <a:pt x="12" y="9"/>
                    </a:lnTo>
                    <a:lnTo>
                      <a:pt x="12" y="4"/>
                    </a:lnTo>
                    <a:lnTo>
                      <a:pt x="19" y="2"/>
                    </a:lnTo>
                    <a:lnTo>
                      <a:pt x="21" y="6"/>
                    </a:lnTo>
                    <a:lnTo>
                      <a:pt x="21" y="0"/>
                    </a:lnTo>
                    <a:lnTo>
                      <a:pt x="32" y="0"/>
                    </a:lnTo>
                    <a:lnTo>
                      <a:pt x="37" y="4"/>
                    </a:lnTo>
                    <a:lnTo>
                      <a:pt x="42" y="21"/>
                    </a:lnTo>
                    <a:lnTo>
                      <a:pt x="54" y="27"/>
                    </a:lnTo>
                    <a:lnTo>
                      <a:pt x="56" y="32"/>
                    </a:lnTo>
                    <a:lnTo>
                      <a:pt x="63" y="39"/>
                    </a:lnTo>
                    <a:lnTo>
                      <a:pt x="62" y="46"/>
                    </a:lnTo>
                    <a:lnTo>
                      <a:pt x="58" y="50"/>
                    </a:lnTo>
                    <a:lnTo>
                      <a:pt x="44" y="57"/>
                    </a:lnTo>
                    <a:lnTo>
                      <a:pt x="40" y="53"/>
                    </a:lnTo>
                    <a:lnTo>
                      <a:pt x="44" y="50"/>
                    </a:lnTo>
                    <a:lnTo>
                      <a:pt x="35" y="53"/>
                    </a:lnTo>
                    <a:lnTo>
                      <a:pt x="33" y="51"/>
                    </a:lnTo>
                    <a:lnTo>
                      <a:pt x="28" y="55"/>
                    </a:lnTo>
                    <a:lnTo>
                      <a:pt x="21" y="51"/>
                    </a:lnTo>
                    <a:lnTo>
                      <a:pt x="19" y="53"/>
                    </a:lnTo>
                    <a:lnTo>
                      <a:pt x="9" y="53"/>
                    </a:lnTo>
                    <a:lnTo>
                      <a:pt x="7" y="55"/>
                    </a:lnTo>
                    <a:lnTo>
                      <a:pt x="2" y="53"/>
                    </a:lnTo>
                    <a:lnTo>
                      <a:pt x="0" y="4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Freeform 294">
                <a:extLst>
                  <a:ext uri="{FF2B5EF4-FFF2-40B4-BE49-F238E27FC236}">
                    <a16:creationId xmlns:a16="http://schemas.microsoft.com/office/drawing/2014/main" id="{3291EA27-B5F2-5DF7-2928-92C356A04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9" y="2551"/>
                <a:ext cx="23" cy="23"/>
              </a:xfrm>
              <a:custGeom>
                <a:avLst/>
                <a:gdLst>
                  <a:gd name="T0" fmla="*/ 0 w 45"/>
                  <a:gd name="T1" fmla="*/ 20 h 46"/>
                  <a:gd name="T2" fmla="*/ 1 w 45"/>
                  <a:gd name="T3" fmla="*/ 18 h 46"/>
                  <a:gd name="T4" fmla="*/ 0 w 45"/>
                  <a:gd name="T5" fmla="*/ 18 h 46"/>
                  <a:gd name="T6" fmla="*/ 0 w 45"/>
                  <a:gd name="T7" fmla="*/ 13 h 46"/>
                  <a:gd name="T8" fmla="*/ 5 w 45"/>
                  <a:gd name="T9" fmla="*/ 7 h 46"/>
                  <a:gd name="T10" fmla="*/ 3 w 45"/>
                  <a:gd name="T11" fmla="*/ 4 h 46"/>
                  <a:gd name="T12" fmla="*/ 3 w 45"/>
                  <a:gd name="T13" fmla="*/ 2 h 46"/>
                  <a:gd name="T14" fmla="*/ 7 w 45"/>
                  <a:gd name="T15" fmla="*/ 2 h 46"/>
                  <a:gd name="T16" fmla="*/ 9 w 45"/>
                  <a:gd name="T17" fmla="*/ 2 h 46"/>
                  <a:gd name="T18" fmla="*/ 10 w 45"/>
                  <a:gd name="T19" fmla="*/ 2 h 46"/>
                  <a:gd name="T20" fmla="*/ 12 w 45"/>
                  <a:gd name="T21" fmla="*/ 2 h 46"/>
                  <a:gd name="T22" fmla="*/ 12 w 45"/>
                  <a:gd name="T23" fmla="*/ 0 h 46"/>
                  <a:gd name="T24" fmla="*/ 14 w 45"/>
                  <a:gd name="T25" fmla="*/ 2 h 46"/>
                  <a:gd name="T26" fmla="*/ 16 w 45"/>
                  <a:gd name="T27" fmla="*/ 2 h 46"/>
                  <a:gd name="T28" fmla="*/ 17 w 45"/>
                  <a:gd name="T29" fmla="*/ 0 h 46"/>
                  <a:gd name="T30" fmla="*/ 19 w 45"/>
                  <a:gd name="T31" fmla="*/ 2 h 46"/>
                  <a:gd name="T32" fmla="*/ 21 w 45"/>
                  <a:gd name="T33" fmla="*/ 2 h 46"/>
                  <a:gd name="T34" fmla="*/ 23 w 45"/>
                  <a:gd name="T35" fmla="*/ 4 h 46"/>
                  <a:gd name="T36" fmla="*/ 28 w 45"/>
                  <a:gd name="T37" fmla="*/ 6 h 46"/>
                  <a:gd name="T38" fmla="*/ 28 w 45"/>
                  <a:gd name="T39" fmla="*/ 9 h 46"/>
                  <a:gd name="T40" fmla="*/ 26 w 45"/>
                  <a:gd name="T41" fmla="*/ 13 h 46"/>
                  <a:gd name="T42" fmla="*/ 28 w 45"/>
                  <a:gd name="T43" fmla="*/ 11 h 46"/>
                  <a:gd name="T44" fmla="*/ 28 w 45"/>
                  <a:gd name="T45" fmla="*/ 14 h 46"/>
                  <a:gd name="T46" fmla="*/ 30 w 45"/>
                  <a:gd name="T47" fmla="*/ 14 h 46"/>
                  <a:gd name="T48" fmla="*/ 31 w 45"/>
                  <a:gd name="T49" fmla="*/ 21 h 46"/>
                  <a:gd name="T50" fmla="*/ 31 w 45"/>
                  <a:gd name="T51" fmla="*/ 23 h 46"/>
                  <a:gd name="T52" fmla="*/ 37 w 45"/>
                  <a:gd name="T53" fmla="*/ 23 h 46"/>
                  <a:gd name="T54" fmla="*/ 38 w 45"/>
                  <a:gd name="T55" fmla="*/ 21 h 46"/>
                  <a:gd name="T56" fmla="*/ 42 w 45"/>
                  <a:gd name="T57" fmla="*/ 21 h 46"/>
                  <a:gd name="T58" fmla="*/ 42 w 45"/>
                  <a:gd name="T59" fmla="*/ 23 h 46"/>
                  <a:gd name="T60" fmla="*/ 45 w 45"/>
                  <a:gd name="T61" fmla="*/ 23 h 46"/>
                  <a:gd name="T62" fmla="*/ 45 w 45"/>
                  <a:gd name="T63" fmla="*/ 25 h 46"/>
                  <a:gd name="T64" fmla="*/ 42 w 45"/>
                  <a:gd name="T65" fmla="*/ 28 h 46"/>
                  <a:gd name="T66" fmla="*/ 38 w 45"/>
                  <a:gd name="T67" fmla="*/ 32 h 46"/>
                  <a:gd name="T68" fmla="*/ 37 w 45"/>
                  <a:gd name="T69" fmla="*/ 34 h 46"/>
                  <a:gd name="T70" fmla="*/ 31 w 45"/>
                  <a:gd name="T71" fmla="*/ 36 h 46"/>
                  <a:gd name="T72" fmla="*/ 26 w 45"/>
                  <a:gd name="T73" fmla="*/ 39 h 46"/>
                  <a:gd name="T74" fmla="*/ 24 w 45"/>
                  <a:gd name="T75" fmla="*/ 39 h 46"/>
                  <a:gd name="T76" fmla="*/ 19 w 45"/>
                  <a:gd name="T77" fmla="*/ 43 h 46"/>
                  <a:gd name="T78" fmla="*/ 17 w 45"/>
                  <a:gd name="T79" fmla="*/ 44 h 46"/>
                  <a:gd name="T80" fmla="*/ 16 w 45"/>
                  <a:gd name="T81" fmla="*/ 44 h 46"/>
                  <a:gd name="T82" fmla="*/ 14 w 45"/>
                  <a:gd name="T83" fmla="*/ 44 h 46"/>
                  <a:gd name="T84" fmla="*/ 16 w 45"/>
                  <a:gd name="T85" fmla="*/ 46 h 46"/>
                  <a:gd name="T86" fmla="*/ 14 w 45"/>
                  <a:gd name="T87" fmla="*/ 46 h 46"/>
                  <a:gd name="T88" fmla="*/ 12 w 45"/>
                  <a:gd name="T89" fmla="*/ 44 h 46"/>
                  <a:gd name="T90" fmla="*/ 10 w 45"/>
                  <a:gd name="T91" fmla="*/ 44 h 46"/>
                  <a:gd name="T92" fmla="*/ 10 w 45"/>
                  <a:gd name="T93" fmla="*/ 43 h 46"/>
                  <a:gd name="T94" fmla="*/ 14 w 45"/>
                  <a:gd name="T95" fmla="*/ 37 h 46"/>
                  <a:gd name="T96" fmla="*/ 10 w 45"/>
                  <a:gd name="T97" fmla="*/ 41 h 46"/>
                  <a:gd name="T98" fmla="*/ 9 w 45"/>
                  <a:gd name="T99" fmla="*/ 41 h 46"/>
                  <a:gd name="T100" fmla="*/ 7 w 45"/>
                  <a:gd name="T101" fmla="*/ 37 h 46"/>
                  <a:gd name="T102" fmla="*/ 5 w 45"/>
                  <a:gd name="T103" fmla="*/ 37 h 46"/>
                  <a:gd name="T104" fmla="*/ 3 w 45"/>
                  <a:gd name="T105" fmla="*/ 34 h 46"/>
                  <a:gd name="T106" fmla="*/ 3 w 45"/>
                  <a:gd name="T107" fmla="*/ 32 h 46"/>
                  <a:gd name="T108" fmla="*/ 1 w 45"/>
                  <a:gd name="T109" fmla="*/ 28 h 46"/>
                  <a:gd name="T110" fmla="*/ 1 w 45"/>
                  <a:gd name="T111" fmla="*/ 27 h 46"/>
                  <a:gd name="T112" fmla="*/ 0 w 45"/>
                  <a:gd name="T113" fmla="*/ 25 h 46"/>
                  <a:gd name="T114" fmla="*/ 0 w 45"/>
                  <a:gd name="T115" fmla="*/ 23 h 46"/>
                  <a:gd name="T116" fmla="*/ 0 w 45"/>
                  <a:gd name="T117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5" h="46">
                    <a:moveTo>
                      <a:pt x="0" y="20"/>
                    </a:moveTo>
                    <a:lnTo>
                      <a:pt x="1" y="18"/>
                    </a:lnTo>
                    <a:lnTo>
                      <a:pt x="0" y="18"/>
                    </a:lnTo>
                    <a:lnTo>
                      <a:pt x="0" y="13"/>
                    </a:lnTo>
                    <a:lnTo>
                      <a:pt x="5" y="7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4" y="2"/>
                    </a:lnTo>
                    <a:lnTo>
                      <a:pt x="16" y="2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8" y="6"/>
                    </a:lnTo>
                    <a:lnTo>
                      <a:pt x="28" y="9"/>
                    </a:lnTo>
                    <a:lnTo>
                      <a:pt x="26" y="13"/>
                    </a:lnTo>
                    <a:lnTo>
                      <a:pt x="28" y="11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1" y="21"/>
                    </a:lnTo>
                    <a:lnTo>
                      <a:pt x="31" y="23"/>
                    </a:lnTo>
                    <a:lnTo>
                      <a:pt x="37" y="23"/>
                    </a:lnTo>
                    <a:lnTo>
                      <a:pt x="38" y="21"/>
                    </a:lnTo>
                    <a:lnTo>
                      <a:pt x="42" y="21"/>
                    </a:lnTo>
                    <a:lnTo>
                      <a:pt x="42" y="23"/>
                    </a:lnTo>
                    <a:lnTo>
                      <a:pt x="45" y="23"/>
                    </a:lnTo>
                    <a:lnTo>
                      <a:pt x="45" y="25"/>
                    </a:lnTo>
                    <a:lnTo>
                      <a:pt x="42" y="28"/>
                    </a:lnTo>
                    <a:lnTo>
                      <a:pt x="38" y="32"/>
                    </a:lnTo>
                    <a:lnTo>
                      <a:pt x="37" y="34"/>
                    </a:lnTo>
                    <a:lnTo>
                      <a:pt x="31" y="36"/>
                    </a:lnTo>
                    <a:lnTo>
                      <a:pt x="26" y="39"/>
                    </a:lnTo>
                    <a:lnTo>
                      <a:pt x="24" y="39"/>
                    </a:lnTo>
                    <a:lnTo>
                      <a:pt x="19" y="43"/>
                    </a:lnTo>
                    <a:lnTo>
                      <a:pt x="17" y="44"/>
                    </a:lnTo>
                    <a:lnTo>
                      <a:pt x="16" y="44"/>
                    </a:lnTo>
                    <a:lnTo>
                      <a:pt x="14" y="44"/>
                    </a:lnTo>
                    <a:lnTo>
                      <a:pt x="16" y="46"/>
                    </a:lnTo>
                    <a:lnTo>
                      <a:pt x="14" y="46"/>
                    </a:lnTo>
                    <a:lnTo>
                      <a:pt x="12" y="44"/>
                    </a:lnTo>
                    <a:lnTo>
                      <a:pt x="10" y="44"/>
                    </a:lnTo>
                    <a:lnTo>
                      <a:pt x="10" y="43"/>
                    </a:lnTo>
                    <a:lnTo>
                      <a:pt x="14" y="37"/>
                    </a:lnTo>
                    <a:lnTo>
                      <a:pt x="10" y="41"/>
                    </a:lnTo>
                    <a:lnTo>
                      <a:pt x="9" y="41"/>
                    </a:lnTo>
                    <a:lnTo>
                      <a:pt x="7" y="37"/>
                    </a:lnTo>
                    <a:lnTo>
                      <a:pt x="5" y="37"/>
                    </a:lnTo>
                    <a:lnTo>
                      <a:pt x="3" y="34"/>
                    </a:lnTo>
                    <a:lnTo>
                      <a:pt x="3" y="32"/>
                    </a:lnTo>
                    <a:lnTo>
                      <a:pt x="1" y="28"/>
                    </a:lnTo>
                    <a:lnTo>
                      <a:pt x="1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Freeform 295">
                <a:extLst>
                  <a:ext uri="{FF2B5EF4-FFF2-40B4-BE49-F238E27FC236}">
                    <a16:creationId xmlns:a16="http://schemas.microsoft.com/office/drawing/2014/main" id="{13E0FEE6-DA0C-DE7E-E4A7-8609B7F93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6" y="2347"/>
                <a:ext cx="20" cy="26"/>
              </a:xfrm>
              <a:custGeom>
                <a:avLst/>
                <a:gdLst>
                  <a:gd name="T0" fmla="*/ 0 w 40"/>
                  <a:gd name="T1" fmla="*/ 30 h 51"/>
                  <a:gd name="T2" fmla="*/ 1 w 40"/>
                  <a:gd name="T3" fmla="*/ 33 h 51"/>
                  <a:gd name="T4" fmla="*/ 12 w 40"/>
                  <a:gd name="T5" fmla="*/ 28 h 51"/>
                  <a:gd name="T6" fmla="*/ 19 w 40"/>
                  <a:gd name="T7" fmla="*/ 19 h 51"/>
                  <a:gd name="T8" fmla="*/ 22 w 40"/>
                  <a:gd name="T9" fmla="*/ 21 h 51"/>
                  <a:gd name="T10" fmla="*/ 24 w 40"/>
                  <a:gd name="T11" fmla="*/ 26 h 51"/>
                  <a:gd name="T12" fmla="*/ 17 w 40"/>
                  <a:gd name="T13" fmla="*/ 28 h 51"/>
                  <a:gd name="T14" fmla="*/ 17 w 40"/>
                  <a:gd name="T15" fmla="*/ 30 h 51"/>
                  <a:gd name="T16" fmla="*/ 19 w 40"/>
                  <a:gd name="T17" fmla="*/ 31 h 51"/>
                  <a:gd name="T18" fmla="*/ 22 w 40"/>
                  <a:gd name="T19" fmla="*/ 40 h 51"/>
                  <a:gd name="T20" fmla="*/ 17 w 40"/>
                  <a:gd name="T21" fmla="*/ 40 h 51"/>
                  <a:gd name="T22" fmla="*/ 12 w 40"/>
                  <a:gd name="T23" fmla="*/ 47 h 51"/>
                  <a:gd name="T24" fmla="*/ 14 w 40"/>
                  <a:gd name="T25" fmla="*/ 51 h 51"/>
                  <a:gd name="T26" fmla="*/ 21 w 40"/>
                  <a:gd name="T27" fmla="*/ 51 h 51"/>
                  <a:gd name="T28" fmla="*/ 24 w 40"/>
                  <a:gd name="T29" fmla="*/ 47 h 51"/>
                  <a:gd name="T30" fmla="*/ 33 w 40"/>
                  <a:gd name="T31" fmla="*/ 45 h 51"/>
                  <a:gd name="T32" fmla="*/ 35 w 40"/>
                  <a:gd name="T33" fmla="*/ 44 h 51"/>
                  <a:gd name="T34" fmla="*/ 38 w 40"/>
                  <a:gd name="T35" fmla="*/ 42 h 51"/>
                  <a:gd name="T36" fmla="*/ 40 w 40"/>
                  <a:gd name="T37" fmla="*/ 40 h 51"/>
                  <a:gd name="T38" fmla="*/ 38 w 40"/>
                  <a:gd name="T39" fmla="*/ 38 h 51"/>
                  <a:gd name="T40" fmla="*/ 40 w 40"/>
                  <a:gd name="T41" fmla="*/ 31 h 51"/>
                  <a:gd name="T42" fmla="*/ 40 w 40"/>
                  <a:gd name="T43" fmla="*/ 30 h 51"/>
                  <a:gd name="T44" fmla="*/ 38 w 40"/>
                  <a:gd name="T45" fmla="*/ 7 h 51"/>
                  <a:gd name="T46" fmla="*/ 40 w 40"/>
                  <a:gd name="T47" fmla="*/ 0 h 51"/>
                  <a:gd name="T48" fmla="*/ 35 w 40"/>
                  <a:gd name="T49" fmla="*/ 0 h 51"/>
                  <a:gd name="T50" fmla="*/ 24 w 40"/>
                  <a:gd name="T51" fmla="*/ 7 h 51"/>
                  <a:gd name="T52" fmla="*/ 21 w 40"/>
                  <a:gd name="T53" fmla="*/ 14 h 51"/>
                  <a:gd name="T54" fmla="*/ 19 w 40"/>
                  <a:gd name="T55" fmla="*/ 14 h 51"/>
                  <a:gd name="T56" fmla="*/ 22 w 40"/>
                  <a:gd name="T57" fmla="*/ 5 h 51"/>
                  <a:gd name="T58" fmla="*/ 17 w 40"/>
                  <a:gd name="T59" fmla="*/ 9 h 51"/>
                  <a:gd name="T60" fmla="*/ 15 w 40"/>
                  <a:gd name="T61" fmla="*/ 7 h 51"/>
                  <a:gd name="T62" fmla="*/ 12 w 40"/>
                  <a:gd name="T63" fmla="*/ 9 h 51"/>
                  <a:gd name="T64" fmla="*/ 10 w 40"/>
                  <a:gd name="T65" fmla="*/ 14 h 51"/>
                  <a:gd name="T66" fmla="*/ 7 w 40"/>
                  <a:gd name="T67" fmla="*/ 17 h 51"/>
                  <a:gd name="T68" fmla="*/ 8 w 40"/>
                  <a:gd name="T69" fmla="*/ 19 h 51"/>
                  <a:gd name="T70" fmla="*/ 7 w 40"/>
                  <a:gd name="T71" fmla="*/ 21 h 51"/>
                  <a:gd name="T72" fmla="*/ 3 w 40"/>
                  <a:gd name="T73" fmla="*/ 24 h 51"/>
                  <a:gd name="T74" fmla="*/ 0 w 40"/>
                  <a:gd name="T75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0" h="51">
                    <a:moveTo>
                      <a:pt x="0" y="30"/>
                    </a:moveTo>
                    <a:lnTo>
                      <a:pt x="1" y="33"/>
                    </a:lnTo>
                    <a:lnTo>
                      <a:pt x="12" y="28"/>
                    </a:lnTo>
                    <a:lnTo>
                      <a:pt x="19" y="19"/>
                    </a:lnTo>
                    <a:lnTo>
                      <a:pt x="22" y="21"/>
                    </a:lnTo>
                    <a:lnTo>
                      <a:pt x="24" y="26"/>
                    </a:lnTo>
                    <a:lnTo>
                      <a:pt x="17" y="28"/>
                    </a:lnTo>
                    <a:lnTo>
                      <a:pt x="17" y="30"/>
                    </a:lnTo>
                    <a:lnTo>
                      <a:pt x="19" y="31"/>
                    </a:lnTo>
                    <a:lnTo>
                      <a:pt x="22" y="40"/>
                    </a:lnTo>
                    <a:lnTo>
                      <a:pt x="17" y="40"/>
                    </a:lnTo>
                    <a:lnTo>
                      <a:pt x="12" y="47"/>
                    </a:lnTo>
                    <a:lnTo>
                      <a:pt x="14" y="51"/>
                    </a:lnTo>
                    <a:lnTo>
                      <a:pt x="21" y="51"/>
                    </a:lnTo>
                    <a:lnTo>
                      <a:pt x="24" y="47"/>
                    </a:lnTo>
                    <a:lnTo>
                      <a:pt x="33" y="45"/>
                    </a:lnTo>
                    <a:lnTo>
                      <a:pt x="35" y="44"/>
                    </a:lnTo>
                    <a:lnTo>
                      <a:pt x="38" y="42"/>
                    </a:lnTo>
                    <a:lnTo>
                      <a:pt x="40" y="40"/>
                    </a:lnTo>
                    <a:lnTo>
                      <a:pt x="38" y="38"/>
                    </a:lnTo>
                    <a:lnTo>
                      <a:pt x="40" y="31"/>
                    </a:lnTo>
                    <a:lnTo>
                      <a:pt x="40" y="30"/>
                    </a:lnTo>
                    <a:lnTo>
                      <a:pt x="38" y="7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24" y="7"/>
                    </a:lnTo>
                    <a:lnTo>
                      <a:pt x="21" y="14"/>
                    </a:lnTo>
                    <a:lnTo>
                      <a:pt x="19" y="14"/>
                    </a:lnTo>
                    <a:lnTo>
                      <a:pt x="22" y="5"/>
                    </a:lnTo>
                    <a:lnTo>
                      <a:pt x="17" y="9"/>
                    </a:lnTo>
                    <a:lnTo>
                      <a:pt x="15" y="7"/>
                    </a:lnTo>
                    <a:lnTo>
                      <a:pt x="12" y="9"/>
                    </a:lnTo>
                    <a:lnTo>
                      <a:pt x="10" y="14"/>
                    </a:lnTo>
                    <a:lnTo>
                      <a:pt x="7" y="17"/>
                    </a:lnTo>
                    <a:lnTo>
                      <a:pt x="8" y="19"/>
                    </a:lnTo>
                    <a:lnTo>
                      <a:pt x="7" y="21"/>
                    </a:lnTo>
                    <a:lnTo>
                      <a:pt x="3" y="24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Freeform 296">
                <a:extLst>
                  <a:ext uri="{FF2B5EF4-FFF2-40B4-BE49-F238E27FC236}">
                    <a16:creationId xmlns:a16="http://schemas.microsoft.com/office/drawing/2014/main" id="{C821C343-678C-29DF-2405-50D0404DD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" y="2476"/>
                <a:ext cx="24" cy="24"/>
              </a:xfrm>
              <a:custGeom>
                <a:avLst/>
                <a:gdLst>
                  <a:gd name="T0" fmla="*/ 0 w 47"/>
                  <a:gd name="T1" fmla="*/ 46 h 49"/>
                  <a:gd name="T2" fmla="*/ 0 w 47"/>
                  <a:gd name="T3" fmla="*/ 48 h 49"/>
                  <a:gd name="T4" fmla="*/ 2 w 47"/>
                  <a:gd name="T5" fmla="*/ 49 h 49"/>
                  <a:gd name="T6" fmla="*/ 4 w 47"/>
                  <a:gd name="T7" fmla="*/ 48 h 49"/>
                  <a:gd name="T8" fmla="*/ 5 w 47"/>
                  <a:gd name="T9" fmla="*/ 48 h 49"/>
                  <a:gd name="T10" fmla="*/ 7 w 47"/>
                  <a:gd name="T11" fmla="*/ 48 h 49"/>
                  <a:gd name="T12" fmla="*/ 11 w 47"/>
                  <a:gd name="T13" fmla="*/ 49 h 49"/>
                  <a:gd name="T14" fmla="*/ 14 w 47"/>
                  <a:gd name="T15" fmla="*/ 48 h 49"/>
                  <a:gd name="T16" fmla="*/ 16 w 47"/>
                  <a:gd name="T17" fmla="*/ 49 h 49"/>
                  <a:gd name="T18" fmla="*/ 18 w 47"/>
                  <a:gd name="T19" fmla="*/ 46 h 49"/>
                  <a:gd name="T20" fmla="*/ 21 w 47"/>
                  <a:gd name="T21" fmla="*/ 44 h 49"/>
                  <a:gd name="T22" fmla="*/ 23 w 47"/>
                  <a:gd name="T23" fmla="*/ 42 h 49"/>
                  <a:gd name="T24" fmla="*/ 26 w 47"/>
                  <a:gd name="T25" fmla="*/ 42 h 49"/>
                  <a:gd name="T26" fmla="*/ 30 w 47"/>
                  <a:gd name="T27" fmla="*/ 41 h 49"/>
                  <a:gd name="T28" fmla="*/ 30 w 47"/>
                  <a:gd name="T29" fmla="*/ 37 h 49"/>
                  <a:gd name="T30" fmla="*/ 35 w 47"/>
                  <a:gd name="T31" fmla="*/ 37 h 49"/>
                  <a:gd name="T32" fmla="*/ 39 w 47"/>
                  <a:gd name="T33" fmla="*/ 34 h 49"/>
                  <a:gd name="T34" fmla="*/ 39 w 47"/>
                  <a:gd name="T35" fmla="*/ 30 h 49"/>
                  <a:gd name="T36" fmla="*/ 47 w 47"/>
                  <a:gd name="T37" fmla="*/ 20 h 49"/>
                  <a:gd name="T38" fmla="*/ 46 w 47"/>
                  <a:gd name="T39" fmla="*/ 16 h 49"/>
                  <a:gd name="T40" fmla="*/ 42 w 47"/>
                  <a:gd name="T41" fmla="*/ 14 h 49"/>
                  <a:gd name="T42" fmla="*/ 44 w 47"/>
                  <a:gd name="T43" fmla="*/ 9 h 49"/>
                  <a:gd name="T44" fmla="*/ 46 w 47"/>
                  <a:gd name="T45" fmla="*/ 4 h 49"/>
                  <a:gd name="T46" fmla="*/ 46 w 47"/>
                  <a:gd name="T47" fmla="*/ 0 h 49"/>
                  <a:gd name="T48" fmla="*/ 39 w 47"/>
                  <a:gd name="T49" fmla="*/ 2 h 49"/>
                  <a:gd name="T50" fmla="*/ 33 w 47"/>
                  <a:gd name="T51" fmla="*/ 4 h 49"/>
                  <a:gd name="T52" fmla="*/ 28 w 47"/>
                  <a:gd name="T53" fmla="*/ 7 h 49"/>
                  <a:gd name="T54" fmla="*/ 25 w 47"/>
                  <a:gd name="T55" fmla="*/ 14 h 49"/>
                  <a:gd name="T56" fmla="*/ 19 w 47"/>
                  <a:gd name="T57" fmla="*/ 20 h 49"/>
                  <a:gd name="T58" fmla="*/ 14 w 47"/>
                  <a:gd name="T59" fmla="*/ 23 h 49"/>
                  <a:gd name="T60" fmla="*/ 11 w 47"/>
                  <a:gd name="T61" fmla="*/ 23 h 49"/>
                  <a:gd name="T62" fmla="*/ 9 w 47"/>
                  <a:gd name="T63" fmla="*/ 28 h 49"/>
                  <a:gd name="T64" fmla="*/ 7 w 47"/>
                  <a:gd name="T65" fmla="*/ 30 h 49"/>
                  <a:gd name="T66" fmla="*/ 5 w 47"/>
                  <a:gd name="T67" fmla="*/ 35 h 49"/>
                  <a:gd name="T68" fmla="*/ 4 w 47"/>
                  <a:gd name="T69" fmla="*/ 39 h 49"/>
                  <a:gd name="T70" fmla="*/ 2 w 47"/>
                  <a:gd name="T71" fmla="*/ 42 h 49"/>
                  <a:gd name="T72" fmla="*/ 2 w 47"/>
                  <a:gd name="T73" fmla="*/ 44 h 49"/>
                  <a:gd name="T74" fmla="*/ 0 w 47"/>
                  <a:gd name="T75" fmla="*/ 4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49">
                    <a:moveTo>
                      <a:pt x="0" y="46"/>
                    </a:moveTo>
                    <a:lnTo>
                      <a:pt x="0" y="48"/>
                    </a:lnTo>
                    <a:lnTo>
                      <a:pt x="2" y="49"/>
                    </a:lnTo>
                    <a:lnTo>
                      <a:pt x="4" y="48"/>
                    </a:lnTo>
                    <a:lnTo>
                      <a:pt x="5" y="48"/>
                    </a:lnTo>
                    <a:lnTo>
                      <a:pt x="7" y="48"/>
                    </a:lnTo>
                    <a:lnTo>
                      <a:pt x="11" y="49"/>
                    </a:lnTo>
                    <a:lnTo>
                      <a:pt x="14" y="48"/>
                    </a:lnTo>
                    <a:lnTo>
                      <a:pt x="16" y="49"/>
                    </a:lnTo>
                    <a:lnTo>
                      <a:pt x="18" y="46"/>
                    </a:lnTo>
                    <a:lnTo>
                      <a:pt x="21" y="44"/>
                    </a:lnTo>
                    <a:lnTo>
                      <a:pt x="23" y="42"/>
                    </a:lnTo>
                    <a:lnTo>
                      <a:pt x="26" y="42"/>
                    </a:lnTo>
                    <a:lnTo>
                      <a:pt x="30" y="41"/>
                    </a:lnTo>
                    <a:lnTo>
                      <a:pt x="30" y="37"/>
                    </a:lnTo>
                    <a:lnTo>
                      <a:pt x="35" y="37"/>
                    </a:lnTo>
                    <a:lnTo>
                      <a:pt x="39" y="34"/>
                    </a:lnTo>
                    <a:lnTo>
                      <a:pt x="39" y="30"/>
                    </a:lnTo>
                    <a:lnTo>
                      <a:pt x="47" y="20"/>
                    </a:lnTo>
                    <a:lnTo>
                      <a:pt x="46" y="16"/>
                    </a:lnTo>
                    <a:lnTo>
                      <a:pt x="42" y="14"/>
                    </a:lnTo>
                    <a:lnTo>
                      <a:pt x="44" y="9"/>
                    </a:lnTo>
                    <a:lnTo>
                      <a:pt x="46" y="4"/>
                    </a:lnTo>
                    <a:lnTo>
                      <a:pt x="46" y="0"/>
                    </a:lnTo>
                    <a:lnTo>
                      <a:pt x="39" y="2"/>
                    </a:lnTo>
                    <a:lnTo>
                      <a:pt x="33" y="4"/>
                    </a:lnTo>
                    <a:lnTo>
                      <a:pt x="28" y="7"/>
                    </a:lnTo>
                    <a:lnTo>
                      <a:pt x="25" y="14"/>
                    </a:lnTo>
                    <a:lnTo>
                      <a:pt x="19" y="20"/>
                    </a:lnTo>
                    <a:lnTo>
                      <a:pt x="14" y="23"/>
                    </a:lnTo>
                    <a:lnTo>
                      <a:pt x="11" y="23"/>
                    </a:lnTo>
                    <a:lnTo>
                      <a:pt x="9" y="28"/>
                    </a:lnTo>
                    <a:lnTo>
                      <a:pt x="7" y="30"/>
                    </a:lnTo>
                    <a:lnTo>
                      <a:pt x="5" y="35"/>
                    </a:lnTo>
                    <a:lnTo>
                      <a:pt x="4" y="39"/>
                    </a:lnTo>
                    <a:lnTo>
                      <a:pt x="2" y="42"/>
                    </a:lnTo>
                    <a:lnTo>
                      <a:pt x="2" y="44"/>
                    </a:lnTo>
                    <a:lnTo>
                      <a:pt x="0" y="4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Freeform 297">
                <a:extLst>
                  <a:ext uri="{FF2B5EF4-FFF2-40B4-BE49-F238E27FC236}">
                    <a16:creationId xmlns:a16="http://schemas.microsoft.com/office/drawing/2014/main" id="{7FEFE1F7-2421-86D2-FD3A-953022DCA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1" y="2129"/>
                <a:ext cx="24" cy="24"/>
              </a:xfrm>
              <a:custGeom>
                <a:avLst/>
                <a:gdLst>
                  <a:gd name="T0" fmla="*/ 0 w 50"/>
                  <a:gd name="T1" fmla="*/ 28 h 49"/>
                  <a:gd name="T2" fmla="*/ 6 w 50"/>
                  <a:gd name="T3" fmla="*/ 7 h 49"/>
                  <a:gd name="T4" fmla="*/ 18 w 50"/>
                  <a:gd name="T5" fmla="*/ 0 h 49"/>
                  <a:gd name="T6" fmla="*/ 28 w 50"/>
                  <a:gd name="T7" fmla="*/ 16 h 49"/>
                  <a:gd name="T8" fmla="*/ 27 w 50"/>
                  <a:gd name="T9" fmla="*/ 21 h 49"/>
                  <a:gd name="T10" fmla="*/ 18 w 50"/>
                  <a:gd name="T11" fmla="*/ 25 h 49"/>
                  <a:gd name="T12" fmla="*/ 27 w 50"/>
                  <a:gd name="T13" fmla="*/ 27 h 49"/>
                  <a:gd name="T14" fmla="*/ 35 w 50"/>
                  <a:gd name="T15" fmla="*/ 32 h 49"/>
                  <a:gd name="T16" fmla="*/ 34 w 50"/>
                  <a:gd name="T17" fmla="*/ 34 h 49"/>
                  <a:gd name="T18" fmla="*/ 44 w 50"/>
                  <a:gd name="T19" fmla="*/ 34 h 49"/>
                  <a:gd name="T20" fmla="*/ 41 w 50"/>
                  <a:gd name="T21" fmla="*/ 37 h 49"/>
                  <a:gd name="T22" fmla="*/ 42 w 50"/>
                  <a:gd name="T23" fmla="*/ 42 h 49"/>
                  <a:gd name="T24" fmla="*/ 42 w 50"/>
                  <a:gd name="T25" fmla="*/ 39 h 49"/>
                  <a:gd name="T26" fmla="*/ 50 w 50"/>
                  <a:gd name="T27" fmla="*/ 39 h 49"/>
                  <a:gd name="T28" fmla="*/ 48 w 50"/>
                  <a:gd name="T29" fmla="*/ 44 h 49"/>
                  <a:gd name="T30" fmla="*/ 39 w 50"/>
                  <a:gd name="T31" fmla="*/ 49 h 49"/>
                  <a:gd name="T32" fmla="*/ 32 w 50"/>
                  <a:gd name="T33" fmla="*/ 46 h 49"/>
                  <a:gd name="T34" fmla="*/ 25 w 50"/>
                  <a:gd name="T35" fmla="*/ 35 h 49"/>
                  <a:gd name="T36" fmla="*/ 9 w 50"/>
                  <a:gd name="T37" fmla="*/ 35 h 49"/>
                  <a:gd name="T38" fmla="*/ 7 w 50"/>
                  <a:gd name="T39" fmla="*/ 30 h 49"/>
                  <a:gd name="T40" fmla="*/ 0 w 50"/>
                  <a:gd name="T41" fmla="*/ 2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49">
                    <a:moveTo>
                      <a:pt x="0" y="28"/>
                    </a:moveTo>
                    <a:lnTo>
                      <a:pt x="6" y="7"/>
                    </a:lnTo>
                    <a:lnTo>
                      <a:pt x="18" y="0"/>
                    </a:lnTo>
                    <a:lnTo>
                      <a:pt x="28" y="16"/>
                    </a:lnTo>
                    <a:lnTo>
                      <a:pt x="27" y="21"/>
                    </a:lnTo>
                    <a:lnTo>
                      <a:pt x="18" y="25"/>
                    </a:lnTo>
                    <a:lnTo>
                      <a:pt x="27" y="27"/>
                    </a:lnTo>
                    <a:lnTo>
                      <a:pt x="35" y="32"/>
                    </a:lnTo>
                    <a:lnTo>
                      <a:pt x="34" y="34"/>
                    </a:lnTo>
                    <a:lnTo>
                      <a:pt x="44" y="34"/>
                    </a:lnTo>
                    <a:lnTo>
                      <a:pt x="41" y="37"/>
                    </a:lnTo>
                    <a:lnTo>
                      <a:pt x="42" y="42"/>
                    </a:lnTo>
                    <a:lnTo>
                      <a:pt x="42" y="39"/>
                    </a:lnTo>
                    <a:lnTo>
                      <a:pt x="50" y="39"/>
                    </a:lnTo>
                    <a:lnTo>
                      <a:pt x="48" y="44"/>
                    </a:lnTo>
                    <a:lnTo>
                      <a:pt x="39" y="49"/>
                    </a:lnTo>
                    <a:lnTo>
                      <a:pt x="32" y="46"/>
                    </a:lnTo>
                    <a:lnTo>
                      <a:pt x="25" y="35"/>
                    </a:lnTo>
                    <a:lnTo>
                      <a:pt x="9" y="35"/>
                    </a:lnTo>
                    <a:lnTo>
                      <a:pt x="7" y="3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Freeform 298">
                <a:extLst>
                  <a:ext uri="{FF2B5EF4-FFF2-40B4-BE49-F238E27FC236}">
                    <a16:creationId xmlns:a16="http://schemas.microsoft.com/office/drawing/2014/main" id="{C1B7BC6E-189B-90FD-9030-9431572A0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0" y="2371"/>
                <a:ext cx="12" cy="24"/>
              </a:xfrm>
              <a:custGeom>
                <a:avLst/>
                <a:gdLst>
                  <a:gd name="T0" fmla="*/ 0 w 25"/>
                  <a:gd name="T1" fmla="*/ 16 h 48"/>
                  <a:gd name="T2" fmla="*/ 4 w 25"/>
                  <a:gd name="T3" fmla="*/ 23 h 48"/>
                  <a:gd name="T4" fmla="*/ 2 w 25"/>
                  <a:gd name="T5" fmla="*/ 39 h 48"/>
                  <a:gd name="T6" fmla="*/ 9 w 25"/>
                  <a:gd name="T7" fmla="*/ 46 h 48"/>
                  <a:gd name="T8" fmla="*/ 20 w 25"/>
                  <a:gd name="T9" fmla="*/ 48 h 48"/>
                  <a:gd name="T10" fmla="*/ 25 w 25"/>
                  <a:gd name="T11" fmla="*/ 35 h 48"/>
                  <a:gd name="T12" fmla="*/ 23 w 25"/>
                  <a:gd name="T13" fmla="*/ 34 h 48"/>
                  <a:gd name="T14" fmla="*/ 25 w 25"/>
                  <a:gd name="T15" fmla="*/ 30 h 48"/>
                  <a:gd name="T16" fmla="*/ 25 w 25"/>
                  <a:gd name="T17" fmla="*/ 25 h 48"/>
                  <a:gd name="T18" fmla="*/ 23 w 25"/>
                  <a:gd name="T19" fmla="*/ 25 h 48"/>
                  <a:gd name="T20" fmla="*/ 25 w 25"/>
                  <a:gd name="T21" fmla="*/ 23 h 48"/>
                  <a:gd name="T22" fmla="*/ 25 w 25"/>
                  <a:gd name="T23" fmla="*/ 16 h 48"/>
                  <a:gd name="T24" fmla="*/ 23 w 25"/>
                  <a:gd name="T25" fmla="*/ 9 h 48"/>
                  <a:gd name="T26" fmla="*/ 20 w 25"/>
                  <a:gd name="T27" fmla="*/ 2 h 48"/>
                  <a:gd name="T28" fmla="*/ 15 w 25"/>
                  <a:gd name="T29" fmla="*/ 0 h 48"/>
                  <a:gd name="T30" fmla="*/ 8 w 25"/>
                  <a:gd name="T31" fmla="*/ 4 h 48"/>
                  <a:gd name="T32" fmla="*/ 0 w 25"/>
                  <a:gd name="T33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48">
                    <a:moveTo>
                      <a:pt x="0" y="16"/>
                    </a:moveTo>
                    <a:lnTo>
                      <a:pt x="4" y="23"/>
                    </a:lnTo>
                    <a:lnTo>
                      <a:pt x="2" y="39"/>
                    </a:lnTo>
                    <a:lnTo>
                      <a:pt x="9" y="46"/>
                    </a:lnTo>
                    <a:lnTo>
                      <a:pt x="20" y="48"/>
                    </a:lnTo>
                    <a:lnTo>
                      <a:pt x="25" y="35"/>
                    </a:lnTo>
                    <a:lnTo>
                      <a:pt x="23" y="34"/>
                    </a:lnTo>
                    <a:lnTo>
                      <a:pt x="25" y="30"/>
                    </a:lnTo>
                    <a:lnTo>
                      <a:pt x="25" y="25"/>
                    </a:lnTo>
                    <a:lnTo>
                      <a:pt x="23" y="25"/>
                    </a:lnTo>
                    <a:lnTo>
                      <a:pt x="25" y="23"/>
                    </a:lnTo>
                    <a:lnTo>
                      <a:pt x="25" y="16"/>
                    </a:lnTo>
                    <a:lnTo>
                      <a:pt x="23" y="9"/>
                    </a:lnTo>
                    <a:lnTo>
                      <a:pt x="20" y="2"/>
                    </a:lnTo>
                    <a:lnTo>
                      <a:pt x="15" y="0"/>
                    </a:lnTo>
                    <a:lnTo>
                      <a:pt x="8" y="4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Freeform 299">
                <a:extLst>
                  <a:ext uri="{FF2B5EF4-FFF2-40B4-BE49-F238E27FC236}">
                    <a16:creationId xmlns:a16="http://schemas.microsoft.com/office/drawing/2014/main" id="{20E38D41-5E59-9B79-E35C-E416E0CE9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" y="2780"/>
                <a:ext cx="23" cy="15"/>
              </a:xfrm>
              <a:custGeom>
                <a:avLst/>
                <a:gdLst>
                  <a:gd name="T0" fmla="*/ 0 w 48"/>
                  <a:gd name="T1" fmla="*/ 12 h 30"/>
                  <a:gd name="T2" fmla="*/ 2 w 48"/>
                  <a:gd name="T3" fmla="*/ 12 h 30"/>
                  <a:gd name="T4" fmla="*/ 6 w 48"/>
                  <a:gd name="T5" fmla="*/ 12 h 30"/>
                  <a:gd name="T6" fmla="*/ 7 w 48"/>
                  <a:gd name="T7" fmla="*/ 12 h 30"/>
                  <a:gd name="T8" fmla="*/ 11 w 48"/>
                  <a:gd name="T9" fmla="*/ 16 h 30"/>
                  <a:gd name="T10" fmla="*/ 13 w 48"/>
                  <a:gd name="T11" fmla="*/ 19 h 30"/>
                  <a:gd name="T12" fmla="*/ 14 w 48"/>
                  <a:gd name="T13" fmla="*/ 19 h 30"/>
                  <a:gd name="T14" fmla="*/ 16 w 48"/>
                  <a:gd name="T15" fmla="*/ 21 h 30"/>
                  <a:gd name="T16" fmla="*/ 18 w 48"/>
                  <a:gd name="T17" fmla="*/ 23 h 30"/>
                  <a:gd name="T18" fmla="*/ 21 w 48"/>
                  <a:gd name="T19" fmla="*/ 25 h 30"/>
                  <a:gd name="T20" fmla="*/ 23 w 48"/>
                  <a:gd name="T21" fmla="*/ 28 h 30"/>
                  <a:gd name="T22" fmla="*/ 27 w 48"/>
                  <a:gd name="T23" fmla="*/ 30 h 30"/>
                  <a:gd name="T24" fmla="*/ 30 w 48"/>
                  <a:gd name="T25" fmla="*/ 28 h 30"/>
                  <a:gd name="T26" fmla="*/ 35 w 48"/>
                  <a:gd name="T27" fmla="*/ 28 h 30"/>
                  <a:gd name="T28" fmla="*/ 39 w 48"/>
                  <a:gd name="T29" fmla="*/ 23 h 30"/>
                  <a:gd name="T30" fmla="*/ 39 w 48"/>
                  <a:gd name="T31" fmla="*/ 21 h 30"/>
                  <a:gd name="T32" fmla="*/ 44 w 48"/>
                  <a:gd name="T33" fmla="*/ 18 h 30"/>
                  <a:gd name="T34" fmla="*/ 46 w 48"/>
                  <a:gd name="T35" fmla="*/ 18 h 30"/>
                  <a:gd name="T36" fmla="*/ 48 w 48"/>
                  <a:gd name="T37" fmla="*/ 16 h 30"/>
                  <a:gd name="T38" fmla="*/ 46 w 48"/>
                  <a:gd name="T39" fmla="*/ 14 h 30"/>
                  <a:gd name="T40" fmla="*/ 44 w 48"/>
                  <a:gd name="T41" fmla="*/ 9 h 30"/>
                  <a:gd name="T42" fmla="*/ 41 w 48"/>
                  <a:gd name="T43" fmla="*/ 7 h 30"/>
                  <a:gd name="T44" fmla="*/ 35 w 48"/>
                  <a:gd name="T45" fmla="*/ 5 h 30"/>
                  <a:gd name="T46" fmla="*/ 30 w 48"/>
                  <a:gd name="T47" fmla="*/ 0 h 30"/>
                  <a:gd name="T48" fmla="*/ 28 w 48"/>
                  <a:gd name="T49" fmla="*/ 0 h 30"/>
                  <a:gd name="T50" fmla="*/ 25 w 48"/>
                  <a:gd name="T51" fmla="*/ 0 h 30"/>
                  <a:gd name="T52" fmla="*/ 23 w 48"/>
                  <a:gd name="T53" fmla="*/ 2 h 30"/>
                  <a:gd name="T54" fmla="*/ 20 w 48"/>
                  <a:gd name="T55" fmla="*/ 3 h 30"/>
                  <a:gd name="T56" fmla="*/ 20 w 48"/>
                  <a:gd name="T57" fmla="*/ 5 h 30"/>
                  <a:gd name="T58" fmla="*/ 16 w 48"/>
                  <a:gd name="T59" fmla="*/ 5 h 30"/>
                  <a:gd name="T60" fmla="*/ 18 w 48"/>
                  <a:gd name="T61" fmla="*/ 3 h 30"/>
                  <a:gd name="T62" fmla="*/ 13 w 48"/>
                  <a:gd name="T63" fmla="*/ 5 h 30"/>
                  <a:gd name="T64" fmla="*/ 6 w 48"/>
                  <a:gd name="T65" fmla="*/ 7 h 30"/>
                  <a:gd name="T66" fmla="*/ 6 w 48"/>
                  <a:gd name="T67" fmla="*/ 9 h 30"/>
                  <a:gd name="T68" fmla="*/ 2 w 48"/>
                  <a:gd name="T69" fmla="*/ 9 h 30"/>
                  <a:gd name="T70" fmla="*/ 0 w 48"/>
                  <a:gd name="T7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8" h="30">
                    <a:moveTo>
                      <a:pt x="0" y="12"/>
                    </a:moveTo>
                    <a:lnTo>
                      <a:pt x="2" y="12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11" y="16"/>
                    </a:lnTo>
                    <a:lnTo>
                      <a:pt x="13" y="19"/>
                    </a:lnTo>
                    <a:lnTo>
                      <a:pt x="14" y="19"/>
                    </a:lnTo>
                    <a:lnTo>
                      <a:pt x="16" y="21"/>
                    </a:lnTo>
                    <a:lnTo>
                      <a:pt x="18" y="23"/>
                    </a:lnTo>
                    <a:lnTo>
                      <a:pt x="21" y="25"/>
                    </a:lnTo>
                    <a:lnTo>
                      <a:pt x="23" y="28"/>
                    </a:lnTo>
                    <a:lnTo>
                      <a:pt x="27" y="30"/>
                    </a:lnTo>
                    <a:lnTo>
                      <a:pt x="30" y="28"/>
                    </a:lnTo>
                    <a:lnTo>
                      <a:pt x="35" y="28"/>
                    </a:lnTo>
                    <a:lnTo>
                      <a:pt x="39" y="23"/>
                    </a:lnTo>
                    <a:lnTo>
                      <a:pt x="39" y="21"/>
                    </a:lnTo>
                    <a:lnTo>
                      <a:pt x="44" y="18"/>
                    </a:lnTo>
                    <a:lnTo>
                      <a:pt x="46" y="18"/>
                    </a:lnTo>
                    <a:lnTo>
                      <a:pt x="48" y="16"/>
                    </a:lnTo>
                    <a:lnTo>
                      <a:pt x="46" y="14"/>
                    </a:lnTo>
                    <a:lnTo>
                      <a:pt x="44" y="9"/>
                    </a:lnTo>
                    <a:lnTo>
                      <a:pt x="41" y="7"/>
                    </a:lnTo>
                    <a:lnTo>
                      <a:pt x="35" y="5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3" y="2"/>
                    </a:lnTo>
                    <a:lnTo>
                      <a:pt x="20" y="3"/>
                    </a:lnTo>
                    <a:lnTo>
                      <a:pt x="20" y="5"/>
                    </a:lnTo>
                    <a:lnTo>
                      <a:pt x="16" y="5"/>
                    </a:lnTo>
                    <a:lnTo>
                      <a:pt x="18" y="3"/>
                    </a:lnTo>
                    <a:lnTo>
                      <a:pt x="13" y="5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2" y="9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Freeform 300">
                <a:extLst>
                  <a:ext uri="{FF2B5EF4-FFF2-40B4-BE49-F238E27FC236}">
                    <a16:creationId xmlns:a16="http://schemas.microsoft.com/office/drawing/2014/main" id="{0BFB0AFB-6C68-FF68-FDD1-46EA37408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8" y="2207"/>
                <a:ext cx="19" cy="15"/>
              </a:xfrm>
              <a:custGeom>
                <a:avLst/>
                <a:gdLst>
                  <a:gd name="T0" fmla="*/ 0 w 38"/>
                  <a:gd name="T1" fmla="*/ 8 h 29"/>
                  <a:gd name="T2" fmla="*/ 7 w 38"/>
                  <a:gd name="T3" fmla="*/ 1 h 29"/>
                  <a:gd name="T4" fmla="*/ 19 w 38"/>
                  <a:gd name="T5" fmla="*/ 3 h 29"/>
                  <a:gd name="T6" fmla="*/ 31 w 38"/>
                  <a:gd name="T7" fmla="*/ 0 h 29"/>
                  <a:gd name="T8" fmla="*/ 38 w 38"/>
                  <a:gd name="T9" fmla="*/ 8 h 29"/>
                  <a:gd name="T10" fmla="*/ 35 w 38"/>
                  <a:gd name="T11" fmla="*/ 12 h 29"/>
                  <a:gd name="T12" fmla="*/ 30 w 38"/>
                  <a:gd name="T13" fmla="*/ 8 h 29"/>
                  <a:gd name="T14" fmla="*/ 33 w 38"/>
                  <a:gd name="T15" fmla="*/ 15 h 29"/>
                  <a:gd name="T16" fmla="*/ 19 w 38"/>
                  <a:gd name="T17" fmla="*/ 21 h 29"/>
                  <a:gd name="T18" fmla="*/ 30 w 38"/>
                  <a:gd name="T19" fmla="*/ 22 h 29"/>
                  <a:gd name="T20" fmla="*/ 24 w 38"/>
                  <a:gd name="T21" fmla="*/ 29 h 29"/>
                  <a:gd name="T22" fmla="*/ 14 w 38"/>
                  <a:gd name="T23" fmla="*/ 26 h 29"/>
                  <a:gd name="T24" fmla="*/ 0 w 38"/>
                  <a:gd name="T25" fmla="*/ 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29">
                    <a:moveTo>
                      <a:pt x="0" y="8"/>
                    </a:moveTo>
                    <a:lnTo>
                      <a:pt x="7" y="1"/>
                    </a:lnTo>
                    <a:lnTo>
                      <a:pt x="19" y="3"/>
                    </a:lnTo>
                    <a:lnTo>
                      <a:pt x="31" y="0"/>
                    </a:lnTo>
                    <a:lnTo>
                      <a:pt x="38" y="8"/>
                    </a:lnTo>
                    <a:lnTo>
                      <a:pt x="35" y="12"/>
                    </a:lnTo>
                    <a:lnTo>
                      <a:pt x="30" y="8"/>
                    </a:lnTo>
                    <a:lnTo>
                      <a:pt x="33" y="15"/>
                    </a:lnTo>
                    <a:lnTo>
                      <a:pt x="19" y="21"/>
                    </a:lnTo>
                    <a:lnTo>
                      <a:pt x="30" y="22"/>
                    </a:lnTo>
                    <a:lnTo>
                      <a:pt x="24" y="29"/>
                    </a:lnTo>
                    <a:lnTo>
                      <a:pt x="14" y="26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Freeform 301">
                <a:extLst>
                  <a:ext uri="{FF2B5EF4-FFF2-40B4-BE49-F238E27FC236}">
                    <a16:creationId xmlns:a16="http://schemas.microsoft.com/office/drawing/2014/main" id="{640DA13F-E708-3C1F-5CE5-320989DA9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7" y="2336"/>
                <a:ext cx="20" cy="23"/>
              </a:xfrm>
              <a:custGeom>
                <a:avLst/>
                <a:gdLst>
                  <a:gd name="T0" fmla="*/ 0 w 40"/>
                  <a:gd name="T1" fmla="*/ 30 h 46"/>
                  <a:gd name="T2" fmla="*/ 0 w 40"/>
                  <a:gd name="T3" fmla="*/ 44 h 46"/>
                  <a:gd name="T4" fmla="*/ 7 w 40"/>
                  <a:gd name="T5" fmla="*/ 46 h 46"/>
                  <a:gd name="T6" fmla="*/ 21 w 40"/>
                  <a:gd name="T7" fmla="*/ 30 h 46"/>
                  <a:gd name="T8" fmla="*/ 23 w 40"/>
                  <a:gd name="T9" fmla="*/ 25 h 46"/>
                  <a:gd name="T10" fmla="*/ 28 w 40"/>
                  <a:gd name="T11" fmla="*/ 21 h 46"/>
                  <a:gd name="T12" fmla="*/ 38 w 40"/>
                  <a:gd name="T13" fmla="*/ 9 h 46"/>
                  <a:gd name="T14" fmla="*/ 40 w 40"/>
                  <a:gd name="T15" fmla="*/ 5 h 46"/>
                  <a:gd name="T16" fmla="*/ 40 w 40"/>
                  <a:gd name="T17" fmla="*/ 0 h 46"/>
                  <a:gd name="T18" fmla="*/ 37 w 40"/>
                  <a:gd name="T19" fmla="*/ 0 h 46"/>
                  <a:gd name="T20" fmla="*/ 33 w 40"/>
                  <a:gd name="T21" fmla="*/ 3 h 46"/>
                  <a:gd name="T22" fmla="*/ 30 w 40"/>
                  <a:gd name="T23" fmla="*/ 5 h 46"/>
                  <a:gd name="T24" fmla="*/ 17 w 40"/>
                  <a:gd name="T25" fmla="*/ 12 h 46"/>
                  <a:gd name="T26" fmla="*/ 16 w 40"/>
                  <a:gd name="T27" fmla="*/ 16 h 46"/>
                  <a:gd name="T28" fmla="*/ 12 w 40"/>
                  <a:gd name="T29" fmla="*/ 16 h 46"/>
                  <a:gd name="T30" fmla="*/ 10 w 40"/>
                  <a:gd name="T31" fmla="*/ 19 h 46"/>
                  <a:gd name="T32" fmla="*/ 16 w 40"/>
                  <a:gd name="T33" fmla="*/ 21 h 46"/>
                  <a:gd name="T34" fmla="*/ 21 w 40"/>
                  <a:gd name="T35" fmla="*/ 21 h 46"/>
                  <a:gd name="T36" fmla="*/ 21 w 40"/>
                  <a:gd name="T37" fmla="*/ 23 h 46"/>
                  <a:gd name="T38" fmla="*/ 12 w 40"/>
                  <a:gd name="T39" fmla="*/ 23 h 46"/>
                  <a:gd name="T40" fmla="*/ 10 w 40"/>
                  <a:gd name="T41" fmla="*/ 23 h 46"/>
                  <a:gd name="T42" fmla="*/ 5 w 40"/>
                  <a:gd name="T43" fmla="*/ 23 h 46"/>
                  <a:gd name="T44" fmla="*/ 0 w 40"/>
                  <a:gd name="T45" fmla="*/ 3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0" h="46">
                    <a:moveTo>
                      <a:pt x="0" y="30"/>
                    </a:moveTo>
                    <a:lnTo>
                      <a:pt x="0" y="44"/>
                    </a:lnTo>
                    <a:lnTo>
                      <a:pt x="7" y="46"/>
                    </a:lnTo>
                    <a:lnTo>
                      <a:pt x="21" y="30"/>
                    </a:lnTo>
                    <a:lnTo>
                      <a:pt x="23" y="25"/>
                    </a:lnTo>
                    <a:lnTo>
                      <a:pt x="28" y="21"/>
                    </a:lnTo>
                    <a:lnTo>
                      <a:pt x="38" y="9"/>
                    </a:lnTo>
                    <a:lnTo>
                      <a:pt x="40" y="5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3" y="3"/>
                    </a:lnTo>
                    <a:lnTo>
                      <a:pt x="30" y="5"/>
                    </a:lnTo>
                    <a:lnTo>
                      <a:pt x="17" y="12"/>
                    </a:lnTo>
                    <a:lnTo>
                      <a:pt x="16" y="16"/>
                    </a:lnTo>
                    <a:lnTo>
                      <a:pt x="12" y="16"/>
                    </a:lnTo>
                    <a:lnTo>
                      <a:pt x="10" y="19"/>
                    </a:lnTo>
                    <a:lnTo>
                      <a:pt x="16" y="21"/>
                    </a:lnTo>
                    <a:lnTo>
                      <a:pt x="21" y="21"/>
                    </a:lnTo>
                    <a:lnTo>
                      <a:pt x="21" y="23"/>
                    </a:lnTo>
                    <a:lnTo>
                      <a:pt x="12" y="23"/>
                    </a:lnTo>
                    <a:lnTo>
                      <a:pt x="10" y="23"/>
                    </a:lnTo>
                    <a:lnTo>
                      <a:pt x="5" y="23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Freeform 302">
                <a:extLst>
                  <a:ext uri="{FF2B5EF4-FFF2-40B4-BE49-F238E27FC236}">
                    <a16:creationId xmlns:a16="http://schemas.microsoft.com/office/drawing/2014/main" id="{FE6BAAA2-1E9F-65E2-5995-872A3BB6A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5" y="2227"/>
                <a:ext cx="11" cy="24"/>
              </a:xfrm>
              <a:custGeom>
                <a:avLst/>
                <a:gdLst>
                  <a:gd name="T0" fmla="*/ 3 w 21"/>
                  <a:gd name="T1" fmla="*/ 19 h 47"/>
                  <a:gd name="T2" fmla="*/ 0 w 21"/>
                  <a:gd name="T3" fmla="*/ 46 h 47"/>
                  <a:gd name="T4" fmla="*/ 14 w 21"/>
                  <a:gd name="T5" fmla="*/ 47 h 47"/>
                  <a:gd name="T6" fmla="*/ 12 w 21"/>
                  <a:gd name="T7" fmla="*/ 44 h 47"/>
                  <a:gd name="T8" fmla="*/ 5 w 21"/>
                  <a:gd name="T9" fmla="*/ 42 h 47"/>
                  <a:gd name="T10" fmla="*/ 14 w 21"/>
                  <a:gd name="T11" fmla="*/ 39 h 47"/>
                  <a:gd name="T12" fmla="*/ 7 w 21"/>
                  <a:gd name="T13" fmla="*/ 26 h 47"/>
                  <a:gd name="T14" fmla="*/ 12 w 21"/>
                  <a:gd name="T15" fmla="*/ 30 h 47"/>
                  <a:gd name="T16" fmla="*/ 21 w 21"/>
                  <a:gd name="T17" fmla="*/ 19 h 47"/>
                  <a:gd name="T18" fmla="*/ 10 w 21"/>
                  <a:gd name="T19" fmla="*/ 0 h 47"/>
                  <a:gd name="T20" fmla="*/ 3 w 21"/>
                  <a:gd name="T21" fmla="*/ 1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47">
                    <a:moveTo>
                      <a:pt x="3" y="19"/>
                    </a:moveTo>
                    <a:lnTo>
                      <a:pt x="0" y="46"/>
                    </a:lnTo>
                    <a:lnTo>
                      <a:pt x="14" y="47"/>
                    </a:lnTo>
                    <a:lnTo>
                      <a:pt x="12" y="44"/>
                    </a:lnTo>
                    <a:lnTo>
                      <a:pt x="5" y="42"/>
                    </a:lnTo>
                    <a:lnTo>
                      <a:pt x="14" y="39"/>
                    </a:lnTo>
                    <a:lnTo>
                      <a:pt x="7" y="26"/>
                    </a:lnTo>
                    <a:lnTo>
                      <a:pt x="12" y="30"/>
                    </a:lnTo>
                    <a:lnTo>
                      <a:pt x="21" y="19"/>
                    </a:lnTo>
                    <a:lnTo>
                      <a:pt x="10" y="0"/>
                    </a:lnTo>
                    <a:lnTo>
                      <a:pt x="3" y="1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Freeform 303">
                <a:extLst>
                  <a:ext uri="{FF2B5EF4-FFF2-40B4-BE49-F238E27FC236}">
                    <a16:creationId xmlns:a16="http://schemas.microsoft.com/office/drawing/2014/main" id="{850817A3-2E04-D024-99D5-23C9570E7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2027"/>
                <a:ext cx="8" cy="18"/>
              </a:xfrm>
              <a:custGeom>
                <a:avLst/>
                <a:gdLst>
                  <a:gd name="T0" fmla="*/ 2 w 18"/>
                  <a:gd name="T1" fmla="*/ 18 h 37"/>
                  <a:gd name="T2" fmla="*/ 0 w 18"/>
                  <a:gd name="T3" fmla="*/ 34 h 37"/>
                  <a:gd name="T4" fmla="*/ 11 w 18"/>
                  <a:gd name="T5" fmla="*/ 37 h 37"/>
                  <a:gd name="T6" fmla="*/ 14 w 18"/>
                  <a:gd name="T7" fmla="*/ 27 h 37"/>
                  <a:gd name="T8" fmla="*/ 14 w 18"/>
                  <a:gd name="T9" fmla="*/ 14 h 37"/>
                  <a:gd name="T10" fmla="*/ 18 w 18"/>
                  <a:gd name="T11" fmla="*/ 14 h 37"/>
                  <a:gd name="T12" fmla="*/ 18 w 18"/>
                  <a:gd name="T13" fmla="*/ 2 h 37"/>
                  <a:gd name="T14" fmla="*/ 11 w 18"/>
                  <a:gd name="T15" fmla="*/ 0 h 37"/>
                  <a:gd name="T16" fmla="*/ 2 w 18"/>
                  <a:gd name="T1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7">
                    <a:moveTo>
                      <a:pt x="2" y="18"/>
                    </a:moveTo>
                    <a:lnTo>
                      <a:pt x="0" y="34"/>
                    </a:lnTo>
                    <a:lnTo>
                      <a:pt x="11" y="37"/>
                    </a:lnTo>
                    <a:lnTo>
                      <a:pt x="14" y="27"/>
                    </a:lnTo>
                    <a:lnTo>
                      <a:pt x="14" y="14"/>
                    </a:lnTo>
                    <a:lnTo>
                      <a:pt x="18" y="14"/>
                    </a:lnTo>
                    <a:lnTo>
                      <a:pt x="18" y="2"/>
                    </a:lnTo>
                    <a:lnTo>
                      <a:pt x="11" y="0"/>
                    </a:lnTo>
                    <a:lnTo>
                      <a:pt x="2" y="1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Freeform 304">
                <a:extLst>
                  <a:ext uri="{FF2B5EF4-FFF2-40B4-BE49-F238E27FC236}">
                    <a16:creationId xmlns:a16="http://schemas.microsoft.com/office/drawing/2014/main" id="{B893539D-1BA9-3AF5-8E02-C86F14719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" y="2020"/>
                <a:ext cx="10" cy="11"/>
              </a:xfrm>
              <a:custGeom>
                <a:avLst/>
                <a:gdLst>
                  <a:gd name="T0" fmla="*/ 0 w 19"/>
                  <a:gd name="T1" fmla="*/ 23 h 23"/>
                  <a:gd name="T2" fmla="*/ 10 w 19"/>
                  <a:gd name="T3" fmla="*/ 23 h 23"/>
                  <a:gd name="T4" fmla="*/ 9 w 19"/>
                  <a:gd name="T5" fmla="*/ 21 h 23"/>
                  <a:gd name="T6" fmla="*/ 14 w 19"/>
                  <a:gd name="T7" fmla="*/ 9 h 23"/>
                  <a:gd name="T8" fmla="*/ 19 w 19"/>
                  <a:gd name="T9" fmla="*/ 11 h 23"/>
                  <a:gd name="T10" fmla="*/ 17 w 19"/>
                  <a:gd name="T11" fmla="*/ 6 h 23"/>
                  <a:gd name="T12" fmla="*/ 10 w 19"/>
                  <a:gd name="T13" fmla="*/ 0 h 23"/>
                  <a:gd name="T14" fmla="*/ 3 w 19"/>
                  <a:gd name="T15" fmla="*/ 7 h 23"/>
                  <a:gd name="T16" fmla="*/ 0 w 19"/>
                  <a:gd name="T1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3">
                    <a:moveTo>
                      <a:pt x="0" y="23"/>
                    </a:moveTo>
                    <a:lnTo>
                      <a:pt x="10" y="23"/>
                    </a:lnTo>
                    <a:lnTo>
                      <a:pt x="9" y="21"/>
                    </a:lnTo>
                    <a:lnTo>
                      <a:pt x="14" y="9"/>
                    </a:lnTo>
                    <a:lnTo>
                      <a:pt x="19" y="11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Freeform 305">
                <a:extLst>
                  <a:ext uri="{FF2B5EF4-FFF2-40B4-BE49-F238E27FC236}">
                    <a16:creationId xmlns:a16="http://schemas.microsoft.com/office/drawing/2014/main" id="{7E4D8B19-56BC-9626-EA31-88EF1E38D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6" y="2146"/>
                <a:ext cx="10" cy="13"/>
              </a:xfrm>
              <a:custGeom>
                <a:avLst/>
                <a:gdLst>
                  <a:gd name="T0" fmla="*/ 0 w 19"/>
                  <a:gd name="T1" fmla="*/ 6 h 27"/>
                  <a:gd name="T2" fmla="*/ 8 w 19"/>
                  <a:gd name="T3" fmla="*/ 0 h 27"/>
                  <a:gd name="T4" fmla="*/ 15 w 19"/>
                  <a:gd name="T5" fmla="*/ 9 h 27"/>
                  <a:gd name="T6" fmla="*/ 12 w 19"/>
                  <a:gd name="T7" fmla="*/ 23 h 27"/>
                  <a:gd name="T8" fmla="*/ 19 w 19"/>
                  <a:gd name="T9" fmla="*/ 21 h 27"/>
                  <a:gd name="T10" fmla="*/ 14 w 19"/>
                  <a:gd name="T11" fmla="*/ 27 h 27"/>
                  <a:gd name="T12" fmla="*/ 0 w 19"/>
                  <a:gd name="T13" fmla="*/ 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7">
                    <a:moveTo>
                      <a:pt x="0" y="6"/>
                    </a:moveTo>
                    <a:lnTo>
                      <a:pt x="8" y="0"/>
                    </a:lnTo>
                    <a:lnTo>
                      <a:pt x="15" y="9"/>
                    </a:lnTo>
                    <a:lnTo>
                      <a:pt x="12" y="23"/>
                    </a:lnTo>
                    <a:lnTo>
                      <a:pt x="19" y="21"/>
                    </a:lnTo>
                    <a:lnTo>
                      <a:pt x="14" y="27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Freeform 306">
                <a:extLst>
                  <a:ext uri="{FF2B5EF4-FFF2-40B4-BE49-F238E27FC236}">
                    <a16:creationId xmlns:a16="http://schemas.microsoft.com/office/drawing/2014/main" id="{7FCBB807-404C-6CEF-C0A0-DBBB10EC8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2" y="2357"/>
                <a:ext cx="7" cy="16"/>
              </a:xfrm>
              <a:custGeom>
                <a:avLst/>
                <a:gdLst>
                  <a:gd name="T0" fmla="*/ 0 w 14"/>
                  <a:gd name="T1" fmla="*/ 2 h 32"/>
                  <a:gd name="T2" fmla="*/ 4 w 14"/>
                  <a:gd name="T3" fmla="*/ 0 h 32"/>
                  <a:gd name="T4" fmla="*/ 11 w 14"/>
                  <a:gd name="T5" fmla="*/ 7 h 32"/>
                  <a:gd name="T6" fmla="*/ 12 w 14"/>
                  <a:gd name="T7" fmla="*/ 14 h 32"/>
                  <a:gd name="T8" fmla="*/ 14 w 14"/>
                  <a:gd name="T9" fmla="*/ 12 h 32"/>
                  <a:gd name="T10" fmla="*/ 12 w 14"/>
                  <a:gd name="T11" fmla="*/ 19 h 32"/>
                  <a:gd name="T12" fmla="*/ 12 w 14"/>
                  <a:gd name="T13" fmla="*/ 25 h 32"/>
                  <a:gd name="T14" fmla="*/ 11 w 14"/>
                  <a:gd name="T15" fmla="*/ 26 h 32"/>
                  <a:gd name="T16" fmla="*/ 11 w 14"/>
                  <a:gd name="T17" fmla="*/ 30 h 32"/>
                  <a:gd name="T18" fmla="*/ 9 w 14"/>
                  <a:gd name="T19" fmla="*/ 32 h 32"/>
                  <a:gd name="T20" fmla="*/ 7 w 14"/>
                  <a:gd name="T21" fmla="*/ 23 h 32"/>
                  <a:gd name="T22" fmla="*/ 4 w 14"/>
                  <a:gd name="T23" fmla="*/ 23 h 32"/>
                  <a:gd name="T24" fmla="*/ 4 w 14"/>
                  <a:gd name="T25" fmla="*/ 11 h 32"/>
                  <a:gd name="T26" fmla="*/ 0 w 14"/>
                  <a:gd name="T27" fmla="*/ 5 h 32"/>
                  <a:gd name="T28" fmla="*/ 0 w 14"/>
                  <a:gd name="T2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32">
                    <a:moveTo>
                      <a:pt x="0" y="2"/>
                    </a:moveTo>
                    <a:lnTo>
                      <a:pt x="4" y="0"/>
                    </a:lnTo>
                    <a:lnTo>
                      <a:pt x="11" y="7"/>
                    </a:lnTo>
                    <a:lnTo>
                      <a:pt x="12" y="14"/>
                    </a:lnTo>
                    <a:lnTo>
                      <a:pt x="14" y="12"/>
                    </a:lnTo>
                    <a:lnTo>
                      <a:pt x="12" y="19"/>
                    </a:lnTo>
                    <a:lnTo>
                      <a:pt x="12" y="25"/>
                    </a:lnTo>
                    <a:lnTo>
                      <a:pt x="11" y="26"/>
                    </a:lnTo>
                    <a:lnTo>
                      <a:pt x="11" y="30"/>
                    </a:lnTo>
                    <a:lnTo>
                      <a:pt x="9" y="32"/>
                    </a:lnTo>
                    <a:lnTo>
                      <a:pt x="7" y="23"/>
                    </a:lnTo>
                    <a:lnTo>
                      <a:pt x="4" y="23"/>
                    </a:lnTo>
                    <a:lnTo>
                      <a:pt x="4" y="11"/>
                    </a:lnTo>
                    <a:lnTo>
                      <a:pt x="0" y="5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Freeform 307">
                <a:extLst>
                  <a:ext uri="{FF2B5EF4-FFF2-40B4-BE49-F238E27FC236}">
                    <a16:creationId xmlns:a16="http://schemas.microsoft.com/office/drawing/2014/main" id="{F7B9F94B-6153-764A-F6F6-EDCE46523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2742"/>
                <a:ext cx="12" cy="8"/>
              </a:xfrm>
              <a:custGeom>
                <a:avLst/>
                <a:gdLst>
                  <a:gd name="T0" fmla="*/ 0 w 23"/>
                  <a:gd name="T1" fmla="*/ 8 h 15"/>
                  <a:gd name="T2" fmla="*/ 2 w 23"/>
                  <a:gd name="T3" fmla="*/ 8 h 15"/>
                  <a:gd name="T4" fmla="*/ 4 w 23"/>
                  <a:gd name="T5" fmla="*/ 8 h 15"/>
                  <a:gd name="T6" fmla="*/ 7 w 23"/>
                  <a:gd name="T7" fmla="*/ 12 h 15"/>
                  <a:gd name="T8" fmla="*/ 13 w 23"/>
                  <a:gd name="T9" fmla="*/ 12 h 15"/>
                  <a:gd name="T10" fmla="*/ 18 w 23"/>
                  <a:gd name="T11" fmla="*/ 15 h 15"/>
                  <a:gd name="T12" fmla="*/ 23 w 23"/>
                  <a:gd name="T13" fmla="*/ 14 h 15"/>
                  <a:gd name="T14" fmla="*/ 22 w 23"/>
                  <a:gd name="T15" fmla="*/ 7 h 15"/>
                  <a:gd name="T16" fmla="*/ 18 w 23"/>
                  <a:gd name="T17" fmla="*/ 5 h 15"/>
                  <a:gd name="T18" fmla="*/ 13 w 23"/>
                  <a:gd name="T19" fmla="*/ 3 h 15"/>
                  <a:gd name="T20" fmla="*/ 9 w 23"/>
                  <a:gd name="T21" fmla="*/ 1 h 15"/>
                  <a:gd name="T22" fmla="*/ 6 w 23"/>
                  <a:gd name="T23" fmla="*/ 0 h 15"/>
                  <a:gd name="T24" fmla="*/ 4 w 23"/>
                  <a:gd name="T25" fmla="*/ 5 h 15"/>
                  <a:gd name="T26" fmla="*/ 0 w 23"/>
                  <a:gd name="T27" fmla="*/ 5 h 15"/>
                  <a:gd name="T28" fmla="*/ 0 w 23"/>
                  <a:gd name="T2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15">
                    <a:moveTo>
                      <a:pt x="0" y="8"/>
                    </a:moveTo>
                    <a:lnTo>
                      <a:pt x="2" y="8"/>
                    </a:lnTo>
                    <a:lnTo>
                      <a:pt x="4" y="8"/>
                    </a:lnTo>
                    <a:lnTo>
                      <a:pt x="7" y="12"/>
                    </a:lnTo>
                    <a:lnTo>
                      <a:pt x="13" y="12"/>
                    </a:lnTo>
                    <a:lnTo>
                      <a:pt x="18" y="15"/>
                    </a:lnTo>
                    <a:lnTo>
                      <a:pt x="23" y="14"/>
                    </a:lnTo>
                    <a:lnTo>
                      <a:pt x="22" y="7"/>
                    </a:lnTo>
                    <a:lnTo>
                      <a:pt x="18" y="5"/>
                    </a:lnTo>
                    <a:lnTo>
                      <a:pt x="13" y="3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Freeform 308">
                <a:extLst>
                  <a:ext uri="{FF2B5EF4-FFF2-40B4-BE49-F238E27FC236}">
                    <a16:creationId xmlns:a16="http://schemas.microsoft.com/office/drawing/2014/main" id="{A2C9B8C6-CCE6-3253-21ED-2563BFCAA3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0" y="2262"/>
                <a:ext cx="8" cy="9"/>
              </a:xfrm>
              <a:custGeom>
                <a:avLst/>
                <a:gdLst>
                  <a:gd name="T0" fmla="*/ 0 w 16"/>
                  <a:gd name="T1" fmla="*/ 4 h 18"/>
                  <a:gd name="T2" fmla="*/ 9 w 16"/>
                  <a:gd name="T3" fmla="*/ 18 h 18"/>
                  <a:gd name="T4" fmla="*/ 16 w 16"/>
                  <a:gd name="T5" fmla="*/ 9 h 18"/>
                  <a:gd name="T6" fmla="*/ 14 w 16"/>
                  <a:gd name="T7" fmla="*/ 0 h 18"/>
                  <a:gd name="T8" fmla="*/ 0 w 16"/>
                  <a:gd name="T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0" y="4"/>
                    </a:moveTo>
                    <a:lnTo>
                      <a:pt x="9" y="18"/>
                    </a:lnTo>
                    <a:lnTo>
                      <a:pt x="16" y="9"/>
                    </a:lnTo>
                    <a:lnTo>
                      <a:pt x="14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Freeform 309">
                <a:extLst>
                  <a:ext uri="{FF2B5EF4-FFF2-40B4-BE49-F238E27FC236}">
                    <a16:creationId xmlns:a16="http://schemas.microsoft.com/office/drawing/2014/main" id="{DCC65EEF-3654-721C-E656-B9994C1B6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2296"/>
                <a:ext cx="11" cy="7"/>
              </a:xfrm>
              <a:custGeom>
                <a:avLst/>
                <a:gdLst>
                  <a:gd name="T0" fmla="*/ 0 w 21"/>
                  <a:gd name="T1" fmla="*/ 4 h 14"/>
                  <a:gd name="T2" fmla="*/ 5 w 21"/>
                  <a:gd name="T3" fmla="*/ 0 h 14"/>
                  <a:gd name="T4" fmla="*/ 9 w 21"/>
                  <a:gd name="T5" fmla="*/ 2 h 14"/>
                  <a:gd name="T6" fmla="*/ 9 w 21"/>
                  <a:gd name="T7" fmla="*/ 4 h 14"/>
                  <a:gd name="T8" fmla="*/ 17 w 21"/>
                  <a:gd name="T9" fmla="*/ 0 h 14"/>
                  <a:gd name="T10" fmla="*/ 21 w 21"/>
                  <a:gd name="T11" fmla="*/ 5 h 14"/>
                  <a:gd name="T12" fmla="*/ 17 w 21"/>
                  <a:gd name="T13" fmla="*/ 4 h 14"/>
                  <a:gd name="T14" fmla="*/ 16 w 21"/>
                  <a:gd name="T15" fmla="*/ 7 h 14"/>
                  <a:gd name="T16" fmla="*/ 14 w 21"/>
                  <a:gd name="T17" fmla="*/ 9 h 14"/>
                  <a:gd name="T18" fmla="*/ 9 w 21"/>
                  <a:gd name="T19" fmla="*/ 9 h 14"/>
                  <a:gd name="T20" fmla="*/ 7 w 21"/>
                  <a:gd name="T21" fmla="*/ 14 h 14"/>
                  <a:gd name="T22" fmla="*/ 2 w 21"/>
                  <a:gd name="T23" fmla="*/ 12 h 14"/>
                  <a:gd name="T24" fmla="*/ 0 w 21"/>
                  <a:gd name="T25" fmla="*/ 12 h 14"/>
                  <a:gd name="T26" fmla="*/ 0 w 21"/>
                  <a:gd name="T27" fmla="*/ 11 h 14"/>
                  <a:gd name="T28" fmla="*/ 0 w 21"/>
                  <a:gd name="T2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14">
                    <a:moveTo>
                      <a:pt x="0" y="4"/>
                    </a:moveTo>
                    <a:lnTo>
                      <a:pt x="5" y="0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17" y="0"/>
                    </a:lnTo>
                    <a:lnTo>
                      <a:pt x="21" y="5"/>
                    </a:lnTo>
                    <a:lnTo>
                      <a:pt x="17" y="4"/>
                    </a:lnTo>
                    <a:lnTo>
                      <a:pt x="16" y="7"/>
                    </a:lnTo>
                    <a:lnTo>
                      <a:pt x="14" y="9"/>
                    </a:lnTo>
                    <a:lnTo>
                      <a:pt x="9" y="9"/>
                    </a:lnTo>
                    <a:lnTo>
                      <a:pt x="7" y="14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Freeform 310">
                <a:extLst>
                  <a:ext uri="{FF2B5EF4-FFF2-40B4-BE49-F238E27FC236}">
                    <a16:creationId xmlns:a16="http://schemas.microsoft.com/office/drawing/2014/main" id="{E6E680AC-3881-3980-57A6-DB33C77BD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9" y="2124"/>
                <a:ext cx="12" cy="7"/>
              </a:xfrm>
              <a:custGeom>
                <a:avLst/>
                <a:gdLst>
                  <a:gd name="T0" fmla="*/ 0 w 24"/>
                  <a:gd name="T1" fmla="*/ 11 h 15"/>
                  <a:gd name="T2" fmla="*/ 8 w 24"/>
                  <a:gd name="T3" fmla="*/ 6 h 15"/>
                  <a:gd name="T4" fmla="*/ 8 w 24"/>
                  <a:gd name="T5" fmla="*/ 0 h 15"/>
                  <a:gd name="T6" fmla="*/ 15 w 24"/>
                  <a:gd name="T7" fmla="*/ 0 h 15"/>
                  <a:gd name="T8" fmla="*/ 12 w 24"/>
                  <a:gd name="T9" fmla="*/ 6 h 15"/>
                  <a:gd name="T10" fmla="*/ 24 w 24"/>
                  <a:gd name="T11" fmla="*/ 2 h 15"/>
                  <a:gd name="T12" fmla="*/ 24 w 24"/>
                  <a:gd name="T13" fmla="*/ 7 h 15"/>
                  <a:gd name="T14" fmla="*/ 19 w 24"/>
                  <a:gd name="T15" fmla="*/ 6 h 15"/>
                  <a:gd name="T16" fmla="*/ 14 w 24"/>
                  <a:gd name="T17" fmla="*/ 11 h 15"/>
                  <a:gd name="T18" fmla="*/ 7 w 24"/>
                  <a:gd name="T19" fmla="*/ 9 h 15"/>
                  <a:gd name="T20" fmla="*/ 1 w 24"/>
                  <a:gd name="T21" fmla="*/ 15 h 15"/>
                  <a:gd name="T22" fmla="*/ 0 w 24"/>
                  <a:gd name="T23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5">
                    <a:moveTo>
                      <a:pt x="0" y="11"/>
                    </a:moveTo>
                    <a:lnTo>
                      <a:pt x="8" y="6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12" y="6"/>
                    </a:lnTo>
                    <a:lnTo>
                      <a:pt x="24" y="2"/>
                    </a:lnTo>
                    <a:lnTo>
                      <a:pt x="24" y="7"/>
                    </a:lnTo>
                    <a:lnTo>
                      <a:pt x="19" y="6"/>
                    </a:lnTo>
                    <a:lnTo>
                      <a:pt x="14" y="11"/>
                    </a:lnTo>
                    <a:lnTo>
                      <a:pt x="7" y="9"/>
                    </a:lnTo>
                    <a:lnTo>
                      <a:pt x="1" y="15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Freeform 311">
                <a:extLst>
                  <a:ext uri="{FF2B5EF4-FFF2-40B4-BE49-F238E27FC236}">
                    <a16:creationId xmlns:a16="http://schemas.microsoft.com/office/drawing/2014/main" id="{D635881B-2A1B-90C0-5486-259776084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" y="2116"/>
                <a:ext cx="8" cy="11"/>
              </a:xfrm>
              <a:custGeom>
                <a:avLst/>
                <a:gdLst>
                  <a:gd name="T0" fmla="*/ 0 w 14"/>
                  <a:gd name="T1" fmla="*/ 1 h 21"/>
                  <a:gd name="T2" fmla="*/ 2 w 14"/>
                  <a:gd name="T3" fmla="*/ 14 h 21"/>
                  <a:gd name="T4" fmla="*/ 9 w 14"/>
                  <a:gd name="T5" fmla="*/ 12 h 21"/>
                  <a:gd name="T6" fmla="*/ 10 w 14"/>
                  <a:gd name="T7" fmla="*/ 21 h 21"/>
                  <a:gd name="T8" fmla="*/ 14 w 14"/>
                  <a:gd name="T9" fmla="*/ 15 h 21"/>
                  <a:gd name="T10" fmla="*/ 9 w 14"/>
                  <a:gd name="T11" fmla="*/ 5 h 21"/>
                  <a:gd name="T12" fmla="*/ 10 w 14"/>
                  <a:gd name="T13" fmla="*/ 0 h 21"/>
                  <a:gd name="T14" fmla="*/ 0 w 14"/>
                  <a:gd name="T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21">
                    <a:moveTo>
                      <a:pt x="0" y="1"/>
                    </a:moveTo>
                    <a:lnTo>
                      <a:pt x="2" y="14"/>
                    </a:lnTo>
                    <a:lnTo>
                      <a:pt x="9" y="12"/>
                    </a:lnTo>
                    <a:lnTo>
                      <a:pt x="10" y="21"/>
                    </a:lnTo>
                    <a:lnTo>
                      <a:pt x="14" y="15"/>
                    </a:lnTo>
                    <a:lnTo>
                      <a:pt x="9" y="5"/>
                    </a:lnTo>
                    <a:lnTo>
                      <a:pt x="10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Freeform 312">
                <a:extLst>
                  <a:ext uri="{FF2B5EF4-FFF2-40B4-BE49-F238E27FC236}">
                    <a16:creationId xmlns:a16="http://schemas.microsoft.com/office/drawing/2014/main" id="{F5F37E94-E18A-914F-A8A5-2C650A0ED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2222"/>
                <a:ext cx="7" cy="8"/>
              </a:xfrm>
              <a:custGeom>
                <a:avLst/>
                <a:gdLst>
                  <a:gd name="T0" fmla="*/ 2 w 14"/>
                  <a:gd name="T1" fmla="*/ 0 h 16"/>
                  <a:gd name="T2" fmla="*/ 14 w 14"/>
                  <a:gd name="T3" fmla="*/ 6 h 16"/>
                  <a:gd name="T4" fmla="*/ 9 w 14"/>
                  <a:gd name="T5" fmla="*/ 9 h 16"/>
                  <a:gd name="T6" fmla="*/ 12 w 14"/>
                  <a:gd name="T7" fmla="*/ 13 h 16"/>
                  <a:gd name="T8" fmla="*/ 7 w 14"/>
                  <a:gd name="T9" fmla="*/ 16 h 16"/>
                  <a:gd name="T10" fmla="*/ 0 w 14"/>
                  <a:gd name="T11" fmla="*/ 9 h 16"/>
                  <a:gd name="T12" fmla="*/ 2 w 14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6">
                    <a:moveTo>
                      <a:pt x="2" y="0"/>
                    </a:moveTo>
                    <a:lnTo>
                      <a:pt x="14" y="6"/>
                    </a:lnTo>
                    <a:lnTo>
                      <a:pt x="9" y="9"/>
                    </a:lnTo>
                    <a:lnTo>
                      <a:pt x="12" y="13"/>
                    </a:lnTo>
                    <a:lnTo>
                      <a:pt x="7" y="16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Freeform 313">
                <a:extLst>
                  <a:ext uri="{FF2B5EF4-FFF2-40B4-BE49-F238E27FC236}">
                    <a16:creationId xmlns:a16="http://schemas.microsoft.com/office/drawing/2014/main" id="{065043C1-FF08-54A8-DC28-0CAE033AF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" y="2289"/>
                <a:ext cx="13" cy="7"/>
              </a:xfrm>
              <a:custGeom>
                <a:avLst/>
                <a:gdLst>
                  <a:gd name="T0" fmla="*/ 0 w 26"/>
                  <a:gd name="T1" fmla="*/ 14 h 16"/>
                  <a:gd name="T2" fmla="*/ 17 w 26"/>
                  <a:gd name="T3" fmla="*/ 2 h 16"/>
                  <a:gd name="T4" fmla="*/ 23 w 26"/>
                  <a:gd name="T5" fmla="*/ 0 h 16"/>
                  <a:gd name="T6" fmla="*/ 26 w 26"/>
                  <a:gd name="T7" fmla="*/ 2 h 16"/>
                  <a:gd name="T8" fmla="*/ 17 w 26"/>
                  <a:gd name="T9" fmla="*/ 11 h 16"/>
                  <a:gd name="T10" fmla="*/ 5 w 26"/>
                  <a:gd name="T11" fmla="*/ 14 h 16"/>
                  <a:gd name="T12" fmla="*/ 1 w 26"/>
                  <a:gd name="T13" fmla="*/ 16 h 16"/>
                  <a:gd name="T14" fmla="*/ 0 w 26"/>
                  <a:gd name="T15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6">
                    <a:moveTo>
                      <a:pt x="0" y="14"/>
                    </a:moveTo>
                    <a:lnTo>
                      <a:pt x="17" y="2"/>
                    </a:lnTo>
                    <a:lnTo>
                      <a:pt x="23" y="0"/>
                    </a:lnTo>
                    <a:lnTo>
                      <a:pt x="26" y="2"/>
                    </a:lnTo>
                    <a:lnTo>
                      <a:pt x="17" y="11"/>
                    </a:lnTo>
                    <a:lnTo>
                      <a:pt x="5" y="14"/>
                    </a:lnTo>
                    <a:lnTo>
                      <a:pt x="1" y="16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Freeform 314">
                <a:extLst>
                  <a:ext uri="{FF2B5EF4-FFF2-40B4-BE49-F238E27FC236}">
                    <a16:creationId xmlns:a16="http://schemas.microsoft.com/office/drawing/2014/main" id="{7D2B5E30-5FB3-C267-C8A8-054C908AC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2252"/>
                <a:ext cx="8" cy="8"/>
              </a:xfrm>
              <a:custGeom>
                <a:avLst/>
                <a:gdLst>
                  <a:gd name="T0" fmla="*/ 0 w 16"/>
                  <a:gd name="T1" fmla="*/ 16 h 16"/>
                  <a:gd name="T2" fmla="*/ 14 w 16"/>
                  <a:gd name="T3" fmla="*/ 0 h 16"/>
                  <a:gd name="T4" fmla="*/ 16 w 16"/>
                  <a:gd name="T5" fmla="*/ 14 h 16"/>
                  <a:gd name="T6" fmla="*/ 0 w 16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6">
                    <a:moveTo>
                      <a:pt x="0" y="16"/>
                    </a:moveTo>
                    <a:lnTo>
                      <a:pt x="14" y="0"/>
                    </a:lnTo>
                    <a:lnTo>
                      <a:pt x="16" y="14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Freeform 315">
                <a:extLst>
                  <a:ext uri="{FF2B5EF4-FFF2-40B4-BE49-F238E27FC236}">
                    <a16:creationId xmlns:a16="http://schemas.microsoft.com/office/drawing/2014/main" id="{531D043C-FED2-1805-98D2-9B3987FA5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0" y="2156"/>
                <a:ext cx="7" cy="9"/>
              </a:xfrm>
              <a:custGeom>
                <a:avLst/>
                <a:gdLst>
                  <a:gd name="T0" fmla="*/ 0 w 14"/>
                  <a:gd name="T1" fmla="*/ 0 h 17"/>
                  <a:gd name="T2" fmla="*/ 3 w 14"/>
                  <a:gd name="T3" fmla="*/ 3 h 17"/>
                  <a:gd name="T4" fmla="*/ 1 w 14"/>
                  <a:gd name="T5" fmla="*/ 3 h 17"/>
                  <a:gd name="T6" fmla="*/ 7 w 14"/>
                  <a:gd name="T7" fmla="*/ 17 h 17"/>
                  <a:gd name="T8" fmla="*/ 8 w 14"/>
                  <a:gd name="T9" fmla="*/ 7 h 17"/>
                  <a:gd name="T10" fmla="*/ 14 w 14"/>
                  <a:gd name="T11" fmla="*/ 5 h 17"/>
                  <a:gd name="T12" fmla="*/ 12 w 14"/>
                  <a:gd name="T13" fmla="*/ 0 h 17"/>
                  <a:gd name="T14" fmla="*/ 0 w 14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7">
                    <a:moveTo>
                      <a:pt x="0" y="0"/>
                    </a:moveTo>
                    <a:lnTo>
                      <a:pt x="3" y="3"/>
                    </a:lnTo>
                    <a:lnTo>
                      <a:pt x="1" y="3"/>
                    </a:lnTo>
                    <a:lnTo>
                      <a:pt x="7" y="17"/>
                    </a:lnTo>
                    <a:lnTo>
                      <a:pt x="8" y="7"/>
                    </a:lnTo>
                    <a:lnTo>
                      <a:pt x="14" y="5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Freeform 316">
                <a:extLst>
                  <a:ext uri="{FF2B5EF4-FFF2-40B4-BE49-F238E27FC236}">
                    <a16:creationId xmlns:a16="http://schemas.microsoft.com/office/drawing/2014/main" id="{E7997E62-D053-416B-83AD-6A8B95E12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" y="2127"/>
                <a:ext cx="7" cy="6"/>
              </a:xfrm>
              <a:custGeom>
                <a:avLst/>
                <a:gdLst>
                  <a:gd name="T0" fmla="*/ 0 w 14"/>
                  <a:gd name="T1" fmla="*/ 5 h 12"/>
                  <a:gd name="T2" fmla="*/ 10 w 14"/>
                  <a:gd name="T3" fmla="*/ 12 h 12"/>
                  <a:gd name="T4" fmla="*/ 14 w 14"/>
                  <a:gd name="T5" fmla="*/ 3 h 12"/>
                  <a:gd name="T6" fmla="*/ 3 w 14"/>
                  <a:gd name="T7" fmla="*/ 0 h 12"/>
                  <a:gd name="T8" fmla="*/ 0 w 14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0" y="5"/>
                    </a:moveTo>
                    <a:lnTo>
                      <a:pt x="10" y="12"/>
                    </a:lnTo>
                    <a:lnTo>
                      <a:pt x="14" y="3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Freeform 317">
                <a:extLst>
                  <a:ext uri="{FF2B5EF4-FFF2-40B4-BE49-F238E27FC236}">
                    <a16:creationId xmlns:a16="http://schemas.microsoft.com/office/drawing/2014/main" id="{FCA70A4E-789E-CC1A-05E8-DDD45CD51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" y="2231"/>
                <a:ext cx="7" cy="14"/>
              </a:xfrm>
              <a:custGeom>
                <a:avLst/>
                <a:gdLst>
                  <a:gd name="T0" fmla="*/ 0 w 12"/>
                  <a:gd name="T1" fmla="*/ 23 h 26"/>
                  <a:gd name="T2" fmla="*/ 12 w 12"/>
                  <a:gd name="T3" fmla="*/ 0 h 26"/>
                  <a:gd name="T4" fmla="*/ 7 w 12"/>
                  <a:gd name="T5" fmla="*/ 26 h 26"/>
                  <a:gd name="T6" fmla="*/ 0 w 12"/>
                  <a:gd name="T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6">
                    <a:moveTo>
                      <a:pt x="0" y="23"/>
                    </a:moveTo>
                    <a:lnTo>
                      <a:pt x="12" y="0"/>
                    </a:lnTo>
                    <a:lnTo>
                      <a:pt x="7" y="26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Freeform 318">
                <a:extLst>
                  <a:ext uri="{FF2B5EF4-FFF2-40B4-BE49-F238E27FC236}">
                    <a16:creationId xmlns:a16="http://schemas.microsoft.com/office/drawing/2014/main" id="{CB728C88-3F6F-9213-9977-5AB6734D1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" y="2035"/>
                <a:ext cx="7" cy="6"/>
              </a:xfrm>
              <a:custGeom>
                <a:avLst/>
                <a:gdLst>
                  <a:gd name="T0" fmla="*/ 0 w 12"/>
                  <a:gd name="T1" fmla="*/ 0 h 13"/>
                  <a:gd name="T2" fmla="*/ 3 w 12"/>
                  <a:gd name="T3" fmla="*/ 13 h 13"/>
                  <a:gd name="T4" fmla="*/ 5 w 12"/>
                  <a:gd name="T5" fmla="*/ 11 h 13"/>
                  <a:gd name="T6" fmla="*/ 3 w 12"/>
                  <a:gd name="T7" fmla="*/ 7 h 13"/>
                  <a:gd name="T8" fmla="*/ 10 w 12"/>
                  <a:gd name="T9" fmla="*/ 13 h 13"/>
                  <a:gd name="T10" fmla="*/ 12 w 12"/>
                  <a:gd name="T11" fmla="*/ 6 h 13"/>
                  <a:gd name="T12" fmla="*/ 0 w 12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3">
                    <a:moveTo>
                      <a:pt x="0" y="0"/>
                    </a:moveTo>
                    <a:lnTo>
                      <a:pt x="3" y="13"/>
                    </a:lnTo>
                    <a:lnTo>
                      <a:pt x="5" y="11"/>
                    </a:lnTo>
                    <a:lnTo>
                      <a:pt x="3" y="7"/>
                    </a:lnTo>
                    <a:lnTo>
                      <a:pt x="10" y="13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Freeform 319">
                <a:extLst>
                  <a:ext uri="{FF2B5EF4-FFF2-40B4-BE49-F238E27FC236}">
                    <a16:creationId xmlns:a16="http://schemas.microsoft.com/office/drawing/2014/main" id="{DC4FD0FE-5FD5-8F09-D388-6AB5B9CA9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7" y="2134"/>
                <a:ext cx="7" cy="7"/>
              </a:xfrm>
              <a:custGeom>
                <a:avLst/>
                <a:gdLst>
                  <a:gd name="T0" fmla="*/ 0 w 14"/>
                  <a:gd name="T1" fmla="*/ 9 h 14"/>
                  <a:gd name="T2" fmla="*/ 4 w 14"/>
                  <a:gd name="T3" fmla="*/ 12 h 14"/>
                  <a:gd name="T4" fmla="*/ 5 w 14"/>
                  <a:gd name="T5" fmla="*/ 9 h 14"/>
                  <a:gd name="T6" fmla="*/ 7 w 14"/>
                  <a:gd name="T7" fmla="*/ 14 h 14"/>
                  <a:gd name="T8" fmla="*/ 14 w 14"/>
                  <a:gd name="T9" fmla="*/ 12 h 14"/>
                  <a:gd name="T10" fmla="*/ 12 w 14"/>
                  <a:gd name="T11" fmla="*/ 9 h 14"/>
                  <a:gd name="T12" fmla="*/ 11 w 14"/>
                  <a:gd name="T13" fmla="*/ 3 h 14"/>
                  <a:gd name="T14" fmla="*/ 5 w 14"/>
                  <a:gd name="T15" fmla="*/ 0 h 14"/>
                  <a:gd name="T16" fmla="*/ 7 w 14"/>
                  <a:gd name="T17" fmla="*/ 5 h 14"/>
                  <a:gd name="T18" fmla="*/ 0 w 14"/>
                  <a:gd name="T1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0" y="9"/>
                    </a:moveTo>
                    <a:lnTo>
                      <a:pt x="4" y="12"/>
                    </a:lnTo>
                    <a:lnTo>
                      <a:pt x="5" y="9"/>
                    </a:lnTo>
                    <a:lnTo>
                      <a:pt x="7" y="14"/>
                    </a:lnTo>
                    <a:lnTo>
                      <a:pt x="14" y="12"/>
                    </a:lnTo>
                    <a:lnTo>
                      <a:pt x="12" y="9"/>
                    </a:lnTo>
                    <a:lnTo>
                      <a:pt x="11" y="3"/>
                    </a:lnTo>
                    <a:lnTo>
                      <a:pt x="5" y="0"/>
                    </a:lnTo>
                    <a:lnTo>
                      <a:pt x="7" y="5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Freeform 320">
                <a:extLst>
                  <a:ext uri="{FF2B5EF4-FFF2-40B4-BE49-F238E27FC236}">
                    <a16:creationId xmlns:a16="http://schemas.microsoft.com/office/drawing/2014/main" id="{02C62AA8-F636-7418-34DD-957B1CC16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2" y="2333"/>
                <a:ext cx="7" cy="7"/>
              </a:xfrm>
              <a:custGeom>
                <a:avLst/>
                <a:gdLst>
                  <a:gd name="T0" fmla="*/ 0 w 12"/>
                  <a:gd name="T1" fmla="*/ 14 h 14"/>
                  <a:gd name="T2" fmla="*/ 2 w 12"/>
                  <a:gd name="T3" fmla="*/ 12 h 14"/>
                  <a:gd name="T4" fmla="*/ 2 w 12"/>
                  <a:gd name="T5" fmla="*/ 14 h 14"/>
                  <a:gd name="T6" fmla="*/ 5 w 12"/>
                  <a:gd name="T7" fmla="*/ 14 h 14"/>
                  <a:gd name="T8" fmla="*/ 12 w 12"/>
                  <a:gd name="T9" fmla="*/ 1 h 14"/>
                  <a:gd name="T10" fmla="*/ 12 w 12"/>
                  <a:gd name="T11" fmla="*/ 0 h 14"/>
                  <a:gd name="T12" fmla="*/ 5 w 12"/>
                  <a:gd name="T13" fmla="*/ 3 h 14"/>
                  <a:gd name="T14" fmla="*/ 2 w 12"/>
                  <a:gd name="T15" fmla="*/ 7 h 14"/>
                  <a:gd name="T16" fmla="*/ 0 w 12"/>
                  <a:gd name="T1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4">
                    <a:moveTo>
                      <a:pt x="0" y="14"/>
                    </a:moveTo>
                    <a:lnTo>
                      <a:pt x="2" y="12"/>
                    </a:lnTo>
                    <a:lnTo>
                      <a:pt x="2" y="14"/>
                    </a:lnTo>
                    <a:lnTo>
                      <a:pt x="5" y="14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Freeform 321">
                <a:extLst>
                  <a:ext uri="{FF2B5EF4-FFF2-40B4-BE49-F238E27FC236}">
                    <a16:creationId xmlns:a16="http://schemas.microsoft.com/office/drawing/2014/main" id="{CA8591FD-9026-3CDB-163F-C526B4C99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" y="2137"/>
                <a:ext cx="7" cy="5"/>
              </a:xfrm>
              <a:custGeom>
                <a:avLst/>
                <a:gdLst>
                  <a:gd name="T0" fmla="*/ 0 w 12"/>
                  <a:gd name="T1" fmla="*/ 5 h 9"/>
                  <a:gd name="T2" fmla="*/ 3 w 12"/>
                  <a:gd name="T3" fmla="*/ 0 h 9"/>
                  <a:gd name="T4" fmla="*/ 12 w 12"/>
                  <a:gd name="T5" fmla="*/ 0 h 9"/>
                  <a:gd name="T6" fmla="*/ 12 w 12"/>
                  <a:gd name="T7" fmla="*/ 3 h 9"/>
                  <a:gd name="T8" fmla="*/ 10 w 12"/>
                  <a:gd name="T9" fmla="*/ 9 h 9"/>
                  <a:gd name="T10" fmla="*/ 0 w 12"/>
                  <a:gd name="T1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9">
                    <a:moveTo>
                      <a:pt x="0" y="5"/>
                    </a:moveTo>
                    <a:lnTo>
                      <a:pt x="3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0" y="9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Freeform 322">
                <a:extLst>
                  <a:ext uri="{FF2B5EF4-FFF2-40B4-BE49-F238E27FC236}">
                    <a16:creationId xmlns:a16="http://schemas.microsoft.com/office/drawing/2014/main" id="{60BA281E-5721-B15B-104B-5CC8B2E61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557"/>
                <a:ext cx="5" cy="7"/>
              </a:xfrm>
              <a:custGeom>
                <a:avLst/>
                <a:gdLst>
                  <a:gd name="T0" fmla="*/ 0 w 11"/>
                  <a:gd name="T1" fmla="*/ 1 h 14"/>
                  <a:gd name="T2" fmla="*/ 2 w 11"/>
                  <a:gd name="T3" fmla="*/ 0 h 14"/>
                  <a:gd name="T4" fmla="*/ 4 w 11"/>
                  <a:gd name="T5" fmla="*/ 0 h 14"/>
                  <a:gd name="T6" fmla="*/ 5 w 11"/>
                  <a:gd name="T7" fmla="*/ 0 h 14"/>
                  <a:gd name="T8" fmla="*/ 7 w 11"/>
                  <a:gd name="T9" fmla="*/ 0 h 14"/>
                  <a:gd name="T10" fmla="*/ 5 w 11"/>
                  <a:gd name="T11" fmla="*/ 1 h 14"/>
                  <a:gd name="T12" fmla="*/ 9 w 11"/>
                  <a:gd name="T13" fmla="*/ 3 h 14"/>
                  <a:gd name="T14" fmla="*/ 11 w 11"/>
                  <a:gd name="T15" fmla="*/ 5 h 14"/>
                  <a:gd name="T16" fmla="*/ 9 w 11"/>
                  <a:gd name="T17" fmla="*/ 7 h 14"/>
                  <a:gd name="T18" fmla="*/ 9 w 11"/>
                  <a:gd name="T19" fmla="*/ 10 h 14"/>
                  <a:gd name="T20" fmla="*/ 9 w 11"/>
                  <a:gd name="T21" fmla="*/ 12 h 14"/>
                  <a:gd name="T22" fmla="*/ 9 w 11"/>
                  <a:gd name="T23" fmla="*/ 14 h 14"/>
                  <a:gd name="T24" fmla="*/ 7 w 11"/>
                  <a:gd name="T25" fmla="*/ 14 h 14"/>
                  <a:gd name="T26" fmla="*/ 5 w 11"/>
                  <a:gd name="T27" fmla="*/ 12 h 14"/>
                  <a:gd name="T28" fmla="*/ 7 w 11"/>
                  <a:gd name="T29" fmla="*/ 10 h 14"/>
                  <a:gd name="T30" fmla="*/ 5 w 11"/>
                  <a:gd name="T31" fmla="*/ 8 h 14"/>
                  <a:gd name="T32" fmla="*/ 5 w 11"/>
                  <a:gd name="T33" fmla="*/ 7 h 14"/>
                  <a:gd name="T34" fmla="*/ 4 w 11"/>
                  <a:gd name="T35" fmla="*/ 7 h 14"/>
                  <a:gd name="T36" fmla="*/ 2 w 11"/>
                  <a:gd name="T37" fmla="*/ 7 h 14"/>
                  <a:gd name="T38" fmla="*/ 0 w 11"/>
                  <a:gd name="T39" fmla="*/ 5 h 14"/>
                  <a:gd name="T40" fmla="*/ 0 w 11"/>
                  <a:gd name="T41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" h="14">
                    <a:moveTo>
                      <a:pt x="0" y="1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9" y="3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9" y="10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Freeform 323">
                <a:extLst>
                  <a:ext uri="{FF2B5EF4-FFF2-40B4-BE49-F238E27FC236}">
                    <a16:creationId xmlns:a16="http://schemas.microsoft.com/office/drawing/2014/main" id="{331629C3-1542-C41D-324D-19C937D81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2054"/>
                <a:ext cx="4" cy="3"/>
              </a:xfrm>
              <a:custGeom>
                <a:avLst/>
                <a:gdLst>
                  <a:gd name="T0" fmla="*/ 0 w 9"/>
                  <a:gd name="T1" fmla="*/ 2 h 7"/>
                  <a:gd name="T2" fmla="*/ 9 w 9"/>
                  <a:gd name="T3" fmla="*/ 0 h 7"/>
                  <a:gd name="T4" fmla="*/ 2 w 9"/>
                  <a:gd name="T5" fmla="*/ 7 h 7"/>
                  <a:gd name="T6" fmla="*/ 0 w 9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0" y="2"/>
                    </a:moveTo>
                    <a:lnTo>
                      <a:pt x="9" y="0"/>
                    </a:lnTo>
                    <a:lnTo>
                      <a:pt x="2" y="7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Freeform 324">
                <a:extLst>
                  <a:ext uri="{FF2B5EF4-FFF2-40B4-BE49-F238E27FC236}">
                    <a16:creationId xmlns:a16="http://schemas.microsoft.com/office/drawing/2014/main" id="{4E14A46F-A988-EB07-B6D1-137A36DD26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" y="2274"/>
                <a:ext cx="5" cy="4"/>
              </a:xfrm>
              <a:custGeom>
                <a:avLst/>
                <a:gdLst>
                  <a:gd name="T0" fmla="*/ 0 w 8"/>
                  <a:gd name="T1" fmla="*/ 0 h 7"/>
                  <a:gd name="T2" fmla="*/ 5 w 8"/>
                  <a:gd name="T3" fmla="*/ 7 h 7"/>
                  <a:gd name="T4" fmla="*/ 8 w 8"/>
                  <a:gd name="T5" fmla="*/ 0 h 7"/>
                  <a:gd name="T6" fmla="*/ 0 w 8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5" y="7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Freeform 325">
                <a:extLst>
                  <a:ext uri="{FF2B5EF4-FFF2-40B4-BE49-F238E27FC236}">
                    <a16:creationId xmlns:a16="http://schemas.microsoft.com/office/drawing/2014/main" id="{5B8C8418-6193-7107-38F3-BEBEFF3234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" y="2368"/>
                <a:ext cx="4" cy="6"/>
              </a:xfrm>
              <a:custGeom>
                <a:avLst/>
                <a:gdLst>
                  <a:gd name="T0" fmla="*/ 0 w 8"/>
                  <a:gd name="T1" fmla="*/ 11 h 12"/>
                  <a:gd name="T2" fmla="*/ 7 w 8"/>
                  <a:gd name="T3" fmla="*/ 0 h 12"/>
                  <a:gd name="T4" fmla="*/ 8 w 8"/>
                  <a:gd name="T5" fmla="*/ 2 h 12"/>
                  <a:gd name="T6" fmla="*/ 5 w 8"/>
                  <a:gd name="T7" fmla="*/ 7 h 12"/>
                  <a:gd name="T8" fmla="*/ 3 w 8"/>
                  <a:gd name="T9" fmla="*/ 12 h 12"/>
                  <a:gd name="T10" fmla="*/ 0 w 8"/>
                  <a:gd name="T11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2">
                    <a:moveTo>
                      <a:pt x="0" y="11"/>
                    </a:moveTo>
                    <a:lnTo>
                      <a:pt x="7" y="0"/>
                    </a:lnTo>
                    <a:lnTo>
                      <a:pt x="8" y="2"/>
                    </a:lnTo>
                    <a:lnTo>
                      <a:pt x="5" y="7"/>
                    </a:lnTo>
                    <a:lnTo>
                      <a:pt x="3" y="12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Freeform 326">
                <a:extLst>
                  <a:ext uri="{FF2B5EF4-FFF2-40B4-BE49-F238E27FC236}">
                    <a16:creationId xmlns:a16="http://schemas.microsoft.com/office/drawing/2014/main" id="{315D29E0-781C-D6F0-E8B4-4856CE4F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5" y="2332"/>
                <a:ext cx="4" cy="2"/>
              </a:xfrm>
              <a:custGeom>
                <a:avLst/>
                <a:gdLst>
                  <a:gd name="T0" fmla="*/ 1 w 7"/>
                  <a:gd name="T1" fmla="*/ 4 h 5"/>
                  <a:gd name="T2" fmla="*/ 7 w 7"/>
                  <a:gd name="T3" fmla="*/ 0 h 5"/>
                  <a:gd name="T4" fmla="*/ 7 w 7"/>
                  <a:gd name="T5" fmla="*/ 4 h 5"/>
                  <a:gd name="T6" fmla="*/ 3 w 7"/>
                  <a:gd name="T7" fmla="*/ 5 h 5"/>
                  <a:gd name="T8" fmla="*/ 0 w 7"/>
                  <a:gd name="T9" fmla="*/ 5 h 5"/>
                  <a:gd name="T10" fmla="*/ 1 w 7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5">
                    <a:moveTo>
                      <a:pt x="1" y="4"/>
                    </a:moveTo>
                    <a:lnTo>
                      <a:pt x="7" y="0"/>
                    </a:lnTo>
                    <a:lnTo>
                      <a:pt x="7" y="4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1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Freeform 327">
                <a:extLst>
                  <a:ext uri="{FF2B5EF4-FFF2-40B4-BE49-F238E27FC236}">
                    <a16:creationId xmlns:a16="http://schemas.microsoft.com/office/drawing/2014/main" id="{958CB228-0FA5-E0AB-96AB-A85AB0BFF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" y="2327"/>
                <a:ext cx="1" cy="6"/>
              </a:xfrm>
              <a:custGeom>
                <a:avLst/>
                <a:gdLst>
                  <a:gd name="T0" fmla="*/ 0 w 2"/>
                  <a:gd name="T1" fmla="*/ 6 h 13"/>
                  <a:gd name="T2" fmla="*/ 0 w 2"/>
                  <a:gd name="T3" fmla="*/ 13 h 13"/>
                  <a:gd name="T4" fmla="*/ 2 w 2"/>
                  <a:gd name="T5" fmla="*/ 6 h 13"/>
                  <a:gd name="T6" fmla="*/ 2 w 2"/>
                  <a:gd name="T7" fmla="*/ 2 h 13"/>
                  <a:gd name="T8" fmla="*/ 2 w 2"/>
                  <a:gd name="T9" fmla="*/ 0 h 13"/>
                  <a:gd name="T10" fmla="*/ 0 w 2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3">
                    <a:moveTo>
                      <a:pt x="0" y="6"/>
                    </a:moveTo>
                    <a:lnTo>
                      <a:pt x="0" y="13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Freeform 328">
                <a:extLst>
                  <a:ext uri="{FF2B5EF4-FFF2-40B4-BE49-F238E27FC236}">
                    <a16:creationId xmlns:a16="http://schemas.microsoft.com/office/drawing/2014/main" id="{2A6AA170-E0C3-F46D-A4B4-05D2B451C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3" y="2063"/>
                <a:ext cx="3" cy="3"/>
              </a:xfrm>
              <a:custGeom>
                <a:avLst/>
                <a:gdLst>
                  <a:gd name="T0" fmla="*/ 0 w 5"/>
                  <a:gd name="T1" fmla="*/ 4 h 8"/>
                  <a:gd name="T2" fmla="*/ 2 w 5"/>
                  <a:gd name="T3" fmla="*/ 8 h 8"/>
                  <a:gd name="T4" fmla="*/ 5 w 5"/>
                  <a:gd name="T5" fmla="*/ 0 h 8"/>
                  <a:gd name="T6" fmla="*/ 0 w 5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0" y="4"/>
                    </a:moveTo>
                    <a:lnTo>
                      <a:pt x="2" y="8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Freeform 329">
                <a:extLst>
                  <a:ext uri="{FF2B5EF4-FFF2-40B4-BE49-F238E27FC236}">
                    <a16:creationId xmlns:a16="http://schemas.microsoft.com/office/drawing/2014/main" id="{26A34377-FFAC-977A-4097-418350D7CF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" y="2204"/>
                <a:ext cx="2" cy="3"/>
              </a:xfrm>
              <a:custGeom>
                <a:avLst/>
                <a:gdLst>
                  <a:gd name="T0" fmla="*/ 0 w 5"/>
                  <a:gd name="T1" fmla="*/ 6 h 6"/>
                  <a:gd name="T2" fmla="*/ 3 w 5"/>
                  <a:gd name="T3" fmla="*/ 6 h 6"/>
                  <a:gd name="T4" fmla="*/ 5 w 5"/>
                  <a:gd name="T5" fmla="*/ 0 h 6"/>
                  <a:gd name="T6" fmla="*/ 0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3" y="6"/>
                    </a:lnTo>
                    <a:lnTo>
                      <a:pt x="5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Freeform 330">
                <a:extLst>
                  <a:ext uri="{FF2B5EF4-FFF2-40B4-BE49-F238E27FC236}">
                    <a16:creationId xmlns:a16="http://schemas.microsoft.com/office/drawing/2014/main" id="{9E754B58-8386-5B3D-6893-9C193A162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6" y="2198"/>
                <a:ext cx="1" cy="4"/>
              </a:xfrm>
              <a:custGeom>
                <a:avLst/>
                <a:gdLst>
                  <a:gd name="T0" fmla="*/ 0 w 2"/>
                  <a:gd name="T1" fmla="*/ 0 h 7"/>
                  <a:gd name="T2" fmla="*/ 2 w 2"/>
                  <a:gd name="T3" fmla="*/ 5 h 7"/>
                  <a:gd name="T4" fmla="*/ 0 w 2"/>
                  <a:gd name="T5" fmla="*/ 7 h 7"/>
                  <a:gd name="T6" fmla="*/ 0 w 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0" y="0"/>
                    </a:moveTo>
                    <a:lnTo>
                      <a:pt x="2" y="5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Freeform 331">
                <a:extLst>
                  <a:ext uri="{FF2B5EF4-FFF2-40B4-BE49-F238E27FC236}">
                    <a16:creationId xmlns:a16="http://schemas.microsoft.com/office/drawing/2014/main" id="{984911E6-DC92-E0CB-2725-8D65E2A20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" y="2201"/>
                <a:ext cx="2" cy="2"/>
              </a:xfrm>
              <a:custGeom>
                <a:avLst/>
                <a:gdLst>
                  <a:gd name="T0" fmla="*/ 1 w 3"/>
                  <a:gd name="T1" fmla="*/ 0 h 6"/>
                  <a:gd name="T2" fmla="*/ 0 w 3"/>
                  <a:gd name="T3" fmla="*/ 6 h 6"/>
                  <a:gd name="T4" fmla="*/ 3 w 3"/>
                  <a:gd name="T5" fmla="*/ 0 h 6"/>
                  <a:gd name="T6" fmla="*/ 1 w 3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lnTo>
                      <a:pt x="0" y="6"/>
                    </a:lnTo>
                    <a:lnTo>
                      <a:pt x="3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Freeform 332">
                <a:extLst>
                  <a:ext uri="{FF2B5EF4-FFF2-40B4-BE49-F238E27FC236}">
                    <a16:creationId xmlns:a16="http://schemas.microsoft.com/office/drawing/2014/main" id="{05932F03-C07F-911E-0424-1A3CD3665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2" y="2340"/>
                <a:ext cx="2" cy="2"/>
              </a:xfrm>
              <a:custGeom>
                <a:avLst/>
                <a:gdLst>
                  <a:gd name="T0" fmla="*/ 0 w 4"/>
                  <a:gd name="T1" fmla="*/ 0 h 3"/>
                  <a:gd name="T2" fmla="*/ 2 w 4"/>
                  <a:gd name="T3" fmla="*/ 3 h 3"/>
                  <a:gd name="T4" fmla="*/ 4 w 4"/>
                  <a:gd name="T5" fmla="*/ 1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2" y="3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Freeform 333">
                <a:extLst>
                  <a:ext uri="{FF2B5EF4-FFF2-40B4-BE49-F238E27FC236}">
                    <a16:creationId xmlns:a16="http://schemas.microsoft.com/office/drawing/2014/main" id="{8FEE7432-9E7A-E544-AA23-7111802C2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2" y="3250"/>
                <a:ext cx="660" cy="612"/>
              </a:xfrm>
              <a:custGeom>
                <a:avLst/>
                <a:gdLst>
                  <a:gd name="T0" fmla="*/ 58 w 1320"/>
                  <a:gd name="T1" fmla="*/ 796 h 1223"/>
                  <a:gd name="T2" fmla="*/ 97 w 1320"/>
                  <a:gd name="T3" fmla="*/ 705 h 1223"/>
                  <a:gd name="T4" fmla="*/ 120 w 1320"/>
                  <a:gd name="T5" fmla="*/ 636 h 1223"/>
                  <a:gd name="T6" fmla="*/ 148 w 1320"/>
                  <a:gd name="T7" fmla="*/ 560 h 1223"/>
                  <a:gd name="T8" fmla="*/ 188 w 1320"/>
                  <a:gd name="T9" fmla="*/ 487 h 1223"/>
                  <a:gd name="T10" fmla="*/ 230 w 1320"/>
                  <a:gd name="T11" fmla="*/ 411 h 1223"/>
                  <a:gd name="T12" fmla="*/ 262 w 1320"/>
                  <a:gd name="T13" fmla="*/ 346 h 1223"/>
                  <a:gd name="T14" fmla="*/ 213 w 1320"/>
                  <a:gd name="T15" fmla="*/ 292 h 1223"/>
                  <a:gd name="T16" fmla="*/ 142 w 1320"/>
                  <a:gd name="T17" fmla="*/ 295 h 1223"/>
                  <a:gd name="T18" fmla="*/ 86 w 1320"/>
                  <a:gd name="T19" fmla="*/ 285 h 1223"/>
                  <a:gd name="T20" fmla="*/ 40 w 1320"/>
                  <a:gd name="T21" fmla="*/ 235 h 1223"/>
                  <a:gd name="T22" fmla="*/ 40 w 1320"/>
                  <a:gd name="T23" fmla="*/ 204 h 1223"/>
                  <a:gd name="T24" fmla="*/ 39 w 1320"/>
                  <a:gd name="T25" fmla="*/ 190 h 1223"/>
                  <a:gd name="T26" fmla="*/ 56 w 1320"/>
                  <a:gd name="T27" fmla="*/ 144 h 1223"/>
                  <a:gd name="T28" fmla="*/ 21 w 1320"/>
                  <a:gd name="T29" fmla="*/ 156 h 1223"/>
                  <a:gd name="T30" fmla="*/ 30 w 1320"/>
                  <a:gd name="T31" fmla="*/ 116 h 1223"/>
                  <a:gd name="T32" fmla="*/ 18 w 1320"/>
                  <a:gd name="T33" fmla="*/ 93 h 1223"/>
                  <a:gd name="T34" fmla="*/ 28 w 1320"/>
                  <a:gd name="T35" fmla="*/ 65 h 1223"/>
                  <a:gd name="T36" fmla="*/ 58 w 1320"/>
                  <a:gd name="T37" fmla="*/ 51 h 1223"/>
                  <a:gd name="T38" fmla="*/ 106 w 1320"/>
                  <a:gd name="T39" fmla="*/ 51 h 1223"/>
                  <a:gd name="T40" fmla="*/ 137 w 1320"/>
                  <a:gd name="T41" fmla="*/ 44 h 1223"/>
                  <a:gd name="T42" fmla="*/ 135 w 1320"/>
                  <a:gd name="T43" fmla="*/ 23 h 1223"/>
                  <a:gd name="T44" fmla="*/ 188 w 1320"/>
                  <a:gd name="T45" fmla="*/ 0 h 1223"/>
                  <a:gd name="T46" fmla="*/ 241 w 1320"/>
                  <a:gd name="T47" fmla="*/ 49 h 1223"/>
                  <a:gd name="T48" fmla="*/ 346 w 1320"/>
                  <a:gd name="T49" fmla="*/ 65 h 1223"/>
                  <a:gd name="T50" fmla="*/ 410 w 1320"/>
                  <a:gd name="T51" fmla="*/ 83 h 1223"/>
                  <a:gd name="T52" fmla="*/ 529 w 1320"/>
                  <a:gd name="T53" fmla="*/ 132 h 1223"/>
                  <a:gd name="T54" fmla="*/ 591 w 1320"/>
                  <a:gd name="T55" fmla="*/ 135 h 1223"/>
                  <a:gd name="T56" fmla="*/ 622 w 1320"/>
                  <a:gd name="T57" fmla="*/ 146 h 1223"/>
                  <a:gd name="T58" fmla="*/ 675 w 1320"/>
                  <a:gd name="T59" fmla="*/ 163 h 1223"/>
                  <a:gd name="T60" fmla="*/ 750 w 1320"/>
                  <a:gd name="T61" fmla="*/ 186 h 1223"/>
                  <a:gd name="T62" fmla="*/ 815 w 1320"/>
                  <a:gd name="T63" fmla="*/ 200 h 1223"/>
                  <a:gd name="T64" fmla="*/ 861 w 1320"/>
                  <a:gd name="T65" fmla="*/ 251 h 1223"/>
                  <a:gd name="T66" fmla="*/ 944 w 1320"/>
                  <a:gd name="T67" fmla="*/ 290 h 1223"/>
                  <a:gd name="T68" fmla="*/ 1046 w 1320"/>
                  <a:gd name="T69" fmla="*/ 318 h 1223"/>
                  <a:gd name="T70" fmla="*/ 1125 w 1320"/>
                  <a:gd name="T71" fmla="*/ 353 h 1223"/>
                  <a:gd name="T72" fmla="*/ 1174 w 1320"/>
                  <a:gd name="T73" fmla="*/ 381 h 1223"/>
                  <a:gd name="T74" fmla="*/ 1283 w 1320"/>
                  <a:gd name="T75" fmla="*/ 394 h 1223"/>
                  <a:gd name="T76" fmla="*/ 1306 w 1320"/>
                  <a:gd name="T77" fmla="*/ 430 h 1223"/>
                  <a:gd name="T78" fmla="*/ 1283 w 1320"/>
                  <a:gd name="T79" fmla="*/ 504 h 1223"/>
                  <a:gd name="T80" fmla="*/ 1148 w 1320"/>
                  <a:gd name="T81" fmla="*/ 569 h 1223"/>
                  <a:gd name="T82" fmla="*/ 1019 w 1320"/>
                  <a:gd name="T83" fmla="*/ 613 h 1223"/>
                  <a:gd name="T84" fmla="*/ 998 w 1320"/>
                  <a:gd name="T85" fmla="*/ 654 h 1223"/>
                  <a:gd name="T86" fmla="*/ 954 w 1320"/>
                  <a:gd name="T87" fmla="*/ 701 h 1223"/>
                  <a:gd name="T88" fmla="*/ 870 w 1320"/>
                  <a:gd name="T89" fmla="*/ 801 h 1223"/>
                  <a:gd name="T90" fmla="*/ 898 w 1320"/>
                  <a:gd name="T91" fmla="*/ 938 h 1223"/>
                  <a:gd name="T92" fmla="*/ 837 w 1320"/>
                  <a:gd name="T93" fmla="*/ 972 h 1223"/>
                  <a:gd name="T94" fmla="*/ 801 w 1320"/>
                  <a:gd name="T95" fmla="*/ 1028 h 1223"/>
                  <a:gd name="T96" fmla="*/ 786 w 1320"/>
                  <a:gd name="T97" fmla="*/ 1070 h 1223"/>
                  <a:gd name="T98" fmla="*/ 738 w 1320"/>
                  <a:gd name="T99" fmla="*/ 1086 h 1223"/>
                  <a:gd name="T100" fmla="*/ 668 w 1320"/>
                  <a:gd name="T101" fmla="*/ 1103 h 1223"/>
                  <a:gd name="T102" fmla="*/ 610 w 1320"/>
                  <a:gd name="T103" fmla="*/ 1177 h 1223"/>
                  <a:gd name="T104" fmla="*/ 545 w 1320"/>
                  <a:gd name="T105" fmla="*/ 1172 h 1223"/>
                  <a:gd name="T106" fmla="*/ 455 w 1320"/>
                  <a:gd name="T107" fmla="*/ 1165 h 1223"/>
                  <a:gd name="T108" fmla="*/ 374 w 1320"/>
                  <a:gd name="T109" fmla="*/ 1146 h 1223"/>
                  <a:gd name="T110" fmla="*/ 253 w 1320"/>
                  <a:gd name="T111" fmla="*/ 1163 h 1223"/>
                  <a:gd name="T112" fmla="*/ 165 w 1320"/>
                  <a:gd name="T113" fmla="*/ 1223 h 1223"/>
                  <a:gd name="T114" fmla="*/ 104 w 1320"/>
                  <a:gd name="T115" fmla="*/ 1124 h 1223"/>
                  <a:gd name="T116" fmla="*/ 107 w 1320"/>
                  <a:gd name="T117" fmla="*/ 1082 h 1223"/>
                  <a:gd name="T118" fmla="*/ 2 w 1320"/>
                  <a:gd name="T119" fmla="*/ 982 h 1223"/>
                  <a:gd name="T120" fmla="*/ 42 w 1320"/>
                  <a:gd name="T121" fmla="*/ 891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20" h="1223">
                    <a:moveTo>
                      <a:pt x="88" y="857"/>
                    </a:moveTo>
                    <a:lnTo>
                      <a:pt x="88" y="854"/>
                    </a:lnTo>
                    <a:lnTo>
                      <a:pt x="79" y="854"/>
                    </a:lnTo>
                    <a:lnTo>
                      <a:pt x="76" y="857"/>
                    </a:lnTo>
                    <a:lnTo>
                      <a:pt x="72" y="857"/>
                    </a:lnTo>
                    <a:lnTo>
                      <a:pt x="70" y="857"/>
                    </a:lnTo>
                    <a:lnTo>
                      <a:pt x="69" y="857"/>
                    </a:lnTo>
                    <a:lnTo>
                      <a:pt x="65" y="849"/>
                    </a:lnTo>
                    <a:lnTo>
                      <a:pt x="65" y="845"/>
                    </a:lnTo>
                    <a:lnTo>
                      <a:pt x="63" y="840"/>
                    </a:lnTo>
                    <a:lnTo>
                      <a:pt x="62" y="833"/>
                    </a:lnTo>
                    <a:lnTo>
                      <a:pt x="58" y="822"/>
                    </a:lnTo>
                    <a:lnTo>
                      <a:pt x="56" y="817"/>
                    </a:lnTo>
                    <a:lnTo>
                      <a:pt x="53" y="813"/>
                    </a:lnTo>
                    <a:lnTo>
                      <a:pt x="56" y="810"/>
                    </a:lnTo>
                    <a:lnTo>
                      <a:pt x="56" y="806"/>
                    </a:lnTo>
                    <a:lnTo>
                      <a:pt x="55" y="806"/>
                    </a:lnTo>
                    <a:lnTo>
                      <a:pt x="58" y="801"/>
                    </a:lnTo>
                    <a:lnTo>
                      <a:pt x="58" y="796"/>
                    </a:lnTo>
                    <a:lnTo>
                      <a:pt x="65" y="789"/>
                    </a:lnTo>
                    <a:lnTo>
                      <a:pt x="67" y="785"/>
                    </a:lnTo>
                    <a:lnTo>
                      <a:pt x="65" y="784"/>
                    </a:lnTo>
                    <a:lnTo>
                      <a:pt x="69" y="770"/>
                    </a:lnTo>
                    <a:lnTo>
                      <a:pt x="83" y="764"/>
                    </a:lnTo>
                    <a:lnTo>
                      <a:pt x="86" y="761"/>
                    </a:lnTo>
                    <a:lnTo>
                      <a:pt x="91" y="761"/>
                    </a:lnTo>
                    <a:lnTo>
                      <a:pt x="97" y="756"/>
                    </a:lnTo>
                    <a:lnTo>
                      <a:pt x="100" y="754"/>
                    </a:lnTo>
                    <a:lnTo>
                      <a:pt x="102" y="748"/>
                    </a:lnTo>
                    <a:lnTo>
                      <a:pt x="113" y="738"/>
                    </a:lnTo>
                    <a:lnTo>
                      <a:pt x="114" y="734"/>
                    </a:lnTo>
                    <a:lnTo>
                      <a:pt x="114" y="724"/>
                    </a:lnTo>
                    <a:lnTo>
                      <a:pt x="113" y="720"/>
                    </a:lnTo>
                    <a:lnTo>
                      <a:pt x="107" y="719"/>
                    </a:lnTo>
                    <a:lnTo>
                      <a:pt x="100" y="719"/>
                    </a:lnTo>
                    <a:lnTo>
                      <a:pt x="97" y="717"/>
                    </a:lnTo>
                    <a:lnTo>
                      <a:pt x="100" y="708"/>
                    </a:lnTo>
                    <a:lnTo>
                      <a:pt x="97" y="705"/>
                    </a:lnTo>
                    <a:lnTo>
                      <a:pt x="93" y="703"/>
                    </a:lnTo>
                    <a:lnTo>
                      <a:pt x="91" y="701"/>
                    </a:lnTo>
                    <a:lnTo>
                      <a:pt x="91" y="689"/>
                    </a:lnTo>
                    <a:lnTo>
                      <a:pt x="86" y="676"/>
                    </a:lnTo>
                    <a:lnTo>
                      <a:pt x="91" y="659"/>
                    </a:lnTo>
                    <a:lnTo>
                      <a:pt x="83" y="652"/>
                    </a:lnTo>
                    <a:lnTo>
                      <a:pt x="83" y="648"/>
                    </a:lnTo>
                    <a:lnTo>
                      <a:pt x="77" y="645"/>
                    </a:lnTo>
                    <a:lnTo>
                      <a:pt x="76" y="641"/>
                    </a:lnTo>
                    <a:lnTo>
                      <a:pt x="72" y="636"/>
                    </a:lnTo>
                    <a:lnTo>
                      <a:pt x="72" y="625"/>
                    </a:lnTo>
                    <a:lnTo>
                      <a:pt x="74" y="624"/>
                    </a:lnTo>
                    <a:lnTo>
                      <a:pt x="79" y="627"/>
                    </a:lnTo>
                    <a:lnTo>
                      <a:pt x="83" y="629"/>
                    </a:lnTo>
                    <a:lnTo>
                      <a:pt x="93" y="633"/>
                    </a:lnTo>
                    <a:lnTo>
                      <a:pt x="98" y="633"/>
                    </a:lnTo>
                    <a:lnTo>
                      <a:pt x="104" y="633"/>
                    </a:lnTo>
                    <a:lnTo>
                      <a:pt x="114" y="636"/>
                    </a:lnTo>
                    <a:lnTo>
                      <a:pt x="120" y="636"/>
                    </a:lnTo>
                    <a:lnTo>
                      <a:pt x="125" y="638"/>
                    </a:lnTo>
                    <a:lnTo>
                      <a:pt x="132" y="638"/>
                    </a:lnTo>
                    <a:lnTo>
                      <a:pt x="137" y="631"/>
                    </a:lnTo>
                    <a:lnTo>
                      <a:pt x="137" y="625"/>
                    </a:lnTo>
                    <a:lnTo>
                      <a:pt x="139" y="624"/>
                    </a:lnTo>
                    <a:lnTo>
                      <a:pt x="139" y="618"/>
                    </a:lnTo>
                    <a:lnTo>
                      <a:pt x="146" y="617"/>
                    </a:lnTo>
                    <a:lnTo>
                      <a:pt x="148" y="613"/>
                    </a:lnTo>
                    <a:lnTo>
                      <a:pt x="151" y="610"/>
                    </a:lnTo>
                    <a:lnTo>
                      <a:pt x="153" y="601"/>
                    </a:lnTo>
                    <a:lnTo>
                      <a:pt x="155" y="597"/>
                    </a:lnTo>
                    <a:lnTo>
                      <a:pt x="160" y="594"/>
                    </a:lnTo>
                    <a:lnTo>
                      <a:pt x="160" y="590"/>
                    </a:lnTo>
                    <a:lnTo>
                      <a:pt x="158" y="583"/>
                    </a:lnTo>
                    <a:lnTo>
                      <a:pt x="156" y="580"/>
                    </a:lnTo>
                    <a:lnTo>
                      <a:pt x="155" y="575"/>
                    </a:lnTo>
                    <a:lnTo>
                      <a:pt x="151" y="573"/>
                    </a:lnTo>
                    <a:lnTo>
                      <a:pt x="148" y="571"/>
                    </a:lnTo>
                    <a:lnTo>
                      <a:pt x="148" y="560"/>
                    </a:lnTo>
                    <a:lnTo>
                      <a:pt x="146" y="557"/>
                    </a:lnTo>
                    <a:lnTo>
                      <a:pt x="149" y="555"/>
                    </a:lnTo>
                    <a:lnTo>
                      <a:pt x="151" y="550"/>
                    </a:lnTo>
                    <a:lnTo>
                      <a:pt x="155" y="550"/>
                    </a:lnTo>
                    <a:lnTo>
                      <a:pt x="158" y="548"/>
                    </a:lnTo>
                    <a:lnTo>
                      <a:pt x="160" y="548"/>
                    </a:lnTo>
                    <a:lnTo>
                      <a:pt x="164" y="550"/>
                    </a:lnTo>
                    <a:lnTo>
                      <a:pt x="167" y="550"/>
                    </a:lnTo>
                    <a:lnTo>
                      <a:pt x="171" y="543"/>
                    </a:lnTo>
                    <a:lnTo>
                      <a:pt x="179" y="538"/>
                    </a:lnTo>
                    <a:lnTo>
                      <a:pt x="179" y="532"/>
                    </a:lnTo>
                    <a:lnTo>
                      <a:pt x="178" y="527"/>
                    </a:lnTo>
                    <a:lnTo>
                      <a:pt x="178" y="520"/>
                    </a:lnTo>
                    <a:lnTo>
                      <a:pt x="178" y="517"/>
                    </a:lnTo>
                    <a:lnTo>
                      <a:pt x="185" y="511"/>
                    </a:lnTo>
                    <a:lnTo>
                      <a:pt x="183" y="504"/>
                    </a:lnTo>
                    <a:lnTo>
                      <a:pt x="183" y="499"/>
                    </a:lnTo>
                    <a:lnTo>
                      <a:pt x="186" y="492"/>
                    </a:lnTo>
                    <a:lnTo>
                      <a:pt x="188" y="487"/>
                    </a:lnTo>
                    <a:lnTo>
                      <a:pt x="188" y="480"/>
                    </a:lnTo>
                    <a:lnTo>
                      <a:pt x="190" y="474"/>
                    </a:lnTo>
                    <a:lnTo>
                      <a:pt x="193" y="467"/>
                    </a:lnTo>
                    <a:lnTo>
                      <a:pt x="193" y="460"/>
                    </a:lnTo>
                    <a:lnTo>
                      <a:pt x="192" y="457"/>
                    </a:lnTo>
                    <a:lnTo>
                      <a:pt x="192" y="450"/>
                    </a:lnTo>
                    <a:lnTo>
                      <a:pt x="188" y="445"/>
                    </a:lnTo>
                    <a:lnTo>
                      <a:pt x="186" y="434"/>
                    </a:lnTo>
                    <a:lnTo>
                      <a:pt x="188" y="434"/>
                    </a:lnTo>
                    <a:lnTo>
                      <a:pt x="193" y="437"/>
                    </a:lnTo>
                    <a:lnTo>
                      <a:pt x="197" y="437"/>
                    </a:lnTo>
                    <a:lnTo>
                      <a:pt x="200" y="436"/>
                    </a:lnTo>
                    <a:lnTo>
                      <a:pt x="206" y="429"/>
                    </a:lnTo>
                    <a:lnTo>
                      <a:pt x="206" y="423"/>
                    </a:lnTo>
                    <a:lnTo>
                      <a:pt x="214" y="418"/>
                    </a:lnTo>
                    <a:lnTo>
                      <a:pt x="218" y="413"/>
                    </a:lnTo>
                    <a:lnTo>
                      <a:pt x="222" y="409"/>
                    </a:lnTo>
                    <a:lnTo>
                      <a:pt x="227" y="409"/>
                    </a:lnTo>
                    <a:lnTo>
                      <a:pt x="230" y="411"/>
                    </a:lnTo>
                    <a:lnTo>
                      <a:pt x="236" y="408"/>
                    </a:lnTo>
                    <a:lnTo>
                      <a:pt x="241" y="409"/>
                    </a:lnTo>
                    <a:lnTo>
                      <a:pt x="241" y="406"/>
                    </a:lnTo>
                    <a:lnTo>
                      <a:pt x="246" y="404"/>
                    </a:lnTo>
                    <a:lnTo>
                      <a:pt x="250" y="401"/>
                    </a:lnTo>
                    <a:lnTo>
                      <a:pt x="251" y="397"/>
                    </a:lnTo>
                    <a:lnTo>
                      <a:pt x="255" y="392"/>
                    </a:lnTo>
                    <a:lnTo>
                      <a:pt x="258" y="392"/>
                    </a:lnTo>
                    <a:lnTo>
                      <a:pt x="260" y="394"/>
                    </a:lnTo>
                    <a:lnTo>
                      <a:pt x="264" y="394"/>
                    </a:lnTo>
                    <a:lnTo>
                      <a:pt x="264" y="388"/>
                    </a:lnTo>
                    <a:lnTo>
                      <a:pt x="267" y="388"/>
                    </a:lnTo>
                    <a:lnTo>
                      <a:pt x="269" y="383"/>
                    </a:lnTo>
                    <a:lnTo>
                      <a:pt x="285" y="369"/>
                    </a:lnTo>
                    <a:lnTo>
                      <a:pt x="285" y="365"/>
                    </a:lnTo>
                    <a:lnTo>
                      <a:pt x="281" y="362"/>
                    </a:lnTo>
                    <a:lnTo>
                      <a:pt x="278" y="355"/>
                    </a:lnTo>
                    <a:lnTo>
                      <a:pt x="274" y="351"/>
                    </a:lnTo>
                    <a:lnTo>
                      <a:pt x="262" y="346"/>
                    </a:lnTo>
                    <a:lnTo>
                      <a:pt x="253" y="348"/>
                    </a:lnTo>
                    <a:lnTo>
                      <a:pt x="248" y="343"/>
                    </a:lnTo>
                    <a:lnTo>
                      <a:pt x="250" y="341"/>
                    </a:lnTo>
                    <a:lnTo>
                      <a:pt x="250" y="334"/>
                    </a:lnTo>
                    <a:lnTo>
                      <a:pt x="251" y="332"/>
                    </a:lnTo>
                    <a:lnTo>
                      <a:pt x="260" y="316"/>
                    </a:lnTo>
                    <a:lnTo>
                      <a:pt x="255" y="313"/>
                    </a:lnTo>
                    <a:lnTo>
                      <a:pt x="260" y="307"/>
                    </a:lnTo>
                    <a:lnTo>
                      <a:pt x="257" y="302"/>
                    </a:lnTo>
                    <a:lnTo>
                      <a:pt x="253" y="306"/>
                    </a:lnTo>
                    <a:lnTo>
                      <a:pt x="239" y="302"/>
                    </a:lnTo>
                    <a:lnTo>
                      <a:pt x="236" y="299"/>
                    </a:lnTo>
                    <a:lnTo>
                      <a:pt x="236" y="293"/>
                    </a:lnTo>
                    <a:lnTo>
                      <a:pt x="232" y="292"/>
                    </a:lnTo>
                    <a:lnTo>
                      <a:pt x="230" y="295"/>
                    </a:lnTo>
                    <a:lnTo>
                      <a:pt x="227" y="299"/>
                    </a:lnTo>
                    <a:lnTo>
                      <a:pt x="222" y="297"/>
                    </a:lnTo>
                    <a:lnTo>
                      <a:pt x="216" y="295"/>
                    </a:lnTo>
                    <a:lnTo>
                      <a:pt x="213" y="292"/>
                    </a:lnTo>
                    <a:lnTo>
                      <a:pt x="209" y="290"/>
                    </a:lnTo>
                    <a:lnTo>
                      <a:pt x="207" y="292"/>
                    </a:lnTo>
                    <a:lnTo>
                      <a:pt x="204" y="292"/>
                    </a:lnTo>
                    <a:lnTo>
                      <a:pt x="199" y="288"/>
                    </a:lnTo>
                    <a:lnTo>
                      <a:pt x="197" y="285"/>
                    </a:lnTo>
                    <a:lnTo>
                      <a:pt x="195" y="283"/>
                    </a:lnTo>
                    <a:lnTo>
                      <a:pt x="188" y="285"/>
                    </a:lnTo>
                    <a:lnTo>
                      <a:pt x="186" y="297"/>
                    </a:lnTo>
                    <a:lnTo>
                      <a:pt x="181" y="299"/>
                    </a:lnTo>
                    <a:lnTo>
                      <a:pt x="178" y="299"/>
                    </a:lnTo>
                    <a:lnTo>
                      <a:pt x="172" y="300"/>
                    </a:lnTo>
                    <a:lnTo>
                      <a:pt x="167" y="300"/>
                    </a:lnTo>
                    <a:lnTo>
                      <a:pt x="167" y="297"/>
                    </a:lnTo>
                    <a:lnTo>
                      <a:pt x="162" y="302"/>
                    </a:lnTo>
                    <a:lnTo>
                      <a:pt x="160" y="300"/>
                    </a:lnTo>
                    <a:lnTo>
                      <a:pt x="158" y="293"/>
                    </a:lnTo>
                    <a:lnTo>
                      <a:pt x="153" y="292"/>
                    </a:lnTo>
                    <a:lnTo>
                      <a:pt x="153" y="295"/>
                    </a:lnTo>
                    <a:lnTo>
                      <a:pt x="142" y="295"/>
                    </a:lnTo>
                    <a:lnTo>
                      <a:pt x="142" y="292"/>
                    </a:lnTo>
                    <a:lnTo>
                      <a:pt x="144" y="290"/>
                    </a:lnTo>
                    <a:lnTo>
                      <a:pt x="144" y="286"/>
                    </a:lnTo>
                    <a:lnTo>
                      <a:pt x="139" y="286"/>
                    </a:lnTo>
                    <a:lnTo>
                      <a:pt x="135" y="281"/>
                    </a:lnTo>
                    <a:lnTo>
                      <a:pt x="132" y="281"/>
                    </a:lnTo>
                    <a:lnTo>
                      <a:pt x="127" y="281"/>
                    </a:lnTo>
                    <a:lnTo>
                      <a:pt x="123" y="281"/>
                    </a:lnTo>
                    <a:lnTo>
                      <a:pt x="120" y="279"/>
                    </a:lnTo>
                    <a:lnTo>
                      <a:pt x="118" y="283"/>
                    </a:lnTo>
                    <a:lnTo>
                      <a:pt x="114" y="283"/>
                    </a:lnTo>
                    <a:lnTo>
                      <a:pt x="116" y="271"/>
                    </a:lnTo>
                    <a:lnTo>
                      <a:pt x="113" y="271"/>
                    </a:lnTo>
                    <a:lnTo>
                      <a:pt x="113" y="274"/>
                    </a:lnTo>
                    <a:lnTo>
                      <a:pt x="109" y="279"/>
                    </a:lnTo>
                    <a:lnTo>
                      <a:pt x="106" y="278"/>
                    </a:lnTo>
                    <a:lnTo>
                      <a:pt x="100" y="285"/>
                    </a:lnTo>
                    <a:lnTo>
                      <a:pt x="95" y="285"/>
                    </a:lnTo>
                    <a:lnTo>
                      <a:pt x="86" y="285"/>
                    </a:lnTo>
                    <a:lnTo>
                      <a:pt x="84" y="283"/>
                    </a:lnTo>
                    <a:lnTo>
                      <a:pt x="84" y="276"/>
                    </a:lnTo>
                    <a:lnTo>
                      <a:pt x="81" y="269"/>
                    </a:lnTo>
                    <a:lnTo>
                      <a:pt x="83" y="265"/>
                    </a:lnTo>
                    <a:lnTo>
                      <a:pt x="88" y="262"/>
                    </a:lnTo>
                    <a:lnTo>
                      <a:pt x="93" y="255"/>
                    </a:lnTo>
                    <a:lnTo>
                      <a:pt x="97" y="255"/>
                    </a:lnTo>
                    <a:lnTo>
                      <a:pt x="98" y="246"/>
                    </a:lnTo>
                    <a:lnTo>
                      <a:pt x="97" y="244"/>
                    </a:lnTo>
                    <a:lnTo>
                      <a:pt x="90" y="244"/>
                    </a:lnTo>
                    <a:lnTo>
                      <a:pt x="91" y="235"/>
                    </a:lnTo>
                    <a:lnTo>
                      <a:pt x="90" y="234"/>
                    </a:lnTo>
                    <a:lnTo>
                      <a:pt x="83" y="234"/>
                    </a:lnTo>
                    <a:lnTo>
                      <a:pt x="74" y="237"/>
                    </a:lnTo>
                    <a:lnTo>
                      <a:pt x="67" y="237"/>
                    </a:lnTo>
                    <a:lnTo>
                      <a:pt x="63" y="235"/>
                    </a:lnTo>
                    <a:lnTo>
                      <a:pt x="55" y="234"/>
                    </a:lnTo>
                    <a:lnTo>
                      <a:pt x="53" y="235"/>
                    </a:lnTo>
                    <a:lnTo>
                      <a:pt x="40" y="235"/>
                    </a:lnTo>
                    <a:lnTo>
                      <a:pt x="39" y="237"/>
                    </a:lnTo>
                    <a:lnTo>
                      <a:pt x="37" y="242"/>
                    </a:lnTo>
                    <a:lnTo>
                      <a:pt x="26" y="246"/>
                    </a:lnTo>
                    <a:lnTo>
                      <a:pt x="25" y="251"/>
                    </a:lnTo>
                    <a:lnTo>
                      <a:pt x="19" y="253"/>
                    </a:lnTo>
                    <a:lnTo>
                      <a:pt x="12" y="258"/>
                    </a:lnTo>
                    <a:lnTo>
                      <a:pt x="11" y="257"/>
                    </a:lnTo>
                    <a:lnTo>
                      <a:pt x="16" y="218"/>
                    </a:lnTo>
                    <a:lnTo>
                      <a:pt x="18" y="218"/>
                    </a:lnTo>
                    <a:lnTo>
                      <a:pt x="23" y="218"/>
                    </a:lnTo>
                    <a:lnTo>
                      <a:pt x="23" y="220"/>
                    </a:lnTo>
                    <a:lnTo>
                      <a:pt x="25" y="216"/>
                    </a:lnTo>
                    <a:lnTo>
                      <a:pt x="23" y="213"/>
                    </a:lnTo>
                    <a:lnTo>
                      <a:pt x="26" y="213"/>
                    </a:lnTo>
                    <a:lnTo>
                      <a:pt x="28" y="209"/>
                    </a:lnTo>
                    <a:lnTo>
                      <a:pt x="32" y="207"/>
                    </a:lnTo>
                    <a:lnTo>
                      <a:pt x="33" y="204"/>
                    </a:lnTo>
                    <a:lnTo>
                      <a:pt x="37" y="206"/>
                    </a:lnTo>
                    <a:lnTo>
                      <a:pt x="40" y="204"/>
                    </a:lnTo>
                    <a:lnTo>
                      <a:pt x="42" y="204"/>
                    </a:lnTo>
                    <a:lnTo>
                      <a:pt x="44" y="202"/>
                    </a:lnTo>
                    <a:lnTo>
                      <a:pt x="48" y="199"/>
                    </a:lnTo>
                    <a:lnTo>
                      <a:pt x="48" y="197"/>
                    </a:lnTo>
                    <a:lnTo>
                      <a:pt x="42" y="199"/>
                    </a:lnTo>
                    <a:lnTo>
                      <a:pt x="40" y="199"/>
                    </a:lnTo>
                    <a:lnTo>
                      <a:pt x="35" y="200"/>
                    </a:lnTo>
                    <a:lnTo>
                      <a:pt x="33" y="199"/>
                    </a:lnTo>
                    <a:lnTo>
                      <a:pt x="33" y="200"/>
                    </a:lnTo>
                    <a:lnTo>
                      <a:pt x="32" y="199"/>
                    </a:lnTo>
                    <a:lnTo>
                      <a:pt x="26" y="199"/>
                    </a:lnTo>
                    <a:lnTo>
                      <a:pt x="25" y="200"/>
                    </a:lnTo>
                    <a:lnTo>
                      <a:pt x="28" y="191"/>
                    </a:lnTo>
                    <a:lnTo>
                      <a:pt x="30" y="193"/>
                    </a:lnTo>
                    <a:lnTo>
                      <a:pt x="32" y="193"/>
                    </a:lnTo>
                    <a:lnTo>
                      <a:pt x="33" y="186"/>
                    </a:lnTo>
                    <a:lnTo>
                      <a:pt x="37" y="188"/>
                    </a:lnTo>
                    <a:lnTo>
                      <a:pt x="37" y="190"/>
                    </a:lnTo>
                    <a:lnTo>
                      <a:pt x="39" y="190"/>
                    </a:lnTo>
                    <a:lnTo>
                      <a:pt x="48" y="183"/>
                    </a:lnTo>
                    <a:lnTo>
                      <a:pt x="53" y="181"/>
                    </a:lnTo>
                    <a:lnTo>
                      <a:pt x="53" y="176"/>
                    </a:lnTo>
                    <a:lnTo>
                      <a:pt x="44" y="179"/>
                    </a:lnTo>
                    <a:lnTo>
                      <a:pt x="40" y="179"/>
                    </a:lnTo>
                    <a:lnTo>
                      <a:pt x="37" y="179"/>
                    </a:lnTo>
                    <a:lnTo>
                      <a:pt x="35" y="179"/>
                    </a:lnTo>
                    <a:lnTo>
                      <a:pt x="32" y="174"/>
                    </a:lnTo>
                    <a:lnTo>
                      <a:pt x="32" y="169"/>
                    </a:lnTo>
                    <a:lnTo>
                      <a:pt x="28" y="167"/>
                    </a:lnTo>
                    <a:lnTo>
                      <a:pt x="30" y="163"/>
                    </a:lnTo>
                    <a:lnTo>
                      <a:pt x="33" y="165"/>
                    </a:lnTo>
                    <a:lnTo>
                      <a:pt x="35" y="163"/>
                    </a:lnTo>
                    <a:lnTo>
                      <a:pt x="39" y="162"/>
                    </a:lnTo>
                    <a:lnTo>
                      <a:pt x="37" y="169"/>
                    </a:lnTo>
                    <a:lnTo>
                      <a:pt x="40" y="169"/>
                    </a:lnTo>
                    <a:lnTo>
                      <a:pt x="46" y="153"/>
                    </a:lnTo>
                    <a:lnTo>
                      <a:pt x="53" y="151"/>
                    </a:lnTo>
                    <a:lnTo>
                      <a:pt x="56" y="144"/>
                    </a:lnTo>
                    <a:lnTo>
                      <a:pt x="51" y="144"/>
                    </a:lnTo>
                    <a:lnTo>
                      <a:pt x="48" y="142"/>
                    </a:lnTo>
                    <a:lnTo>
                      <a:pt x="49" y="141"/>
                    </a:lnTo>
                    <a:lnTo>
                      <a:pt x="46" y="141"/>
                    </a:lnTo>
                    <a:lnTo>
                      <a:pt x="46" y="142"/>
                    </a:lnTo>
                    <a:lnTo>
                      <a:pt x="48" y="144"/>
                    </a:lnTo>
                    <a:lnTo>
                      <a:pt x="44" y="144"/>
                    </a:lnTo>
                    <a:lnTo>
                      <a:pt x="44" y="148"/>
                    </a:lnTo>
                    <a:lnTo>
                      <a:pt x="40" y="146"/>
                    </a:lnTo>
                    <a:lnTo>
                      <a:pt x="42" y="144"/>
                    </a:lnTo>
                    <a:lnTo>
                      <a:pt x="40" y="142"/>
                    </a:lnTo>
                    <a:lnTo>
                      <a:pt x="35" y="146"/>
                    </a:lnTo>
                    <a:lnTo>
                      <a:pt x="37" y="149"/>
                    </a:lnTo>
                    <a:lnTo>
                      <a:pt x="33" y="149"/>
                    </a:lnTo>
                    <a:lnTo>
                      <a:pt x="32" y="151"/>
                    </a:lnTo>
                    <a:lnTo>
                      <a:pt x="28" y="151"/>
                    </a:lnTo>
                    <a:lnTo>
                      <a:pt x="28" y="153"/>
                    </a:lnTo>
                    <a:lnTo>
                      <a:pt x="25" y="156"/>
                    </a:lnTo>
                    <a:lnTo>
                      <a:pt x="21" y="156"/>
                    </a:lnTo>
                    <a:lnTo>
                      <a:pt x="23" y="148"/>
                    </a:lnTo>
                    <a:lnTo>
                      <a:pt x="21" y="148"/>
                    </a:lnTo>
                    <a:lnTo>
                      <a:pt x="19" y="148"/>
                    </a:lnTo>
                    <a:lnTo>
                      <a:pt x="21" y="142"/>
                    </a:lnTo>
                    <a:lnTo>
                      <a:pt x="23" y="142"/>
                    </a:lnTo>
                    <a:lnTo>
                      <a:pt x="28" y="130"/>
                    </a:lnTo>
                    <a:lnTo>
                      <a:pt x="35" y="123"/>
                    </a:lnTo>
                    <a:lnTo>
                      <a:pt x="37" y="125"/>
                    </a:lnTo>
                    <a:lnTo>
                      <a:pt x="39" y="123"/>
                    </a:lnTo>
                    <a:lnTo>
                      <a:pt x="42" y="119"/>
                    </a:lnTo>
                    <a:lnTo>
                      <a:pt x="46" y="119"/>
                    </a:lnTo>
                    <a:lnTo>
                      <a:pt x="46" y="118"/>
                    </a:lnTo>
                    <a:lnTo>
                      <a:pt x="42" y="116"/>
                    </a:lnTo>
                    <a:lnTo>
                      <a:pt x="39" y="119"/>
                    </a:lnTo>
                    <a:lnTo>
                      <a:pt x="37" y="118"/>
                    </a:lnTo>
                    <a:lnTo>
                      <a:pt x="37" y="119"/>
                    </a:lnTo>
                    <a:lnTo>
                      <a:pt x="33" y="118"/>
                    </a:lnTo>
                    <a:lnTo>
                      <a:pt x="33" y="114"/>
                    </a:lnTo>
                    <a:lnTo>
                      <a:pt x="30" y="116"/>
                    </a:lnTo>
                    <a:lnTo>
                      <a:pt x="28" y="116"/>
                    </a:lnTo>
                    <a:lnTo>
                      <a:pt x="30" y="119"/>
                    </a:lnTo>
                    <a:lnTo>
                      <a:pt x="26" y="119"/>
                    </a:lnTo>
                    <a:lnTo>
                      <a:pt x="26" y="121"/>
                    </a:lnTo>
                    <a:lnTo>
                      <a:pt x="25" y="123"/>
                    </a:lnTo>
                    <a:lnTo>
                      <a:pt x="25" y="119"/>
                    </a:lnTo>
                    <a:lnTo>
                      <a:pt x="23" y="119"/>
                    </a:lnTo>
                    <a:lnTo>
                      <a:pt x="23" y="116"/>
                    </a:lnTo>
                    <a:lnTo>
                      <a:pt x="19" y="112"/>
                    </a:lnTo>
                    <a:lnTo>
                      <a:pt x="25" y="111"/>
                    </a:lnTo>
                    <a:lnTo>
                      <a:pt x="26" y="109"/>
                    </a:lnTo>
                    <a:lnTo>
                      <a:pt x="25" y="105"/>
                    </a:lnTo>
                    <a:lnTo>
                      <a:pt x="23" y="105"/>
                    </a:lnTo>
                    <a:lnTo>
                      <a:pt x="23" y="100"/>
                    </a:lnTo>
                    <a:lnTo>
                      <a:pt x="26" y="95"/>
                    </a:lnTo>
                    <a:lnTo>
                      <a:pt x="23" y="95"/>
                    </a:lnTo>
                    <a:lnTo>
                      <a:pt x="21" y="90"/>
                    </a:lnTo>
                    <a:lnTo>
                      <a:pt x="19" y="93"/>
                    </a:lnTo>
                    <a:lnTo>
                      <a:pt x="18" y="93"/>
                    </a:lnTo>
                    <a:lnTo>
                      <a:pt x="18" y="88"/>
                    </a:lnTo>
                    <a:lnTo>
                      <a:pt x="12" y="90"/>
                    </a:lnTo>
                    <a:lnTo>
                      <a:pt x="11" y="97"/>
                    </a:lnTo>
                    <a:lnTo>
                      <a:pt x="9" y="93"/>
                    </a:lnTo>
                    <a:lnTo>
                      <a:pt x="11" y="91"/>
                    </a:lnTo>
                    <a:lnTo>
                      <a:pt x="9" y="90"/>
                    </a:lnTo>
                    <a:lnTo>
                      <a:pt x="16" y="79"/>
                    </a:lnTo>
                    <a:lnTo>
                      <a:pt x="18" y="79"/>
                    </a:lnTo>
                    <a:lnTo>
                      <a:pt x="14" y="77"/>
                    </a:lnTo>
                    <a:lnTo>
                      <a:pt x="14" y="74"/>
                    </a:lnTo>
                    <a:lnTo>
                      <a:pt x="14" y="70"/>
                    </a:lnTo>
                    <a:lnTo>
                      <a:pt x="14" y="69"/>
                    </a:lnTo>
                    <a:lnTo>
                      <a:pt x="16" y="70"/>
                    </a:lnTo>
                    <a:lnTo>
                      <a:pt x="18" y="70"/>
                    </a:lnTo>
                    <a:lnTo>
                      <a:pt x="19" y="67"/>
                    </a:lnTo>
                    <a:lnTo>
                      <a:pt x="23" y="67"/>
                    </a:lnTo>
                    <a:lnTo>
                      <a:pt x="25" y="63"/>
                    </a:lnTo>
                    <a:lnTo>
                      <a:pt x="26" y="67"/>
                    </a:lnTo>
                    <a:lnTo>
                      <a:pt x="28" y="65"/>
                    </a:lnTo>
                    <a:lnTo>
                      <a:pt x="32" y="63"/>
                    </a:lnTo>
                    <a:lnTo>
                      <a:pt x="30" y="60"/>
                    </a:lnTo>
                    <a:lnTo>
                      <a:pt x="28" y="63"/>
                    </a:lnTo>
                    <a:lnTo>
                      <a:pt x="26" y="58"/>
                    </a:lnTo>
                    <a:lnTo>
                      <a:pt x="26" y="56"/>
                    </a:lnTo>
                    <a:lnTo>
                      <a:pt x="28" y="56"/>
                    </a:lnTo>
                    <a:lnTo>
                      <a:pt x="30" y="56"/>
                    </a:lnTo>
                    <a:lnTo>
                      <a:pt x="32" y="53"/>
                    </a:lnTo>
                    <a:lnTo>
                      <a:pt x="33" y="54"/>
                    </a:lnTo>
                    <a:lnTo>
                      <a:pt x="35" y="53"/>
                    </a:lnTo>
                    <a:lnTo>
                      <a:pt x="44" y="56"/>
                    </a:lnTo>
                    <a:lnTo>
                      <a:pt x="46" y="54"/>
                    </a:lnTo>
                    <a:lnTo>
                      <a:pt x="48" y="53"/>
                    </a:lnTo>
                    <a:lnTo>
                      <a:pt x="49" y="53"/>
                    </a:lnTo>
                    <a:lnTo>
                      <a:pt x="51" y="51"/>
                    </a:lnTo>
                    <a:lnTo>
                      <a:pt x="51" y="53"/>
                    </a:lnTo>
                    <a:lnTo>
                      <a:pt x="53" y="53"/>
                    </a:lnTo>
                    <a:lnTo>
                      <a:pt x="56" y="53"/>
                    </a:lnTo>
                    <a:lnTo>
                      <a:pt x="58" y="51"/>
                    </a:lnTo>
                    <a:lnTo>
                      <a:pt x="58" y="47"/>
                    </a:lnTo>
                    <a:lnTo>
                      <a:pt x="55" y="47"/>
                    </a:lnTo>
                    <a:lnTo>
                      <a:pt x="55" y="44"/>
                    </a:lnTo>
                    <a:lnTo>
                      <a:pt x="58" y="44"/>
                    </a:lnTo>
                    <a:lnTo>
                      <a:pt x="60" y="46"/>
                    </a:lnTo>
                    <a:lnTo>
                      <a:pt x="62" y="44"/>
                    </a:lnTo>
                    <a:lnTo>
                      <a:pt x="63" y="44"/>
                    </a:lnTo>
                    <a:lnTo>
                      <a:pt x="63" y="40"/>
                    </a:lnTo>
                    <a:lnTo>
                      <a:pt x="67" y="42"/>
                    </a:lnTo>
                    <a:lnTo>
                      <a:pt x="69" y="40"/>
                    </a:lnTo>
                    <a:lnTo>
                      <a:pt x="70" y="42"/>
                    </a:lnTo>
                    <a:lnTo>
                      <a:pt x="72" y="39"/>
                    </a:lnTo>
                    <a:lnTo>
                      <a:pt x="74" y="42"/>
                    </a:lnTo>
                    <a:lnTo>
                      <a:pt x="76" y="44"/>
                    </a:lnTo>
                    <a:lnTo>
                      <a:pt x="79" y="47"/>
                    </a:lnTo>
                    <a:lnTo>
                      <a:pt x="83" y="49"/>
                    </a:lnTo>
                    <a:lnTo>
                      <a:pt x="95" y="49"/>
                    </a:lnTo>
                    <a:lnTo>
                      <a:pt x="100" y="51"/>
                    </a:lnTo>
                    <a:lnTo>
                      <a:pt x="106" y="51"/>
                    </a:lnTo>
                    <a:lnTo>
                      <a:pt x="107" y="46"/>
                    </a:lnTo>
                    <a:lnTo>
                      <a:pt x="111" y="47"/>
                    </a:lnTo>
                    <a:lnTo>
                      <a:pt x="113" y="44"/>
                    </a:lnTo>
                    <a:lnTo>
                      <a:pt x="118" y="44"/>
                    </a:lnTo>
                    <a:lnTo>
                      <a:pt x="121" y="44"/>
                    </a:lnTo>
                    <a:lnTo>
                      <a:pt x="120" y="49"/>
                    </a:lnTo>
                    <a:lnTo>
                      <a:pt x="123" y="49"/>
                    </a:lnTo>
                    <a:lnTo>
                      <a:pt x="125" y="46"/>
                    </a:lnTo>
                    <a:lnTo>
                      <a:pt x="123" y="46"/>
                    </a:lnTo>
                    <a:lnTo>
                      <a:pt x="125" y="44"/>
                    </a:lnTo>
                    <a:lnTo>
                      <a:pt x="130" y="44"/>
                    </a:lnTo>
                    <a:lnTo>
                      <a:pt x="130" y="46"/>
                    </a:lnTo>
                    <a:lnTo>
                      <a:pt x="134" y="47"/>
                    </a:lnTo>
                    <a:lnTo>
                      <a:pt x="135" y="56"/>
                    </a:lnTo>
                    <a:lnTo>
                      <a:pt x="137" y="49"/>
                    </a:lnTo>
                    <a:lnTo>
                      <a:pt x="141" y="46"/>
                    </a:lnTo>
                    <a:lnTo>
                      <a:pt x="144" y="46"/>
                    </a:lnTo>
                    <a:lnTo>
                      <a:pt x="141" y="44"/>
                    </a:lnTo>
                    <a:lnTo>
                      <a:pt x="137" y="44"/>
                    </a:lnTo>
                    <a:lnTo>
                      <a:pt x="134" y="42"/>
                    </a:lnTo>
                    <a:lnTo>
                      <a:pt x="132" y="39"/>
                    </a:lnTo>
                    <a:lnTo>
                      <a:pt x="130" y="37"/>
                    </a:lnTo>
                    <a:lnTo>
                      <a:pt x="132" y="35"/>
                    </a:lnTo>
                    <a:lnTo>
                      <a:pt x="137" y="37"/>
                    </a:lnTo>
                    <a:lnTo>
                      <a:pt x="141" y="39"/>
                    </a:lnTo>
                    <a:lnTo>
                      <a:pt x="144" y="35"/>
                    </a:lnTo>
                    <a:lnTo>
                      <a:pt x="139" y="35"/>
                    </a:lnTo>
                    <a:lnTo>
                      <a:pt x="139" y="33"/>
                    </a:lnTo>
                    <a:lnTo>
                      <a:pt x="135" y="35"/>
                    </a:lnTo>
                    <a:lnTo>
                      <a:pt x="130" y="33"/>
                    </a:lnTo>
                    <a:lnTo>
                      <a:pt x="128" y="35"/>
                    </a:lnTo>
                    <a:lnTo>
                      <a:pt x="128" y="33"/>
                    </a:lnTo>
                    <a:lnTo>
                      <a:pt x="130" y="32"/>
                    </a:lnTo>
                    <a:lnTo>
                      <a:pt x="130" y="28"/>
                    </a:lnTo>
                    <a:lnTo>
                      <a:pt x="132" y="25"/>
                    </a:lnTo>
                    <a:lnTo>
                      <a:pt x="134" y="26"/>
                    </a:lnTo>
                    <a:lnTo>
                      <a:pt x="135" y="25"/>
                    </a:lnTo>
                    <a:lnTo>
                      <a:pt x="135" y="23"/>
                    </a:lnTo>
                    <a:lnTo>
                      <a:pt x="132" y="21"/>
                    </a:lnTo>
                    <a:lnTo>
                      <a:pt x="135" y="19"/>
                    </a:lnTo>
                    <a:lnTo>
                      <a:pt x="137" y="21"/>
                    </a:lnTo>
                    <a:lnTo>
                      <a:pt x="139" y="21"/>
                    </a:lnTo>
                    <a:lnTo>
                      <a:pt x="144" y="19"/>
                    </a:lnTo>
                    <a:lnTo>
                      <a:pt x="149" y="14"/>
                    </a:lnTo>
                    <a:lnTo>
                      <a:pt x="151" y="16"/>
                    </a:lnTo>
                    <a:lnTo>
                      <a:pt x="156" y="12"/>
                    </a:lnTo>
                    <a:lnTo>
                      <a:pt x="160" y="11"/>
                    </a:lnTo>
                    <a:lnTo>
                      <a:pt x="160" y="14"/>
                    </a:lnTo>
                    <a:lnTo>
                      <a:pt x="164" y="14"/>
                    </a:lnTo>
                    <a:lnTo>
                      <a:pt x="165" y="12"/>
                    </a:lnTo>
                    <a:lnTo>
                      <a:pt x="164" y="9"/>
                    </a:lnTo>
                    <a:lnTo>
                      <a:pt x="165" y="3"/>
                    </a:lnTo>
                    <a:lnTo>
                      <a:pt x="169" y="3"/>
                    </a:lnTo>
                    <a:lnTo>
                      <a:pt x="172" y="5"/>
                    </a:lnTo>
                    <a:lnTo>
                      <a:pt x="181" y="2"/>
                    </a:lnTo>
                    <a:lnTo>
                      <a:pt x="185" y="0"/>
                    </a:lnTo>
                    <a:lnTo>
                      <a:pt x="188" y="0"/>
                    </a:lnTo>
                    <a:lnTo>
                      <a:pt x="186" y="3"/>
                    </a:lnTo>
                    <a:lnTo>
                      <a:pt x="188" y="11"/>
                    </a:lnTo>
                    <a:lnTo>
                      <a:pt x="195" y="7"/>
                    </a:lnTo>
                    <a:lnTo>
                      <a:pt x="202" y="7"/>
                    </a:lnTo>
                    <a:lnTo>
                      <a:pt x="207" y="2"/>
                    </a:lnTo>
                    <a:lnTo>
                      <a:pt x="209" y="3"/>
                    </a:lnTo>
                    <a:lnTo>
                      <a:pt x="206" y="7"/>
                    </a:lnTo>
                    <a:lnTo>
                      <a:pt x="211" y="9"/>
                    </a:lnTo>
                    <a:lnTo>
                      <a:pt x="213" y="14"/>
                    </a:lnTo>
                    <a:lnTo>
                      <a:pt x="211" y="21"/>
                    </a:lnTo>
                    <a:lnTo>
                      <a:pt x="216" y="16"/>
                    </a:lnTo>
                    <a:lnTo>
                      <a:pt x="220" y="12"/>
                    </a:lnTo>
                    <a:lnTo>
                      <a:pt x="225" y="18"/>
                    </a:lnTo>
                    <a:lnTo>
                      <a:pt x="227" y="19"/>
                    </a:lnTo>
                    <a:lnTo>
                      <a:pt x="236" y="26"/>
                    </a:lnTo>
                    <a:lnTo>
                      <a:pt x="237" y="33"/>
                    </a:lnTo>
                    <a:lnTo>
                      <a:pt x="241" y="40"/>
                    </a:lnTo>
                    <a:lnTo>
                      <a:pt x="244" y="44"/>
                    </a:lnTo>
                    <a:lnTo>
                      <a:pt x="241" y="49"/>
                    </a:lnTo>
                    <a:lnTo>
                      <a:pt x="248" y="46"/>
                    </a:lnTo>
                    <a:lnTo>
                      <a:pt x="265" y="51"/>
                    </a:lnTo>
                    <a:lnTo>
                      <a:pt x="271" y="53"/>
                    </a:lnTo>
                    <a:lnTo>
                      <a:pt x="276" y="51"/>
                    </a:lnTo>
                    <a:lnTo>
                      <a:pt x="287" y="54"/>
                    </a:lnTo>
                    <a:lnTo>
                      <a:pt x="288" y="56"/>
                    </a:lnTo>
                    <a:lnTo>
                      <a:pt x="290" y="56"/>
                    </a:lnTo>
                    <a:lnTo>
                      <a:pt x="292" y="54"/>
                    </a:lnTo>
                    <a:lnTo>
                      <a:pt x="297" y="56"/>
                    </a:lnTo>
                    <a:lnTo>
                      <a:pt x="297" y="60"/>
                    </a:lnTo>
                    <a:lnTo>
                      <a:pt x="301" y="58"/>
                    </a:lnTo>
                    <a:lnTo>
                      <a:pt x="306" y="58"/>
                    </a:lnTo>
                    <a:lnTo>
                      <a:pt x="311" y="61"/>
                    </a:lnTo>
                    <a:lnTo>
                      <a:pt x="316" y="65"/>
                    </a:lnTo>
                    <a:lnTo>
                      <a:pt x="323" y="65"/>
                    </a:lnTo>
                    <a:lnTo>
                      <a:pt x="325" y="63"/>
                    </a:lnTo>
                    <a:lnTo>
                      <a:pt x="327" y="65"/>
                    </a:lnTo>
                    <a:lnTo>
                      <a:pt x="334" y="67"/>
                    </a:lnTo>
                    <a:lnTo>
                      <a:pt x="346" y="65"/>
                    </a:lnTo>
                    <a:lnTo>
                      <a:pt x="348" y="63"/>
                    </a:lnTo>
                    <a:lnTo>
                      <a:pt x="353" y="67"/>
                    </a:lnTo>
                    <a:lnTo>
                      <a:pt x="353" y="70"/>
                    </a:lnTo>
                    <a:lnTo>
                      <a:pt x="355" y="69"/>
                    </a:lnTo>
                    <a:lnTo>
                      <a:pt x="359" y="72"/>
                    </a:lnTo>
                    <a:lnTo>
                      <a:pt x="364" y="74"/>
                    </a:lnTo>
                    <a:lnTo>
                      <a:pt x="371" y="70"/>
                    </a:lnTo>
                    <a:lnTo>
                      <a:pt x="374" y="74"/>
                    </a:lnTo>
                    <a:lnTo>
                      <a:pt x="378" y="72"/>
                    </a:lnTo>
                    <a:lnTo>
                      <a:pt x="380" y="70"/>
                    </a:lnTo>
                    <a:lnTo>
                      <a:pt x="388" y="67"/>
                    </a:lnTo>
                    <a:lnTo>
                      <a:pt x="390" y="63"/>
                    </a:lnTo>
                    <a:lnTo>
                      <a:pt x="395" y="69"/>
                    </a:lnTo>
                    <a:lnTo>
                      <a:pt x="395" y="72"/>
                    </a:lnTo>
                    <a:lnTo>
                      <a:pt x="401" y="79"/>
                    </a:lnTo>
                    <a:lnTo>
                      <a:pt x="403" y="79"/>
                    </a:lnTo>
                    <a:lnTo>
                      <a:pt x="403" y="84"/>
                    </a:lnTo>
                    <a:lnTo>
                      <a:pt x="408" y="84"/>
                    </a:lnTo>
                    <a:lnTo>
                      <a:pt x="410" y="83"/>
                    </a:lnTo>
                    <a:lnTo>
                      <a:pt x="415" y="86"/>
                    </a:lnTo>
                    <a:lnTo>
                      <a:pt x="434" y="88"/>
                    </a:lnTo>
                    <a:lnTo>
                      <a:pt x="432" y="95"/>
                    </a:lnTo>
                    <a:lnTo>
                      <a:pt x="438" y="91"/>
                    </a:lnTo>
                    <a:lnTo>
                      <a:pt x="445" y="93"/>
                    </a:lnTo>
                    <a:lnTo>
                      <a:pt x="452" y="104"/>
                    </a:lnTo>
                    <a:lnTo>
                      <a:pt x="455" y="105"/>
                    </a:lnTo>
                    <a:lnTo>
                      <a:pt x="460" y="104"/>
                    </a:lnTo>
                    <a:lnTo>
                      <a:pt x="464" y="107"/>
                    </a:lnTo>
                    <a:lnTo>
                      <a:pt x="466" y="109"/>
                    </a:lnTo>
                    <a:lnTo>
                      <a:pt x="478" y="111"/>
                    </a:lnTo>
                    <a:lnTo>
                      <a:pt x="485" y="118"/>
                    </a:lnTo>
                    <a:lnTo>
                      <a:pt x="494" y="119"/>
                    </a:lnTo>
                    <a:lnTo>
                      <a:pt x="503" y="125"/>
                    </a:lnTo>
                    <a:lnTo>
                      <a:pt x="513" y="130"/>
                    </a:lnTo>
                    <a:lnTo>
                      <a:pt x="517" y="128"/>
                    </a:lnTo>
                    <a:lnTo>
                      <a:pt x="518" y="132"/>
                    </a:lnTo>
                    <a:lnTo>
                      <a:pt x="524" y="134"/>
                    </a:lnTo>
                    <a:lnTo>
                      <a:pt x="529" y="132"/>
                    </a:lnTo>
                    <a:lnTo>
                      <a:pt x="531" y="134"/>
                    </a:lnTo>
                    <a:lnTo>
                      <a:pt x="534" y="132"/>
                    </a:lnTo>
                    <a:lnTo>
                      <a:pt x="538" y="139"/>
                    </a:lnTo>
                    <a:lnTo>
                      <a:pt x="540" y="135"/>
                    </a:lnTo>
                    <a:lnTo>
                      <a:pt x="550" y="137"/>
                    </a:lnTo>
                    <a:lnTo>
                      <a:pt x="557" y="135"/>
                    </a:lnTo>
                    <a:lnTo>
                      <a:pt x="561" y="134"/>
                    </a:lnTo>
                    <a:lnTo>
                      <a:pt x="564" y="134"/>
                    </a:lnTo>
                    <a:lnTo>
                      <a:pt x="566" y="135"/>
                    </a:lnTo>
                    <a:lnTo>
                      <a:pt x="568" y="134"/>
                    </a:lnTo>
                    <a:lnTo>
                      <a:pt x="573" y="135"/>
                    </a:lnTo>
                    <a:lnTo>
                      <a:pt x="575" y="132"/>
                    </a:lnTo>
                    <a:lnTo>
                      <a:pt x="582" y="130"/>
                    </a:lnTo>
                    <a:lnTo>
                      <a:pt x="587" y="132"/>
                    </a:lnTo>
                    <a:lnTo>
                      <a:pt x="591" y="130"/>
                    </a:lnTo>
                    <a:lnTo>
                      <a:pt x="592" y="132"/>
                    </a:lnTo>
                    <a:lnTo>
                      <a:pt x="592" y="134"/>
                    </a:lnTo>
                    <a:lnTo>
                      <a:pt x="594" y="135"/>
                    </a:lnTo>
                    <a:lnTo>
                      <a:pt x="591" y="135"/>
                    </a:lnTo>
                    <a:lnTo>
                      <a:pt x="587" y="139"/>
                    </a:lnTo>
                    <a:lnTo>
                      <a:pt x="587" y="142"/>
                    </a:lnTo>
                    <a:lnTo>
                      <a:pt x="591" y="142"/>
                    </a:lnTo>
                    <a:lnTo>
                      <a:pt x="594" y="139"/>
                    </a:lnTo>
                    <a:lnTo>
                      <a:pt x="599" y="135"/>
                    </a:lnTo>
                    <a:lnTo>
                      <a:pt x="603" y="135"/>
                    </a:lnTo>
                    <a:lnTo>
                      <a:pt x="608" y="134"/>
                    </a:lnTo>
                    <a:lnTo>
                      <a:pt x="608" y="137"/>
                    </a:lnTo>
                    <a:lnTo>
                      <a:pt x="612" y="134"/>
                    </a:lnTo>
                    <a:lnTo>
                      <a:pt x="613" y="132"/>
                    </a:lnTo>
                    <a:lnTo>
                      <a:pt x="613" y="135"/>
                    </a:lnTo>
                    <a:lnTo>
                      <a:pt x="617" y="134"/>
                    </a:lnTo>
                    <a:lnTo>
                      <a:pt x="620" y="137"/>
                    </a:lnTo>
                    <a:lnTo>
                      <a:pt x="619" y="139"/>
                    </a:lnTo>
                    <a:lnTo>
                      <a:pt x="626" y="141"/>
                    </a:lnTo>
                    <a:lnTo>
                      <a:pt x="629" y="142"/>
                    </a:lnTo>
                    <a:lnTo>
                      <a:pt x="627" y="144"/>
                    </a:lnTo>
                    <a:lnTo>
                      <a:pt x="624" y="144"/>
                    </a:lnTo>
                    <a:lnTo>
                      <a:pt x="622" y="146"/>
                    </a:lnTo>
                    <a:lnTo>
                      <a:pt x="626" y="146"/>
                    </a:lnTo>
                    <a:lnTo>
                      <a:pt x="627" y="149"/>
                    </a:lnTo>
                    <a:lnTo>
                      <a:pt x="640" y="151"/>
                    </a:lnTo>
                    <a:lnTo>
                      <a:pt x="640" y="155"/>
                    </a:lnTo>
                    <a:lnTo>
                      <a:pt x="642" y="153"/>
                    </a:lnTo>
                    <a:lnTo>
                      <a:pt x="647" y="155"/>
                    </a:lnTo>
                    <a:lnTo>
                      <a:pt x="650" y="156"/>
                    </a:lnTo>
                    <a:lnTo>
                      <a:pt x="650" y="160"/>
                    </a:lnTo>
                    <a:lnTo>
                      <a:pt x="657" y="165"/>
                    </a:lnTo>
                    <a:lnTo>
                      <a:pt x="659" y="167"/>
                    </a:lnTo>
                    <a:lnTo>
                      <a:pt x="661" y="163"/>
                    </a:lnTo>
                    <a:lnTo>
                      <a:pt x="663" y="163"/>
                    </a:lnTo>
                    <a:lnTo>
                      <a:pt x="666" y="167"/>
                    </a:lnTo>
                    <a:lnTo>
                      <a:pt x="668" y="167"/>
                    </a:lnTo>
                    <a:lnTo>
                      <a:pt x="670" y="170"/>
                    </a:lnTo>
                    <a:lnTo>
                      <a:pt x="673" y="174"/>
                    </a:lnTo>
                    <a:lnTo>
                      <a:pt x="670" y="167"/>
                    </a:lnTo>
                    <a:lnTo>
                      <a:pt x="671" y="163"/>
                    </a:lnTo>
                    <a:lnTo>
                      <a:pt x="675" y="163"/>
                    </a:lnTo>
                    <a:lnTo>
                      <a:pt x="682" y="158"/>
                    </a:lnTo>
                    <a:lnTo>
                      <a:pt x="689" y="158"/>
                    </a:lnTo>
                    <a:lnTo>
                      <a:pt x="691" y="160"/>
                    </a:lnTo>
                    <a:lnTo>
                      <a:pt x="696" y="160"/>
                    </a:lnTo>
                    <a:lnTo>
                      <a:pt x="701" y="156"/>
                    </a:lnTo>
                    <a:lnTo>
                      <a:pt x="703" y="163"/>
                    </a:lnTo>
                    <a:lnTo>
                      <a:pt x="707" y="163"/>
                    </a:lnTo>
                    <a:lnTo>
                      <a:pt x="707" y="167"/>
                    </a:lnTo>
                    <a:lnTo>
                      <a:pt x="708" y="165"/>
                    </a:lnTo>
                    <a:lnTo>
                      <a:pt x="712" y="167"/>
                    </a:lnTo>
                    <a:lnTo>
                      <a:pt x="712" y="169"/>
                    </a:lnTo>
                    <a:lnTo>
                      <a:pt x="714" y="169"/>
                    </a:lnTo>
                    <a:lnTo>
                      <a:pt x="717" y="169"/>
                    </a:lnTo>
                    <a:lnTo>
                      <a:pt x="728" y="172"/>
                    </a:lnTo>
                    <a:lnTo>
                      <a:pt x="731" y="177"/>
                    </a:lnTo>
                    <a:lnTo>
                      <a:pt x="735" y="179"/>
                    </a:lnTo>
                    <a:lnTo>
                      <a:pt x="736" y="181"/>
                    </a:lnTo>
                    <a:lnTo>
                      <a:pt x="745" y="186"/>
                    </a:lnTo>
                    <a:lnTo>
                      <a:pt x="750" y="186"/>
                    </a:lnTo>
                    <a:lnTo>
                      <a:pt x="759" y="184"/>
                    </a:lnTo>
                    <a:lnTo>
                      <a:pt x="763" y="191"/>
                    </a:lnTo>
                    <a:lnTo>
                      <a:pt x="766" y="191"/>
                    </a:lnTo>
                    <a:lnTo>
                      <a:pt x="770" y="190"/>
                    </a:lnTo>
                    <a:lnTo>
                      <a:pt x="779" y="188"/>
                    </a:lnTo>
                    <a:lnTo>
                      <a:pt x="780" y="190"/>
                    </a:lnTo>
                    <a:lnTo>
                      <a:pt x="784" y="188"/>
                    </a:lnTo>
                    <a:lnTo>
                      <a:pt x="787" y="190"/>
                    </a:lnTo>
                    <a:lnTo>
                      <a:pt x="791" y="188"/>
                    </a:lnTo>
                    <a:lnTo>
                      <a:pt x="793" y="184"/>
                    </a:lnTo>
                    <a:lnTo>
                      <a:pt x="801" y="181"/>
                    </a:lnTo>
                    <a:lnTo>
                      <a:pt x="803" y="181"/>
                    </a:lnTo>
                    <a:lnTo>
                      <a:pt x="803" y="183"/>
                    </a:lnTo>
                    <a:lnTo>
                      <a:pt x="803" y="188"/>
                    </a:lnTo>
                    <a:lnTo>
                      <a:pt x="807" y="190"/>
                    </a:lnTo>
                    <a:lnTo>
                      <a:pt x="807" y="195"/>
                    </a:lnTo>
                    <a:lnTo>
                      <a:pt x="810" y="197"/>
                    </a:lnTo>
                    <a:lnTo>
                      <a:pt x="812" y="197"/>
                    </a:lnTo>
                    <a:lnTo>
                      <a:pt x="815" y="200"/>
                    </a:lnTo>
                    <a:lnTo>
                      <a:pt x="817" y="204"/>
                    </a:lnTo>
                    <a:lnTo>
                      <a:pt x="821" y="206"/>
                    </a:lnTo>
                    <a:lnTo>
                      <a:pt x="824" y="202"/>
                    </a:lnTo>
                    <a:lnTo>
                      <a:pt x="840" y="207"/>
                    </a:lnTo>
                    <a:lnTo>
                      <a:pt x="842" y="213"/>
                    </a:lnTo>
                    <a:lnTo>
                      <a:pt x="837" y="228"/>
                    </a:lnTo>
                    <a:lnTo>
                      <a:pt x="833" y="232"/>
                    </a:lnTo>
                    <a:lnTo>
                      <a:pt x="830" y="234"/>
                    </a:lnTo>
                    <a:lnTo>
                      <a:pt x="828" y="237"/>
                    </a:lnTo>
                    <a:lnTo>
                      <a:pt x="831" y="242"/>
                    </a:lnTo>
                    <a:lnTo>
                      <a:pt x="840" y="246"/>
                    </a:lnTo>
                    <a:lnTo>
                      <a:pt x="842" y="235"/>
                    </a:lnTo>
                    <a:lnTo>
                      <a:pt x="844" y="234"/>
                    </a:lnTo>
                    <a:lnTo>
                      <a:pt x="849" y="234"/>
                    </a:lnTo>
                    <a:lnTo>
                      <a:pt x="847" y="242"/>
                    </a:lnTo>
                    <a:lnTo>
                      <a:pt x="851" y="244"/>
                    </a:lnTo>
                    <a:lnTo>
                      <a:pt x="854" y="244"/>
                    </a:lnTo>
                    <a:lnTo>
                      <a:pt x="861" y="248"/>
                    </a:lnTo>
                    <a:lnTo>
                      <a:pt x="861" y="251"/>
                    </a:lnTo>
                    <a:lnTo>
                      <a:pt x="865" y="251"/>
                    </a:lnTo>
                    <a:lnTo>
                      <a:pt x="870" y="255"/>
                    </a:lnTo>
                    <a:lnTo>
                      <a:pt x="873" y="257"/>
                    </a:lnTo>
                    <a:lnTo>
                      <a:pt x="875" y="260"/>
                    </a:lnTo>
                    <a:lnTo>
                      <a:pt x="880" y="264"/>
                    </a:lnTo>
                    <a:lnTo>
                      <a:pt x="884" y="264"/>
                    </a:lnTo>
                    <a:lnTo>
                      <a:pt x="888" y="265"/>
                    </a:lnTo>
                    <a:lnTo>
                      <a:pt x="900" y="265"/>
                    </a:lnTo>
                    <a:lnTo>
                      <a:pt x="902" y="269"/>
                    </a:lnTo>
                    <a:lnTo>
                      <a:pt x="902" y="272"/>
                    </a:lnTo>
                    <a:lnTo>
                      <a:pt x="903" y="276"/>
                    </a:lnTo>
                    <a:lnTo>
                      <a:pt x="909" y="279"/>
                    </a:lnTo>
                    <a:lnTo>
                      <a:pt x="910" y="283"/>
                    </a:lnTo>
                    <a:lnTo>
                      <a:pt x="914" y="288"/>
                    </a:lnTo>
                    <a:lnTo>
                      <a:pt x="917" y="295"/>
                    </a:lnTo>
                    <a:lnTo>
                      <a:pt x="919" y="295"/>
                    </a:lnTo>
                    <a:lnTo>
                      <a:pt x="924" y="290"/>
                    </a:lnTo>
                    <a:lnTo>
                      <a:pt x="933" y="295"/>
                    </a:lnTo>
                    <a:lnTo>
                      <a:pt x="944" y="290"/>
                    </a:lnTo>
                    <a:lnTo>
                      <a:pt x="956" y="300"/>
                    </a:lnTo>
                    <a:lnTo>
                      <a:pt x="961" y="299"/>
                    </a:lnTo>
                    <a:lnTo>
                      <a:pt x="963" y="307"/>
                    </a:lnTo>
                    <a:lnTo>
                      <a:pt x="968" y="311"/>
                    </a:lnTo>
                    <a:lnTo>
                      <a:pt x="970" y="316"/>
                    </a:lnTo>
                    <a:lnTo>
                      <a:pt x="974" y="318"/>
                    </a:lnTo>
                    <a:lnTo>
                      <a:pt x="995" y="313"/>
                    </a:lnTo>
                    <a:lnTo>
                      <a:pt x="998" y="318"/>
                    </a:lnTo>
                    <a:lnTo>
                      <a:pt x="1002" y="316"/>
                    </a:lnTo>
                    <a:lnTo>
                      <a:pt x="1004" y="318"/>
                    </a:lnTo>
                    <a:lnTo>
                      <a:pt x="1004" y="322"/>
                    </a:lnTo>
                    <a:lnTo>
                      <a:pt x="1005" y="323"/>
                    </a:lnTo>
                    <a:lnTo>
                      <a:pt x="1012" y="318"/>
                    </a:lnTo>
                    <a:lnTo>
                      <a:pt x="1018" y="325"/>
                    </a:lnTo>
                    <a:lnTo>
                      <a:pt x="1026" y="323"/>
                    </a:lnTo>
                    <a:lnTo>
                      <a:pt x="1040" y="325"/>
                    </a:lnTo>
                    <a:lnTo>
                      <a:pt x="1047" y="329"/>
                    </a:lnTo>
                    <a:lnTo>
                      <a:pt x="1047" y="322"/>
                    </a:lnTo>
                    <a:lnTo>
                      <a:pt x="1046" y="318"/>
                    </a:lnTo>
                    <a:lnTo>
                      <a:pt x="1047" y="313"/>
                    </a:lnTo>
                    <a:lnTo>
                      <a:pt x="1049" y="311"/>
                    </a:lnTo>
                    <a:lnTo>
                      <a:pt x="1049" y="306"/>
                    </a:lnTo>
                    <a:lnTo>
                      <a:pt x="1053" y="304"/>
                    </a:lnTo>
                    <a:lnTo>
                      <a:pt x="1056" y="306"/>
                    </a:lnTo>
                    <a:lnTo>
                      <a:pt x="1067" y="309"/>
                    </a:lnTo>
                    <a:lnTo>
                      <a:pt x="1072" y="316"/>
                    </a:lnTo>
                    <a:lnTo>
                      <a:pt x="1079" y="316"/>
                    </a:lnTo>
                    <a:lnTo>
                      <a:pt x="1083" y="318"/>
                    </a:lnTo>
                    <a:lnTo>
                      <a:pt x="1091" y="320"/>
                    </a:lnTo>
                    <a:lnTo>
                      <a:pt x="1095" y="323"/>
                    </a:lnTo>
                    <a:lnTo>
                      <a:pt x="1097" y="330"/>
                    </a:lnTo>
                    <a:lnTo>
                      <a:pt x="1098" y="332"/>
                    </a:lnTo>
                    <a:lnTo>
                      <a:pt x="1107" y="330"/>
                    </a:lnTo>
                    <a:lnTo>
                      <a:pt x="1111" y="332"/>
                    </a:lnTo>
                    <a:lnTo>
                      <a:pt x="1118" y="332"/>
                    </a:lnTo>
                    <a:lnTo>
                      <a:pt x="1119" y="336"/>
                    </a:lnTo>
                    <a:lnTo>
                      <a:pt x="1121" y="337"/>
                    </a:lnTo>
                    <a:lnTo>
                      <a:pt x="1125" y="353"/>
                    </a:lnTo>
                    <a:lnTo>
                      <a:pt x="1130" y="353"/>
                    </a:lnTo>
                    <a:lnTo>
                      <a:pt x="1127" y="355"/>
                    </a:lnTo>
                    <a:lnTo>
                      <a:pt x="1128" y="358"/>
                    </a:lnTo>
                    <a:lnTo>
                      <a:pt x="1125" y="358"/>
                    </a:lnTo>
                    <a:lnTo>
                      <a:pt x="1123" y="362"/>
                    </a:lnTo>
                    <a:lnTo>
                      <a:pt x="1128" y="362"/>
                    </a:lnTo>
                    <a:lnTo>
                      <a:pt x="1130" y="367"/>
                    </a:lnTo>
                    <a:lnTo>
                      <a:pt x="1125" y="369"/>
                    </a:lnTo>
                    <a:lnTo>
                      <a:pt x="1127" y="372"/>
                    </a:lnTo>
                    <a:lnTo>
                      <a:pt x="1125" y="378"/>
                    </a:lnTo>
                    <a:lnTo>
                      <a:pt x="1132" y="379"/>
                    </a:lnTo>
                    <a:lnTo>
                      <a:pt x="1137" y="379"/>
                    </a:lnTo>
                    <a:lnTo>
                      <a:pt x="1139" y="376"/>
                    </a:lnTo>
                    <a:lnTo>
                      <a:pt x="1142" y="374"/>
                    </a:lnTo>
                    <a:lnTo>
                      <a:pt x="1148" y="376"/>
                    </a:lnTo>
                    <a:lnTo>
                      <a:pt x="1153" y="371"/>
                    </a:lnTo>
                    <a:lnTo>
                      <a:pt x="1158" y="374"/>
                    </a:lnTo>
                    <a:lnTo>
                      <a:pt x="1163" y="374"/>
                    </a:lnTo>
                    <a:lnTo>
                      <a:pt x="1174" y="381"/>
                    </a:lnTo>
                    <a:lnTo>
                      <a:pt x="1174" y="385"/>
                    </a:lnTo>
                    <a:lnTo>
                      <a:pt x="1176" y="387"/>
                    </a:lnTo>
                    <a:lnTo>
                      <a:pt x="1179" y="392"/>
                    </a:lnTo>
                    <a:lnTo>
                      <a:pt x="1181" y="394"/>
                    </a:lnTo>
                    <a:lnTo>
                      <a:pt x="1186" y="395"/>
                    </a:lnTo>
                    <a:lnTo>
                      <a:pt x="1195" y="390"/>
                    </a:lnTo>
                    <a:lnTo>
                      <a:pt x="1207" y="390"/>
                    </a:lnTo>
                    <a:lnTo>
                      <a:pt x="1211" y="388"/>
                    </a:lnTo>
                    <a:lnTo>
                      <a:pt x="1218" y="394"/>
                    </a:lnTo>
                    <a:lnTo>
                      <a:pt x="1225" y="397"/>
                    </a:lnTo>
                    <a:lnTo>
                      <a:pt x="1228" y="399"/>
                    </a:lnTo>
                    <a:lnTo>
                      <a:pt x="1232" y="402"/>
                    </a:lnTo>
                    <a:lnTo>
                      <a:pt x="1239" y="402"/>
                    </a:lnTo>
                    <a:lnTo>
                      <a:pt x="1248" y="406"/>
                    </a:lnTo>
                    <a:lnTo>
                      <a:pt x="1250" y="404"/>
                    </a:lnTo>
                    <a:lnTo>
                      <a:pt x="1255" y="397"/>
                    </a:lnTo>
                    <a:lnTo>
                      <a:pt x="1269" y="397"/>
                    </a:lnTo>
                    <a:lnTo>
                      <a:pt x="1276" y="392"/>
                    </a:lnTo>
                    <a:lnTo>
                      <a:pt x="1283" y="394"/>
                    </a:lnTo>
                    <a:lnTo>
                      <a:pt x="1285" y="392"/>
                    </a:lnTo>
                    <a:lnTo>
                      <a:pt x="1293" y="392"/>
                    </a:lnTo>
                    <a:lnTo>
                      <a:pt x="1297" y="399"/>
                    </a:lnTo>
                    <a:lnTo>
                      <a:pt x="1300" y="399"/>
                    </a:lnTo>
                    <a:lnTo>
                      <a:pt x="1302" y="401"/>
                    </a:lnTo>
                    <a:lnTo>
                      <a:pt x="1306" y="399"/>
                    </a:lnTo>
                    <a:lnTo>
                      <a:pt x="1309" y="402"/>
                    </a:lnTo>
                    <a:lnTo>
                      <a:pt x="1308" y="415"/>
                    </a:lnTo>
                    <a:lnTo>
                      <a:pt x="1309" y="418"/>
                    </a:lnTo>
                    <a:lnTo>
                      <a:pt x="1313" y="418"/>
                    </a:lnTo>
                    <a:lnTo>
                      <a:pt x="1320" y="423"/>
                    </a:lnTo>
                    <a:lnTo>
                      <a:pt x="1318" y="425"/>
                    </a:lnTo>
                    <a:lnTo>
                      <a:pt x="1318" y="427"/>
                    </a:lnTo>
                    <a:lnTo>
                      <a:pt x="1316" y="427"/>
                    </a:lnTo>
                    <a:lnTo>
                      <a:pt x="1316" y="430"/>
                    </a:lnTo>
                    <a:lnTo>
                      <a:pt x="1315" y="432"/>
                    </a:lnTo>
                    <a:lnTo>
                      <a:pt x="1311" y="430"/>
                    </a:lnTo>
                    <a:lnTo>
                      <a:pt x="1311" y="434"/>
                    </a:lnTo>
                    <a:lnTo>
                      <a:pt x="1306" y="430"/>
                    </a:lnTo>
                    <a:lnTo>
                      <a:pt x="1302" y="432"/>
                    </a:lnTo>
                    <a:lnTo>
                      <a:pt x="1300" y="434"/>
                    </a:lnTo>
                    <a:lnTo>
                      <a:pt x="1299" y="448"/>
                    </a:lnTo>
                    <a:lnTo>
                      <a:pt x="1304" y="455"/>
                    </a:lnTo>
                    <a:lnTo>
                      <a:pt x="1308" y="462"/>
                    </a:lnTo>
                    <a:lnTo>
                      <a:pt x="1306" y="464"/>
                    </a:lnTo>
                    <a:lnTo>
                      <a:pt x="1304" y="473"/>
                    </a:lnTo>
                    <a:lnTo>
                      <a:pt x="1308" y="476"/>
                    </a:lnTo>
                    <a:lnTo>
                      <a:pt x="1306" y="483"/>
                    </a:lnTo>
                    <a:lnTo>
                      <a:pt x="1304" y="485"/>
                    </a:lnTo>
                    <a:lnTo>
                      <a:pt x="1304" y="487"/>
                    </a:lnTo>
                    <a:lnTo>
                      <a:pt x="1302" y="487"/>
                    </a:lnTo>
                    <a:lnTo>
                      <a:pt x="1300" y="490"/>
                    </a:lnTo>
                    <a:lnTo>
                      <a:pt x="1297" y="490"/>
                    </a:lnTo>
                    <a:lnTo>
                      <a:pt x="1295" y="495"/>
                    </a:lnTo>
                    <a:lnTo>
                      <a:pt x="1292" y="494"/>
                    </a:lnTo>
                    <a:lnTo>
                      <a:pt x="1290" y="495"/>
                    </a:lnTo>
                    <a:lnTo>
                      <a:pt x="1286" y="502"/>
                    </a:lnTo>
                    <a:lnTo>
                      <a:pt x="1283" y="504"/>
                    </a:lnTo>
                    <a:lnTo>
                      <a:pt x="1279" y="502"/>
                    </a:lnTo>
                    <a:lnTo>
                      <a:pt x="1276" y="506"/>
                    </a:lnTo>
                    <a:lnTo>
                      <a:pt x="1271" y="511"/>
                    </a:lnTo>
                    <a:lnTo>
                      <a:pt x="1265" y="513"/>
                    </a:lnTo>
                    <a:lnTo>
                      <a:pt x="1257" y="515"/>
                    </a:lnTo>
                    <a:lnTo>
                      <a:pt x="1251" y="518"/>
                    </a:lnTo>
                    <a:lnTo>
                      <a:pt x="1235" y="525"/>
                    </a:lnTo>
                    <a:lnTo>
                      <a:pt x="1218" y="532"/>
                    </a:lnTo>
                    <a:lnTo>
                      <a:pt x="1207" y="539"/>
                    </a:lnTo>
                    <a:lnTo>
                      <a:pt x="1193" y="543"/>
                    </a:lnTo>
                    <a:lnTo>
                      <a:pt x="1192" y="548"/>
                    </a:lnTo>
                    <a:lnTo>
                      <a:pt x="1186" y="552"/>
                    </a:lnTo>
                    <a:lnTo>
                      <a:pt x="1185" y="557"/>
                    </a:lnTo>
                    <a:lnTo>
                      <a:pt x="1181" y="557"/>
                    </a:lnTo>
                    <a:lnTo>
                      <a:pt x="1179" y="564"/>
                    </a:lnTo>
                    <a:lnTo>
                      <a:pt x="1176" y="567"/>
                    </a:lnTo>
                    <a:lnTo>
                      <a:pt x="1170" y="569"/>
                    </a:lnTo>
                    <a:lnTo>
                      <a:pt x="1155" y="567"/>
                    </a:lnTo>
                    <a:lnTo>
                      <a:pt x="1148" y="569"/>
                    </a:lnTo>
                    <a:lnTo>
                      <a:pt x="1141" y="569"/>
                    </a:lnTo>
                    <a:lnTo>
                      <a:pt x="1135" y="571"/>
                    </a:lnTo>
                    <a:lnTo>
                      <a:pt x="1121" y="573"/>
                    </a:lnTo>
                    <a:lnTo>
                      <a:pt x="1104" y="575"/>
                    </a:lnTo>
                    <a:lnTo>
                      <a:pt x="1091" y="580"/>
                    </a:lnTo>
                    <a:lnTo>
                      <a:pt x="1084" y="578"/>
                    </a:lnTo>
                    <a:lnTo>
                      <a:pt x="1077" y="582"/>
                    </a:lnTo>
                    <a:lnTo>
                      <a:pt x="1076" y="580"/>
                    </a:lnTo>
                    <a:lnTo>
                      <a:pt x="1072" y="582"/>
                    </a:lnTo>
                    <a:lnTo>
                      <a:pt x="1067" y="587"/>
                    </a:lnTo>
                    <a:lnTo>
                      <a:pt x="1063" y="585"/>
                    </a:lnTo>
                    <a:lnTo>
                      <a:pt x="1053" y="585"/>
                    </a:lnTo>
                    <a:lnTo>
                      <a:pt x="1047" y="587"/>
                    </a:lnTo>
                    <a:lnTo>
                      <a:pt x="1040" y="590"/>
                    </a:lnTo>
                    <a:lnTo>
                      <a:pt x="1033" y="599"/>
                    </a:lnTo>
                    <a:lnTo>
                      <a:pt x="1032" y="604"/>
                    </a:lnTo>
                    <a:lnTo>
                      <a:pt x="1028" y="606"/>
                    </a:lnTo>
                    <a:lnTo>
                      <a:pt x="1025" y="610"/>
                    </a:lnTo>
                    <a:lnTo>
                      <a:pt x="1019" y="613"/>
                    </a:lnTo>
                    <a:lnTo>
                      <a:pt x="1018" y="617"/>
                    </a:lnTo>
                    <a:lnTo>
                      <a:pt x="1014" y="618"/>
                    </a:lnTo>
                    <a:lnTo>
                      <a:pt x="1014" y="622"/>
                    </a:lnTo>
                    <a:lnTo>
                      <a:pt x="1014" y="624"/>
                    </a:lnTo>
                    <a:lnTo>
                      <a:pt x="1018" y="624"/>
                    </a:lnTo>
                    <a:lnTo>
                      <a:pt x="1021" y="624"/>
                    </a:lnTo>
                    <a:lnTo>
                      <a:pt x="1019" y="622"/>
                    </a:lnTo>
                    <a:lnTo>
                      <a:pt x="1021" y="622"/>
                    </a:lnTo>
                    <a:lnTo>
                      <a:pt x="1026" y="629"/>
                    </a:lnTo>
                    <a:lnTo>
                      <a:pt x="1028" y="633"/>
                    </a:lnTo>
                    <a:lnTo>
                      <a:pt x="1032" y="633"/>
                    </a:lnTo>
                    <a:lnTo>
                      <a:pt x="1033" y="634"/>
                    </a:lnTo>
                    <a:lnTo>
                      <a:pt x="1025" y="641"/>
                    </a:lnTo>
                    <a:lnTo>
                      <a:pt x="1019" y="641"/>
                    </a:lnTo>
                    <a:lnTo>
                      <a:pt x="1016" y="643"/>
                    </a:lnTo>
                    <a:lnTo>
                      <a:pt x="1011" y="650"/>
                    </a:lnTo>
                    <a:lnTo>
                      <a:pt x="1005" y="655"/>
                    </a:lnTo>
                    <a:lnTo>
                      <a:pt x="1002" y="655"/>
                    </a:lnTo>
                    <a:lnTo>
                      <a:pt x="998" y="654"/>
                    </a:lnTo>
                    <a:lnTo>
                      <a:pt x="998" y="648"/>
                    </a:lnTo>
                    <a:lnTo>
                      <a:pt x="1002" y="650"/>
                    </a:lnTo>
                    <a:lnTo>
                      <a:pt x="1004" y="650"/>
                    </a:lnTo>
                    <a:lnTo>
                      <a:pt x="1007" y="650"/>
                    </a:lnTo>
                    <a:lnTo>
                      <a:pt x="1011" y="648"/>
                    </a:lnTo>
                    <a:lnTo>
                      <a:pt x="1012" y="643"/>
                    </a:lnTo>
                    <a:lnTo>
                      <a:pt x="1009" y="643"/>
                    </a:lnTo>
                    <a:lnTo>
                      <a:pt x="1005" y="645"/>
                    </a:lnTo>
                    <a:lnTo>
                      <a:pt x="998" y="645"/>
                    </a:lnTo>
                    <a:lnTo>
                      <a:pt x="991" y="652"/>
                    </a:lnTo>
                    <a:lnTo>
                      <a:pt x="986" y="659"/>
                    </a:lnTo>
                    <a:lnTo>
                      <a:pt x="984" y="664"/>
                    </a:lnTo>
                    <a:lnTo>
                      <a:pt x="981" y="666"/>
                    </a:lnTo>
                    <a:lnTo>
                      <a:pt x="972" y="678"/>
                    </a:lnTo>
                    <a:lnTo>
                      <a:pt x="972" y="680"/>
                    </a:lnTo>
                    <a:lnTo>
                      <a:pt x="968" y="682"/>
                    </a:lnTo>
                    <a:lnTo>
                      <a:pt x="960" y="692"/>
                    </a:lnTo>
                    <a:lnTo>
                      <a:pt x="954" y="698"/>
                    </a:lnTo>
                    <a:lnTo>
                      <a:pt x="954" y="701"/>
                    </a:lnTo>
                    <a:lnTo>
                      <a:pt x="944" y="705"/>
                    </a:lnTo>
                    <a:lnTo>
                      <a:pt x="938" y="713"/>
                    </a:lnTo>
                    <a:lnTo>
                      <a:pt x="937" y="719"/>
                    </a:lnTo>
                    <a:lnTo>
                      <a:pt x="933" y="722"/>
                    </a:lnTo>
                    <a:lnTo>
                      <a:pt x="926" y="724"/>
                    </a:lnTo>
                    <a:lnTo>
                      <a:pt x="923" y="727"/>
                    </a:lnTo>
                    <a:lnTo>
                      <a:pt x="919" y="734"/>
                    </a:lnTo>
                    <a:lnTo>
                      <a:pt x="917" y="738"/>
                    </a:lnTo>
                    <a:lnTo>
                      <a:pt x="916" y="741"/>
                    </a:lnTo>
                    <a:lnTo>
                      <a:pt x="907" y="750"/>
                    </a:lnTo>
                    <a:lnTo>
                      <a:pt x="905" y="750"/>
                    </a:lnTo>
                    <a:lnTo>
                      <a:pt x="895" y="763"/>
                    </a:lnTo>
                    <a:lnTo>
                      <a:pt x="891" y="770"/>
                    </a:lnTo>
                    <a:lnTo>
                      <a:pt x="888" y="777"/>
                    </a:lnTo>
                    <a:lnTo>
                      <a:pt x="888" y="778"/>
                    </a:lnTo>
                    <a:lnTo>
                      <a:pt x="880" y="784"/>
                    </a:lnTo>
                    <a:lnTo>
                      <a:pt x="877" y="794"/>
                    </a:lnTo>
                    <a:lnTo>
                      <a:pt x="873" y="794"/>
                    </a:lnTo>
                    <a:lnTo>
                      <a:pt x="870" y="801"/>
                    </a:lnTo>
                    <a:lnTo>
                      <a:pt x="868" y="813"/>
                    </a:lnTo>
                    <a:lnTo>
                      <a:pt x="875" y="852"/>
                    </a:lnTo>
                    <a:lnTo>
                      <a:pt x="873" y="852"/>
                    </a:lnTo>
                    <a:lnTo>
                      <a:pt x="875" y="871"/>
                    </a:lnTo>
                    <a:lnTo>
                      <a:pt x="884" y="891"/>
                    </a:lnTo>
                    <a:lnTo>
                      <a:pt x="893" y="903"/>
                    </a:lnTo>
                    <a:lnTo>
                      <a:pt x="895" y="905"/>
                    </a:lnTo>
                    <a:lnTo>
                      <a:pt x="902" y="905"/>
                    </a:lnTo>
                    <a:lnTo>
                      <a:pt x="910" y="910"/>
                    </a:lnTo>
                    <a:lnTo>
                      <a:pt x="912" y="914"/>
                    </a:lnTo>
                    <a:lnTo>
                      <a:pt x="916" y="917"/>
                    </a:lnTo>
                    <a:lnTo>
                      <a:pt x="916" y="922"/>
                    </a:lnTo>
                    <a:lnTo>
                      <a:pt x="917" y="924"/>
                    </a:lnTo>
                    <a:lnTo>
                      <a:pt x="917" y="929"/>
                    </a:lnTo>
                    <a:lnTo>
                      <a:pt x="914" y="928"/>
                    </a:lnTo>
                    <a:lnTo>
                      <a:pt x="907" y="935"/>
                    </a:lnTo>
                    <a:lnTo>
                      <a:pt x="905" y="933"/>
                    </a:lnTo>
                    <a:lnTo>
                      <a:pt x="900" y="935"/>
                    </a:lnTo>
                    <a:lnTo>
                      <a:pt x="898" y="938"/>
                    </a:lnTo>
                    <a:lnTo>
                      <a:pt x="900" y="940"/>
                    </a:lnTo>
                    <a:lnTo>
                      <a:pt x="898" y="942"/>
                    </a:lnTo>
                    <a:lnTo>
                      <a:pt x="895" y="940"/>
                    </a:lnTo>
                    <a:lnTo>
                      <a:pt x="893" y="942"/>
                    </a:lnTo>
                    <a:lnTo>
                      <a:pt x="891" y="940"/>
                    </a:lnTo>
                    <a:lnTo>
                      <a:pt x="888" y="942"/>
                    </a:lnTo>
                    <a:lnTo>
                      <a:pt x="880" y="947"/>
                    </a:lnTo>
                    <a:lnTo>
                      <a:pt x="882" y="949"/>
                    </a:lnTo>
                    <a:lnTo>
                      <a:pt x="879" y="952"/>
                    </a:lnTo>
                    <a:lnTo>
                      <a:pt x="875" y="954"/>
                    </a:lnTo>
                    <a:lnTo>
                      <a:pt x="868" y="952"/>
                    </a:lnTo>
                    <a:lnTo>
                      <a:pt x="866" y="956"/>
                    </a:lnTo>
                    <a:lnTo>
                      <a:pt x="861" y="954"/>
                    </a:lnTo>
                    <a:lnTo>
                      <a:pt x="858" y="956"/>
                    </a:lnTo>
                    <a:lnTo>
                      <a:pt x="854" y="956"/>
                    </a:lnTo>
                    <a:lnTo>
                      <a:pt x="842" y="963"/>
                    </a:lnTo>
                    <a:lnTo>
                      <a:pt x="842" y="966"/>
                    </a:lnTo>
                    <a:lnTo>
                      <a:pt x="838" y="968"/>
                    </a:lnTo>
                    <a:lnTo>
                      <a:pt x="837" y="972"/>
                    </a:lnTo>
                    <a:lnTo>
                      <a:pt x="838" y="975"/>
                    </a:lnTo>
                    <a:lnTo>
                      <a:pt x="837" y="975"/>
                    </a:lnTo>
                    <a:lnTo>
                      <a:pt x="835" y="975"/>
                    </a:lnTo>
                    <a:lnTo>
                      <a:pt x="833" y="973"/>
                    </a:lnTo>
                    <a:lnTo>
                      <a:pt x="826" y="977"/>
                    </a:lnTo>
                    <a:lnTo>
                      <a:pt x="823" y="980"/>
                    </a:lnTo>
                    <a:lnTo>
                      <a:pt x="821" y="986"/>
                    </a:lnTo>
                    <a:lnTo>
                      <a:pt x="821" y="989"/>
                    </a:lnTo>
                    <a:lnTo>
                      <a:pt x="823" y="994"/>
                    </a:lnTo>
                    <a:lnTo>
                      <a:pt x="821" y="996"/>
                    </a:lnTo>
                    <a:lnTo>
                      <a:pt x="819" y="998"/>
                    </a:lnTo>
                    <a:lnTo>
                      <a:pt x="812" y="998"/>
                    </a:lnTo>
                    <a:lnTo>
                      <a:pt x="808" y="1000"/>
                    </a:lnTo>
                    <a:lnTo>
                      <a:pt x="807" y="1001"/>
                    </a:lnTo>
                    <a:lnTo>
                      <a:pt x="803" y="1007"/>
                    </a:lnTo>
                    <a:lnTo>
                      <a:pt x="803" y="1014"/>
                    </a:lnTo>
                    <a:lnTo>
                      <a:pt x="801" y="1019"/>
                    </a:lnTo>
                    <a:lnTo>
                      <a:pt x="801" y="1021"/>
                    </a:lnTo>
                    <a:lnTo>
                      <a:pt x="801" y="1028"/>
                    </a:lnTo>
                    <a:lnTo>
                      <a:pt x="796" y="1030"/>
                    </a:lnTo>
                    <a:lnTo>
                      <a:pt x="793" y="1033"/>
                    </a:lnTo>
                    <a:lnTo>
                      <a:pt x="791" y="1037"/>
                    </a:lnTo>
                    <a:lnTo>
                      <a:pt x="787" y="1038"/>
                    </a:lnTo>
                    <a:lnTo>
                      <a:pt x="786" y="1047"/>
                    </a:lnTo>
                    <a:lnTo>
                      <a:pt x="784" y="1052"/>
                    </a:lnTo>
                    <a:lnTo>
                      <a:pt x="782" y="1052"/>
                    </a:lnTo>
                    <a:lnTo>
                      <a:pt x="782" y="1051"/>
                    </a:lnTo>
                    <a:lnTo>
                      <a:pt x="779" y="1052"/>
                    </a:lnTo>
                    <a:lnTo>
                      <a:pt x="777" y="1058"/>
                    </a:lnTo>
                    <a:lnTo>
                      <a:pt x="775" y="1059"/>
                    </a:lnTo>
                    <a:lnTo>
                      <a:pt x="772" y="1063"/>
                    </a:lnTo>
                    <a:lnTo>
                      <a:pt x="775" y="1072"/>
                    </a:lnTo>
                    <a:lnTo>
                      <a:pt x="784" y="1077"/>
                    </a:lnTo>
                    <a:lnTo>
                      <a:pt x="786" y="1074"/>
                    </a:lnTo>
                    <a:lnTo>
                      <a:pt x="784" y="1065"/>
                    </a:lnTo>
                    <a:lnTo>
                      <a:pt x="786" y="1063"/>
                    </a:lnTo>
                    <a:lnTo>
                      <a:pt x="786" y="1065"/>
                    </a:lnTo>
                    <a:lnTo>
                      <a:pt x="786" y="1070"/>
                    </a:lnTo>
                    <a:lnTo>
                      <a:pt x="787" y="1075"/>
                    </a:lnTo>
                    <a:lnTo>
                      <a:pt x="791" y="1079"/>
                    </a:lnTo>
                    <a:lnTo>
                      <a:pt x="787" y="1081"/>
                    </a:lnTo>
                    <a:lnTo>
                      <a:pt x="786" y="1082"/>
                    </a:lnTo>
                    <a:lnTo>
                      <a:pt x="782" y="1082"/>
                    </a:lnTo>
                    <a:lnTo>
                      <a:pt x="780" y="1082"/>
                    </a:lnTo>
                    <a:lnTo>
                      <a:pt x="773" y="1084"/>
                    </a:lnTo>
                    <a:lnTo>
                      <a:pt x="770" y="1082"/>
                    </a:lnTo>
                    <a:lnTo>
                      <a:pt x="761" y="1086"/>
                    </a:lnTo>
                    <a:lnTo>
                      <a:pt x="757" y="1084"/>
                    </a:lnTo>
                    <a:lnTo>
                      <a:pt x="756" y="1082"/>
                    </a:lnTo>
                    <a:lnTo>
                      <a:pt x="756" y="1081"/>
                    </a:lnTo>
                    <a:lnTo>
                      <a:pt x="754" y="1079"/>
                    </a:lnTo>
                    <a:lnTo>
                      <a:pt x="750" y="1082"/>
                    </a:lnTo>
                    <a:lnTo>
                      <a:pt x="743" y="1079"/>
                    </a:lnTo>
                    <a:lnTo>
                      <a:pt x="740" y="1081"/>
                    </a:lnTo>
                    <a:lnTo>
                      <a:pt x="738" y="1081"/>
                    </a:lnTo>
                    <a:lnTo>
                      <a:pt x="736" y="1082"/>
                    </a:lnTo>
                    <a:lnTo>
                      <a:pt x="738" y="1086"/>
                    </a:lnTo>
                    <a:lnTo>
                      <a:pt x="731" y="1082"/>
                    </a:lnTo>
                    <a:lnTo>
                      <a:pt x="731" y="1081"/>
                    </a:lnTo>
                    <a:lnTo>
                      <a:pt x="728" y="1079"/>
                    </a:lnTo>
                    <a:lnTo>
                      <a:pt x="724" y="1079"/>
                    </a:lnTo>
                    <a:lnTo>
                      <a:pt x="721" y="1081"/>
                    </a:lnTo>
                    <a:lnTo>
                      <a:pt x="715" y="1079"/>
                    </a:lnTo>
                    <a:lnTo>
                      <a:pt x="710" y="1079"/>
                    </a:lnTo>
                    <a:lnTo>
                      <a:pt x="703" y="1084"/>
                    </a:lnTo>
                    <a:lnTo>
                      <a:pt x="698" y="1086"/>
                    </a:lnTo>
                    <a:lnTo>
                      <a:pt x="694" y="1089"/>
                    </a:lnTo>
                    <a:lnTo>
                      <a:pt x="692" y="1093"/>
                    </a:lnTo>
                    <a:lnTo>
                      <a:pt x="692" y="1095"/>
                    </a:lnTo>
                    <a:lnTo>
                      <a:pt x="691" y="1096"/>
                    </a:lnTo>
                    <a:lnTo>
                      <a:pt x="691" y="1095"/>
                    </a:lnTo>
                    <a:lnTo>
                      <a:pt x="687" y="1095"/>
                    </a:lnTo>
                    <a:lnTo>
                      <a:pt x="685" y="1096"/>
                    </a:lnTo>
                    <a:lnTo>
                      <a:pt x="678" y="1098"/>
                    </a:lnTo>
                    <a:lnTo>
                      <a:pt x="675" y="1100"/>
                    </a:lnTo>
                    <a:lnTo>
                      <a:pt x="668" y="1103"/>
                    </a:lnTo>
                    <a:lnTo>
                      <a:pt x="663" y="1110"/>
                    </a:lnTo>
                    <a:lnTo>
                      <a:pt x="650" y="1119"/>
                    </a:lnTo>
                    <a:lnTo>
                      <a:pt x="645" y="1135"/>
                    </a:lnTo>
                    <a:lnTo>
                      <a:pt x="643" y="1137"/>
                    </a:lnTo>
                    <a:lnTo>
                      <a:pt x="642" y="1140"/>
                    </a:lnTo>
                    <a:lnTo>
                      <a:pt x="638" y="1147"/>
                    </a:lnTo>
                    <a:lnTo>
                      <a:pt x="636" y="1149"/>
                    </a:lnTo>
                    <a:lnTo>
                      <a:pt x="633" y="1156"/>
                    </a:lnTo>
                    <a:lnTo>
                      <a:pt x="633" y="1161"/>
                    </a:lnTo>
                    <a:lnTo>
                      <a:pt x="631" y="1161"/>
                    </a:lnTo>
                    <a:lnTo>
                      <a:pt x="627" y="1161"/>
                    </a:lnTo>
                    <a:lnTo>
                      <a:pt x="622" y="1167"/>
                    </a:lnTo>
                    <a:lnTo>
                      <a:pt x="622" y="1165"/>
                    </a:lnTo>
                    <a:lnTo>
                      <a:pt x="619" y="1167"/>
                    </a:lnTo>
                    <a:lnTo>
                      <a:pt x="619" y="1170"/>
                    </a:lnTo>
                    <a:lnTo>
                      <a:pt x="619" y="1172"/>
                    </a:lnTo>
                    <a:lnTo>
                      <a:pt x="617" y="1175"/>
                    </a:lnTo>
                    <a:lnTo>
                      <a:pt x="615" y="1174"/>
                    </a:lnTo>
                    <a:lnTo>
                      <a:pt x="610" y="1177"/>
                    </a:lnTo>
                    <a:lnTo>
                      <a:pt x="610" y="1182"/>
                    </a:lnTo>
                    <a:lnTo>
                      <a:pt x="606" y="1184"/>
                    </a:lnTo>
                    <a:lnTo>
                      <a:pt x="605" y="1184"/>
                    </a:lnTo>
                    <a:lnTo>
                      <a:pt x="601" y="1186"/>
                    </a:lnTo>
                    <a:lnTo>
                      <a:pt x="603" y="1188"/>
                    </a:lnTo>
                    <a:lnTo>
                      <a:pt x="599" y="1188"/>
                    </a:lnTo>
                    <a:lnTo>
                      <a:pt x="598" y="1188"/>
                    </a:lnTo>
                    <a:lnTo>
                      <a:pt x="592" y="1188"/>
                    </a:lnTo>
                    <a:lnTo>
                      <a:pt x="585" y="1174"/>
                    </a:lnTo>
                    <a:lnTo>
                      <a:pt x="582" y="1170"/>
                    </a:lnTo>
                    <a:lnTo>
                      <a:pt x="576" y="1167"/>
                    </a:lnTo>
                    <a:lnTo>
                      <a:pt x="575" y="1167"/>
                    </a:lnTo>
                    <a:lnTo>
                      <a:pt x="569" y="1170"/>
                    </a:lnTo>
                    <a:lnTo>
                      <a:pt x="566" y="1168"/>
                    </a:lnTo>
                    <a:lnTo>
                      <a:pt x="564" y="1167"/>
                    </a:lnTo>
                    <a:lnTo>
                      <a:pt x="561" y="1167"/>
                    </a:lnTo>
                    <a:lnTo>
                      <a:pt x="550" y="1167"/>
                    </a:lnTo>
                    <a:lnTo>
                      <a:pt x="548" y="1168"/>
                    </a:lnTo>
                    <a:lnTo>
                      <a:pt x="545" y="1172"/>
                    </a:lnTo>
                    <a:lnTo>
                      <a:pt x="543" y="1179"/>
                    </a:lnTo>
                    <a:lnTo>
                      <a:pt x="538" y="1182"/>
                    </a:lnTo>
                    <a:lnTo>
                      <a:pt x="534" y="1182"/>
                    </a:lnTo>
                    <a:lnTo>
                      <a:pt x="533" y="1182"/>
                    </a:lnTo>
                    <a:lnTo>
                      <a:pt x="524" y="1182"/>
                    </a:lnTo>
                    <a:lnTo>
                      <a:pt x="522" y="1179"/>
                    </a:lnTo>
                    <a:lnTo>
                      <a:pt x="518" y="1177"/>
                    </a:lnTo>
                    <a:lnTo>
                      <a:pt x="515" y="1179"/>
                    </a:lnTo>
                    <a:lnTo>
                      <a:pt x="511" y="1172"/>
                    </a:lnTo>
                    <a:lnTo>
                      <a:pt x="510" y="1170"/>
                    </a:lnTo>
                    <a:lnTo>
                      <a:pt x="504" y="1168"/>
                    </a:lnTo>
                    <a:lnTo>
                      <a:pt x="501" y="1168"/>
                    </a:lnTo>
                    <a:lnTo>
                      <a:pt x="494" y="1165"/>
                    </a:lnTo>
                    <a:lnTo>
                      <a:pt x="490" y="1167"/>
                    </a:lnTo>
                    <a:lnTo>
                      <a:pt x="487" y="1165"/>
                    </a:lnTo>
                    <a:lnTo>
                      <a:pt x="483" y="1167"/>
                    </a:lnTo>
                    <a:lnTo>
                      <a:pt x="471" y="1163"/>
                    </a:lnTo>
                    <a:lnTo>
                      <a:pt x="459" y="1163"/>
                    </a:lnTo>
                    <a:lnTo>
                      <a:pt x="455" y="1165"/>
                    </a:lnTo>
                    <a:lnTo>
                      <a:pt x="448" y="1167"/>
                    </a:lnTo>
                    <a:lnTo>
                      <a:pt x="441" y="1165"/>
                    </a:lnTo>
                    <a:lnTo>
                      <a:pt x="438" y="1161"/>
                    </a:lnTo>
                    <a:lnTo>
                      <a:pt x="434" y="1160"/>
                    </a:lnTo>
                    <a:lnTo>
                      <a:pt x="432" y="1161"/>
                    </a:lnTo>
                    <a:lnTo>
                      <a:pt x="429" y="1160"/>
                    </a:lnTo>
                    <a:lnTo>
                      <a:pt x="429" y="1156"/>
                    </a:lnTo>
                    <a:lnTo>
                      <a:pt x="420" y="1154"/>
                    </a:lnTo>
                    <a:lnTo>
                      <a:pt x="418" y="1156"/>
                    </a:lnTo>
                    <a:lnTo>
                      <a:pt x="413" y="1156"/>
                    </a:lnTo>
                    <a:lnTo>
                      <a:pt x="411" y="1156"/>
                    </a:lnTo>
                    <a:lnTo>
                      <a:pt x="410" y="1154"/>
                    </a:lnTo>
                    <a:lnTo>
                      <a:pt x="408" y="1154"/>
                    </a:lnTo>
                    <a:lnTo>
                      <a:pt x="406" y="1151"/>
                    </a:lnTo>
                    <a:lnTo>
                      <a:pt x="401" y="1149"/>
                    </a:lnTo>
                    <a:lnTo>
                      <a:pt x="397" y="1151"/>
                    </a:lnTo>
                    <a:lnTo>
                      <a:pt x="392" y="1149"/>
                    </a:lnTo>
                    <a:lnTo>
                      <a:pt x="387" y="1151"/>
                    </a:lnTo>
                    <a:lnTo>
                      <a:pt x="374" y="1146"/>
                    </a:lnTo>
                    <a:lnTo>
                      <a:pt x="371" y="1147"/>
                    </a:lnTo>
                    <a:lnTo>
                      <a:pt x="362" y="1147"/>
                    </a:lnTo>
                    <a:lnTo>
                      <a:pt x="353" y="1147"/>
                    </a:lnTo>
                    <a:lnTo>
                      <a:pt x="337" y="1142"/>
                    </a:lnTo>
                    <a:lnTo>
                      <a:pt x="332" y="1142"/>
                    </a:lnTo>
                    <a:lnTo>
                      <a:pt x="327" y="1147"/>
                    </a:lnTo>
                    <a:lnTo>
                      <a:pt x="322" y="1153"/>
                    </a:lnTo>
                    <a:lnTo>
                      <a:pt x="318" y="1158"/>
                    </a:lnTo>
                    <a:lnTo>
                      <a:pt x="315" y="1160"/>
                    </a:lnTo>
                    <a:lnTo>
                      <a:pt x="308" y="1160"/>
                    </a:lnTo>
                    <a:lnTo>
                      <a:pt x="302" y="1167"/>
                    </a:lnTo>
                    <a:lnTo>
                      <a:pt x="301" y="1168"/>
                    </a:lnTo>
                    <a:lnTo>
                      <a:pt x="297" y="1167"/>
                    </a:lnTo>
                    <a:lnTo>
                      <a:pt x="292" y="1168"/>
                    </a:lnTo>
                    <a:lnTo>
                      <a:pt x="288" y="1168"/>
                    </a:lnTo>
                    <a:lnTo>
                      <a:pt x="276" y="1163"/>
                    </a:lnTo>
                    <a:lnTo>
                      <a:pt x="269" y="1161"/>
                    </a:lnTo>
                    <a:lnTo>
                      <a:pt x="258" y="1165"/>
                    </a:lnTo>
                    <a:lnTo>
                      <a:pt x="253" y="1163"/>
                    </a:lnTo>
                    <a:lnTo>
                      <a:pt x="251" y="1165"/>
                    </a:lnTo>
                    <a:lnTo>
                      <a:pt x="250" y="1165"/>
                    </a:lnTo>
                    <a:lnTo>
                      <a:pt x="243" y="1168"/>
                    </a:lnTo>
                    <a:lnTo>
                      <a:pt x="236" y="1168"/>
                    </a:lnTo>
                    <a:lnTo>
                      <a:pt x="225" y="1182"/>
                    </a:lnTo>
                    <a:lnTo>
                      <a:pt x="222" y="1184"/>
                    </a:lnTo>
                    <a:lnTo>
                      <a:pt x="218" y="1186"/>
                    </a:lnTo>
                    <a:lnTo>
                      <a:pt x="214" y="1193"/>
                    </a:lnTo>
                    <a:lnTo>
                      <a:pt x="211" y="1195"/>
                    </a:lnTo>
                    <a:lnTo>
                      <a:pt x="204" y="1212"/>
                    </a:lnTo>
                    <a:lnTo>
                      <a:pt x="200" y="1214"/>
                    </a:lnTo>
                    <a:lnTo>
                      <a:pt x="200" y="1209"/>
                    </a:lnTo>
                    <a:lnTo>
                      <a:pt x="200" y="1205"/>
                    </a:lnTo>
                    <a:lnTo>
                      <a:pt x="199" y="1202"/>
                    </a:lnTo>
                    <a:lnTo>
                      <a:pt x="195" y="1202"/>
                    </a:lnTo>
                    <a:lnTo>
                      <a:pt x="190" y="1218"/>
                    </a:lnTo>
                    <a:lnTo>
                      <a:pt x="186" y="1221"/>
                    </a:lnTo>
                    <a:lnTo>
                      <a:pt x="183" y="1219"/>
                    </a:lnTo>
                    <a:lnTo>
                      <a:pt x="165" y="1223"/>
                    </a:lnTo>
                    <a:lnTo>
                      <a:pt x="162" y="1216"/>
                    </a:lnTo>
                    <a:lnTo>
                      <a:pt x="156" y="1212"/>
                    </a:lnTo>
                    <a:lnTo>
                      <a:pt x="153" y="1212"/>
                    </a:lnTo>
                    <a:lnTo>
                      <a:pt x="149" y="1207"/>
                    </a:lnTo>
                    <a:lnTo>
                      <a:pt x="146" y="1207"/>
                    </a:lnTo>
                    <a:lnTo>
                      <a:pt x="146" y="1205"/>
                    </a:lnTo>
                    <a:lnTo>
                      <a:pt x="142" y="1197"/>
                    </a:lnTo>
                    <a:lnTo>
                      <a:pt x="135" y="1188"/>
                    </a:lnTo>
                    <a:lnTo>
                      <a:pt x="128" y="1186"/>
                    </a:lnTo>
                    <a:lnTo>
                      <a:pt x="123" y="1184"/>
                    </a:lnTo>
                    <a:lnTo>
                      <a:pt x="120" y="1175"/>
                    </a:lnTo>
                    <a:lnTo>
                      <a:pt x="120" y="1170"/>
                    </a:lnTo>
                    <a:lnTo>
                      <a:pt x="118" y="1165"/>
                    </a:lnTo>
                    <a:lnTo>
                      <a:pt x="114" y="1163"/>
                    </a:lnTo>
                    <a:lnTo>
                      <a:pt x="113" y="1151"/>
                    </a:lnTo>
                    <a:lnTo>
                      <a:pt x="111" y="1149"/>
                    </a:lnTo>
                    <a:lnTo>
                      <a:pt x="113" y="1142"/>
                    </a:lnTo>
                    <a:lnTo>
                      <a:pt x="109" y="1146"/>
                    </a:lnTo>
                    <a:lnTo>
                      <a:pt x="104" y="1124"/>
                    </a:lnTo>
                    <a:lnTo>
                      <a:pt x="102" y="1123"/>
                    </a:lnTo>
                    <a:lnTo>
                      <a:pt x="104" y="1121"/>
                    </a:lnTo>
                    <a:lnTo>
                      <a:pt x="107" y="1123"/>
                    </a:lnTo>
                    <a:lnTo>
                      <a:pt x="109" y="1130"/>
                    </a:lnTo>
                    <a:lnTo>
                      <a:pt x="113" y="1126"/>
                    </a:lnTo>
                    <a:lnTo>
                      <a:pt x="116" y="1121"/>
                    </a:lnTo>
                    <a:lnTo>
                      <a:pt x="114" y="1117"/>
                    </a:lnTo>
                    <a:lnTo>
                      <a:pt x="111" y="1117"/>
                    </a:lnTo>
                    <a:lnTo>
                      <a:pt x="109" y="1114"/>
                    </a:lnTo>
                    <a:lnTo>
                      <a:pt x="104" y="1109"/>
                    </a:lnTo>
                    <a:lnTo>
                      <a:pt x="102" y="1109"/>
                    </a:lnTo>
                    <a:lnTo>
                      <a:pt x="97" y="1107"/>
                    </a:lnTo>
                    <a:lnTo>
                      <a:pt x="98" y="1103"/>
                    </a:lnTo>
                    <a:lnTo>
                      <a:pt x="95" y="1095"/>
                    </a:lnTo>
                    <a:lnTo>
                      <a:pt x="97" y="1088"/>
                    </a:lnTo>
                    <a:lnTo>
                      <a:pt x="98" y="1088"/>
                    </a:lnTo>
                    <a:lnTo>
                      <a:pt x="100" y="1086"/>
                    </a:lnTo>
                    <a:lnTo>
                      <a:pt x="106" y="1084"/>
                    </a:lnTo>
                    <a:lnTo>
                      <a:pt x="107" y="1082"/>
                    </a:lnTo>
                    <a:lnTo>
                      <a:pt x="104" y="1079"/>
                    </a:lnTo>
                    <a:lnTo>
                      <a:pt x="104" y="1072"/>
                    </a:lnTo>
                    <a:lnTo>
                      <a:pt x="100" y="1058"/>
                    </a:lnTo>
                    <a:lnTo>
                      <a:pt x="95" y="1051"/>
                    </a:lnTo>
                    <a:lnTo>
                      <a:pt x="76" y="1026"/>
                    </a:lnTo>
                    <a:lnTo>
                      <a:pt x="67" y="1019"/>
                    </a:lnTo>
                    <a:lnTo>
                      <a:pt x="62" y="1014"/>
                    </a:lnTo>
                    <a:lnTo>
                      <a:pt x="58" y="1009"/>
                    </a:lnTo>
                    <a:lnTo>
                      <a:pt x="56" y="1003"/>
                    </a:lnTo>
                    <a:lnTo>
                      <a:pt x="55" y="1007"/>
                    </a:lnTo>
                    <a:lnTo>
                      <a:pt x="56" y="1010"/>
                    </a:lnTo>
                    <a:lnTo>
                      <a:pt x="46" y="1003"/>
                    </a:lnTo>
                    <a:lnTo>
                      <a:pt x="39" y="1000"/>
                    </a:lnTo>
                    <a:lnTo>
                      <a:pt x="14" y="998"/>
                    </a:lnTo>
                    <a:lnTo>
                      <a:pt x="4" y="1000"/>
                    </a:lnTo>
                    <a:lnTo>
                      <a:pt x="2" y="996"/>
                    </a:lnTo>
                    <a:lnTo>
                      <a:pt x="2" y="989"/>
                    </a:lnTo>
                    <a:lnTo>
                      <a:pt x="0" y="986"/>
                    </a:lnTo>
                    <a:lnTo>
                      <a:pt x="2" y="982"/>
                    </a:lnTo>
                    <a:lnTo>
                      <a:pt x="0" y="977"/>
                    </a:lnTo>
                    <a:lnTo>
                      <a:pt x="2" y="970"/>
                    </a:lnTo>
                    <a:lnTo>
                      <a:pt x="2" y="968"/>
                    </a:lnTo>
                    <a:lnTo>
                      <a:pt x="2" y="963"/>
                    </a:lnTo>
                    <a:lnTo>
                      <a:pt x="0" y="961"/>
                    </a:lnTo>
                    <a:lnTo>
                      <a:pt x="2" y="959"/>
                    </a:lnTo>
                    <a:lnTo>
                      <a:pt x="4" y="949"/>
                    </a:lnTo>
                    <a:lnTo>
                      <a:pt x="0" y="945"/>
                    </a:lnTo>
                    <a:lnTo>
                      <a:pt x="0" y="942"/>
                    </a:lnTo>
                    <a:lnTo>
                      <a:pt x="0" y="938"/>
                    </a:lnTo>
                    <a:lnTo>
                      <a:pt x="2" y="936"/>
                    </a:lnTo>
                    <a:lnTo>
                      <a:pt x="5" y="931"/>
                    </a:lnTo>
                    <a:lnTo>
                      <a:pt x="12" y="924"/>
                    </a:lnTo>
                    <a:lnTo>
                      <a:pt x="12" y="919"/>
                    </a:lnTo>
                    <a:lnTo>
                      <a:pt x="18" y="912"/>
                    </a:lnTo>
                    <a:lnTo>
                      <a:pt x="28" y="907"/>
                    </a:lnTo>
                    <a:lnTo>
                      <a:pt x="35" y="900"/>
                    </a:lnTo>
                    <a:lnTo>
                      <a:pt x="37" y="896"/>
                    </a:lnTo>
                    <a:lnTo>
                      <a:pt x="42" y="891"/>
                    </a:lnTo>
                    <a:lnTo>
                      <a:pt x="42" y="884"/>
                    </a:lnTo>
                    <a:lnTo>
                      <a:pt x="44" y="882"/>
                    </a:lnTo>
                    <a:lnTo>
                      <a:pt x="49" y="882"/>
                    </a:lnTo>
                    <a:lnTo>
                      <a:pt x="55" y="884"/>
                    </a:lnTo>
                    <a:lnTo>
                      <a:pt x="60" y="880"/>
                    </a:lnTo>
                    <a:lnTo>
                      <a:pt x="63" y="878"/>
                    </a:lnTo>
                    <a:lnTo>
                      <a:pt x="69" y="882"/>
                    </a:lnTo>
                    <a:lnTo>
                      <a:pt x="74" y="882"/>
                    </a:lnTo>
                    <a:lnTo>
                      <a:pt x="79" y="870"/>
                    </a:lnTo>
                    <a:lnTo>
                      <a:pt x="83" y="868"/>
                    </a:lnTo>
                    <a:lnTo>
                      <a:pt x="84" y="861"/>
                    </a:lnTo>
                    <a:lnTo>
                      <a:pt x="88" y="85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Freeform 334">
                <a:extLst>
                  <a:ext uri="{FF2B5EF4-FFF2-40B4-BE49-F238E27FC236}">
                    <a16:creationId xmlns:a16="http://schemas.microsoft.com/office/drawing/2014/main" id="{6374A421-EBCB-48A2-C1D3-26DAE738BF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2" y="3323"/>
                <a:ext cx="660" cy="533"/>
              </a:xfrm>
              <a:custGeom>
                <a:avLst/>
                <a:gdLst>
                  <a:gd name="T0" fmla="*/ 714 w 1320"/>
                  <a:gd name="T1" fmla="*/ 13 h 1067"/>
                  <a:gd name="T2" fmla="*/ 766 w 1320"/>
                  <a:gd name="T3" fmla="*/ 35 h 1067"/>
                  <a:gd name="T4" fmla="*/ 803 w 1320"/>
                  <a:gd name="T5" fmla="*/ 27 h 1067"/>
                  <a:gd name="T6" fmla="*/ 840 w 1320"/>
                  <a:gd name="T7" fmla="*/ 51 h 1067"/>
                  <a:gd name="T8" fmla="*/ 849 w 1320"/>
                  <a:gd name="T9" fmla="*/ 78 h 1067"/>
                  <a:gd name="T10" fmla="*/ 880 w 1320"/>
                  <a:gd name="T11" fmla="*/ 108 h 1067"/>
                  <a:gd name="T12" fmla="*/ 917 w 1320"/>
                  <a:gd name="T13" fmla="*/ 139 h 1067"/>
                  <a:gd name="T14" fmla="*/ 974 w 1320"/>
                  <a:gd name="T15" fmla="*/ 162 h 1067"/>
                  <a:gd name="T16" fmla="*/ 1040 w 1320"/>
                  <a:gd name="T17" fmla="*/ 169 h 1067"/>
                  <a:gd name="T18" fmla="*/ 1072 w 1320"/>
                  <a:gd name="T19" fmla="*/ 160 h 1067"/>
                  <a:gd name="T20" fmla="*/ 1119 w 1320"/>
                  <a:gd name="T21" fmla="*/ 180 h 1067"/>
                  <a:gd name="T22" fmla="*/ 1125 w 1320"/>
                  <a:gd name="T23" fmla="*/ 213 h 1067"/>
                  <a:gd name="T24" fmla="*/ 1163 w 1320"/>
                  <a:gd name="T25" fmla="*/ 218 h 1067"/>
                  <a:gd name="T26" fmla="*/ 1218 w 1320"/>
                  <a:gd name="T27" fmla="*/ 238 h 1067"/>
                  <a:gd name="T28" fmla="*/ 1283 w 1320"/>
                  <a:gd name="T29" fmla="*/ 238 h 1067"/>
                  <a:gd name="T30" fmla="*/ 1313 w 1320"/>
                  <a:gd name="T31" fmla="*/ 262 h 1067"/>
                  <a:gd name="T32" fmla="*/ 1302 w 1320"/>
                  <a:gd name="T33" fmla="*/ 276 h 1067"/>
                  <a:gd name="T34" fmla="*/ 1304 w 1320"/>
                  <a:gd name="T35" fmla="*/ 331 h 1067"/>
                  <a:gd name="T36" fmla="*/ 1276 w 1320"/>
                  <a:gd name="T37" fmla="*/ 350 h 1067"/>
                  <a:gd name="T38" fmla="*/ 1186 w 1320"/>
                  <a:gd name="T39" fmla="*/ 396 h 1067"/>
                  <a:gd name="T40" fmla="*/ 1121 w 1320"/>
                  <a:gd name="T41" fmla="*/ 417 h 1067"/>
                  <a:gd name="T42" fmla="*/ 1047 w 1320"/>
                  <a:gd name="T43" fmla="*/ 431 h 1067"/>
                  <a:gd name="T44" fmla="*/ 1014 w 1320"/>
                  <a:gd name="T45" fmla="*/ 468 h 1067"/>
                  <a:gd name="T46" fmla="*/ 1019 w 1320"/>
                  <a:gd name="T47" fmla="*/ 485 h 1067"/>
                  <a:gd name="T48" fmla="*/ 1011 w 1320"/>
                  <a:gd name="T49" fmla="*/ 492 h 1067"/>
                  <a:gd name="T50" fmla="*/ 972 w 1320"/>
                  <a:gd name="T51" fmla="*/ 524 h 1067"/>
                  <a:gd name="T52" fmla="*/ 923 w 1320"/>
                  <a:gd name="T53" fmla="*/ 571 h 1067"/>
                  <a:gd name="T54" fmla="*/ 880 w 1320"/>
                  <a:gd name="T55" fmla="*/ 628 h 1067"/>
                  <a:gd name="T56" fmla="*/ 895 w 1320"/>
                  <a:gd name="T57" fmla="*/ 749 h 1067"/>
                  <a:gd name="T58" fmla="*/ 905 w 1320"/>
                  <a:gd name="T59" fmla="*/ 777 h 1067"/>
                  <a:gd name="T60" fmla="*/ 882 w 1320"/>
                  <a:gd name="T61" fmla="*/ 793 h 1067"/>
                  <a:gd name="T62" fmla="*/ 838 w 1320"/>
                  <a:gd name="T63" fmla="*/ 812 h 1067"/>
                  <a:gd name="T64" fmla="*/ 823 w 1320"/>
                  <a:gd name="T65" fmla="*/ 838 h 1067"/>
                  <a:gd name="T66" fmla="*/ 801 w 1320"/>
                  <a:gd name="T67" fmla="*/ 872 h 1067"/>
                  <a:gd name="T68" fmla="*/ 777 w 1320"/>
                  <a:gd name="T69" fmla="*/ 902 h 1067"/>
                  <a:gd name="T70" fmla="*/ 787 w 1320"/>
                  <a:gd name="T71" fmla="*/ 919 h 1067"/>
                  <a:gd name="T72" fmla="*/ 756 w 1320"/>
                  <a:gd name="T73" fmla="*/ 926 h 1067"/>
                  <a:gd name="T74" fmla="*/ 731 w 1320"/>
                  <a:gd name="T75" fmla="*/ 925 h 1067"/>
                  <a:gd name="T76" fmla="*/ 692 w 1320"/>
                  <a:gd name="T77" fmla="*/ 939 h 1067"/>
                  <a:gd name="T78" fmla="*/ 645 w 1320"/>
                  <a:gd name="T79" fmla="*/ 979 h 1067"/>
                  <a:gd name="T80" fmla="*/ 622 w 1320"/>
                  <a:gd name="T81" fmla="*/ 1009 h 1067"/>
                  <a:gd name="T82" fmla="*/ 601 w 1320"/>
                  <a:gd name="T83" fmla="*/ 1030 h 1067"/>
                  <a:gd name="T84" fmla="*/ 566 w 1320"/>
                  <a:gd name="T85" fmla="*/ 1012 h 1067"/>
                  <a:gd name="T86" fmla="*/ 524 w 1320"/>
                  <a:gd name="T87" fmla="*/ 1026 h 1067"/>
                  <a:gd name="T88" fmla="*/ 487 w 1320"/>
                  <a:gd name="T89" fmla="*/ 1009 h 1067"/>
                  <a:gd name="T90" fmla="*/ 429 w 1320"/>
                  <a:gd name="T91" fmla="*/ 1004 h 1067"/>
                  <a:gd name="T92" fmla="*/ 397 w 1320"/>
                  <a:gd name="T93" fmla="*/ 995 h 1067"/>
                  <a:gd name="T94" fmla="*/ 322 w 1320"/>
                  <a:gd name="T95" fmla="*/ 997 h 1067"/>
                  <a:gd name="T96" fmla="*/ 269 w 1320"/>
                  <a:gd name="T97" fmla="*/ 1005 h 1067"/>
                  <a:gd name="T98" fmla="*/ 214 w 1320"/>
                  <a:gd name="T99" fmla="*/ 1037 h 1067"/>
                  <a:gd name="T100" fmla="*/ 183 w 1320"/>
                  <a:gd name="T101" fmla="*/ 1063 h 1067"/>
                  <a:gd name="T102" fmla="*/ 128 w 1320"/>
                  <a:gd name="T103" fmla="*/ 1030 h 1067"/>
                  <a:gd name="T104" fmla="*/ 104 w 1320"/>
                  <a:gd name="T105" fmla="*/ 968 h 1067"/>
                  <a:gd name="T106" fmla="*/ 104 w 1320"/>
                  <a:gd name="T107" fmla="*/ 953 h 1067"/>
                  <a:gd name="T108" fmla="*/ 104 w 1320"/>
                  <a:gd name="T109" fmla="*/ 923 h 1067"/>
                  <a:gd name="T110" fmla="*/ 56 w 1320"/>
                  <a:gd name="T111" fmla="*/ 854 h 1067"/>
                  <a:gd name="T112" fmla="*/ 2 w 1320"/>
                  <a:gd name="T113" fmla="*/ 814 h 1067"/>
                  <a:gd name="T114" fmla="*/ 5 w 1320"/>
                  <a:gd name="T115" fmla="*/ 775 h 1067"/>
                  <a:gd name="T116" fmla="*/ 49 w 1320"/>
                  <a:gd name="T117" fmla="*/ 726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20" h="1067">
                    <a:moveTo>
                      <a:pt x="691" y="4"/>
                    </a:moveTo>
                    <a:lnTo>
                      <a:pt x="696" y="4"/>
                    </a:lnTo>
                    <a:lnTo>
                      <a:pt x="701" y="0"/>
                    </a:lnTo>
                    <a:lnTo>
                      <a:pt x="703" y="7"/>
                    </a:lnTo>
                    <a:lnTo>
                      <a:pt x="707" y="7"/>
                    </a:lnTo>
                    <a:lnTo>
                      <a:pt x="707" y="11"/>
                    </a:lnTo>
                    <a:lnTo>
                      <a:pt x="708" y="9"/>
                    </a:lnTo>
                    <a:lnTo>
                      <a:pt x="712" y="11"/>
                    </a:lnTo>
                    <a:lnTo>
                      <a:pt x="712" y="13"/>
                    </a:lnTo>
                    <a:lnTo>
                      <a:pt x="714" y="13"/>
                    </a:lnTo>
                    <a:lnTo>
                      <a:pt x="717" y="13"/>
                    </a:lnTo>
                    <a:lnTo>
                      <a:pt x="728" y="16"/>
                    </a:lnTo>
                    <a:lnTo>
                      <a:pt x="731" y="21"/>
                    </a:lnTo>
                    <a:lnTo>
                      <a:pt x="735" y="23"/>
                    </a:lnTo>
                    <a:lnTo>
                      <a:pt x="736" y="25"/>
                    </a:lnTo>
                    <a:lnTo>
                      <a:pt x="745" y="30"/>
                    </a:lnTo>
                    <a:lnTo>
                      <a:pt x="750" y="30"/>
                    </a:lnTo>
                    <a:lnTo>
                      <a:pt x="759" y="28"/>
                    </a:lnTo>
                    <a:lnTo>
                      <a:pt x="763" y="35"/>
                    </a:lnTo>
                    <a:lnTo>
                      <a:pt x="766" y="35"/>
                    </a:lnTo>
                    <a:lnTo>
                      <a:pt x="770" y="34"/>
                    </a:lnTo>
                    <a:lnTo>
                      <a:pt x="779" y="32"/>
                    </a:lnTo>
                    <a:lnTo>
                      <a:pt x="780" y="34"/>
                    </a:lnTo>
                    <a:lnTo>
                      <a:pt x="784" y="32"/>
                    </a:lnTo>
                    <a:lnTo>
                      <a:pt x="787" y="34"/>
                    </a:lnTo>
                    <a:lnTo>
                      <a:pt x="791" y="32"/>
                    </a:lnTo>
                    <a:lnTo>
                      <a:pt x="793" y="28"/>
                    </a:lnTo>
                    <a:lnTo>
                      <a:pt x="801" y="25"/>
                    </a:lnTo>
                    <a:lnTo>
                      <a:pt x="803" y="25"/>
                    </a:lnTo>
                    <a:lnTo>
                      <a:pt x="803" y="27"/>
                    </a:lnTo>
                    <a:lnTo>
                      <a:pt x="803" y="32"/>
                    </a:lnTo>
                    <a:lnTo>
                      <a:pt x="807" y="34"/>
                    </a:lnTo>
                    <a:lnTo>
                      <a:pt x="807" y="39"/>
                    </a:lnTo>
                    <a:lnTo>
                      <a:pt x="810" y="41"/>
                    </a:lnTo>
                    <a:lnTo>
                      <a:pt x="812" y="41"/>
                    </a:lnTo>
                    <a:lnTo>
                      <a:pt x="815" y="44"/>
                    </a:lnTo>
                    <a:lnTo>
                      <a:pt x="817" y="48"/>
                    </a:lnTo>
                    <a:lnTo>
                      <a:pt x="821" y="50"/>
                    </a:lnTo>
                    <a:lnTo>
                      <a:pt x="824" y="46"/>
                    </a:lnTo>
                    <a:lnTo>
                      <a:pt x="840" y="51"/>
                    </a:lnTo>
                    <a:lnTo>
                      <a:pt x="842" y="57"/>
                    </a:lnTo>
                    <a:lnTo>
                      <a:pt x="837" y="72"/>
                    </a:lnTo>
                    <a:lnTo>
                      <a:pt x="833" y="76"/>
                    </a:lnTo>
                    <a:lnTo>
                      <a:pt x="830" y="78"/>
                    </a:lnTo>
                    <a:lnTo>
                      <a:pt x="828" y="81"/>
                    </a:lnTo>
                    <a:lnTo>
                      <a:pt x="831" y="86"/>
                    </a:lnTo>
                    <a:lnTo>
                      <a:pt x="840" y="90"/>
                    </a:lnTo>
                    <a:lnTo>
                      <a:pt x="842" y="79"/>
                    </a:lnTo>
                    <a:lnTo>
                      <a:pt x="844" y="78"/>
                    </a:lnTo>
                    <a:lnTo>
                      <a:pt x="849" y="78"/>
                    </a:lnTo>
                    <a:lnTo>
                      <a:pt x="847" y="86"/>
                    </a:lnTo>
                    <a:lnTo>
                      <a:pt x="851" y="88"/>
                    </a:lnTo>
                    <a:lnTo>
                      <a:pt x="854" y="88"/>
                    </a:lnTo>
                    <a:lnTo>
                      <a:pt x="861" y="92"/>
                    </a:lnTo>
                    <a:lnTo>
                      <a:pt x="861" y="95"/>
                    </a:lnTo>
                    <a:lnTo>
                      <a:pt x="865" y="95"/>
                    </a:lnTo>
                    <a:lnTo>
                      <a:pt x="870" y="99"/>
                    </a:lnTo>
                    <a:lnTo>
                      <a:pt x="873" y="101"/>
                    </a:lnTo>
                    <a:lnTo>
                      <a:pt x="875" y="104"/>
                    </a:lnTo>
                    <a:lnTo>
                      <a:pt x="880" y="108"/>
                    </a:lnTo>
                    <a:lnTo>
                      <a:pt x="884" y="108"/>
                    </a:lnTo>
                    <a:lnTo>
                      <a:pt x="888" y="109"/>
                    </a:lnTo>
                    <a:lnTo>
                      <a:pt x="900" y="109"/>
                    </a:lnTo>
                    <a:lnTo>
                      <a:pt x="902" y="113"/>
                    </a:lnTo>
                    <a:lnTo>
                      <a:pt x="902" y="116"/>
                    </a:lnTo>
                    <a:lnTo>
                      <a:pt x="903" y="120"/>
                    </a:lnTo>
                    <a:lnTo>
                      <a:pt x="909" y="123"/>
                    </a:lnTo>
                    <a:lnTo>
                      <a:pt x="910" y="127"/>
                    </a:lnTo>
                    <a:lnTo>
                      <a:pt x="914" y="132"/>
                    </a:lnTo>
                    <a:lnTo>
                      <a:pt x="917" y="139"/>
                    </a:lnTo>
                    <a:lnTo>
                      <a:pt x="919" y="139"/>
                    </a:lnTo>
                    <a:lnTo>
                      <a:pt x="924" y="134"/>
                    </a:lnTo>
                    <a:lnTo>
                      <a:pt x="933" y="139"/>
                    </a:lnTo>
                    <a:lnTo>
                      <a:pt x="944" y="134"/>
                    </a:lnTo>
                    <a:lnTo>
                      <a:pt x="956" y="144"/>
                    </a:lnTo>
                    <a:lnTo>
                      <a:pt x="961" y="143"/>
                    </a:lnTo>
                    <a:lnTo>
                      <a:pt x="963" y="151"/>
                    </a:lnTo>
                    <a:lnTo>
                      <a:pt x="968" y="155"/>
                    </a:lnTo>
                    <a:lnTo>
                      <a:pt x="970" y="160"/>
                    </a:lnTo>
                    <a:lnTo>
                      <a:pt x="974" y="162"/>
                    </a:lnTo>
                    <a:lnTo>
                      <a:pt x="995" y="157"/>
                    </a:lnTo>
                    <a:lnTo>
                      <a:pt x="998" y="162"/>
                    </a:lnTo>
                    <a:lnTo>
                      <a:pt x="1002" y="160"/>
                    </a:lnTo>
                    <a:lnTo>
                      <a:pt x="1004" y="162"/>
                    </a:lnTo>
                    <a:lnTo>
                      <a:pt x="1004" y="166"/>
                    </a:lnTo>
                    <a:lnTo>
                      <a:pt x="1005" y="167"/>
                    </a:lnTo>
                    <a:lnTo>
                      <a:pt x="1012" y="162"/>
                    </a:lnTo>
                    <a:lnTo>
                      <a:pt x="1018" y="169"/>
                    </a:lnTo>
                    <a:lnTo>
                      <a:pt x="1026" y="167"/>
                    </a:lnTo>
                    <a:lnTo>
                      <a:pt x="1040" y="169"/>
                    </a:lnTo>
                    <a:lnTo>
                      <a:pt x="1047" y="173"/>
                    </a:lnTo>
                    <a:lnTo>
                      <a:pt x="1047" y="166"/>
                    </a:lnTo>
                    <a:lnTo>
                      <a:pt x="1046" y="162"/>
                    </a:lnTo>
                    <a:lnTo>
                      <a:pt x="1047" y="157"/>
                    </a:lnTo>
                    <a:lnTo>
                      <a:pt x="1049" y="155"/>
                    </a:lnTo>
                    <a:lnTo>
                      <a:pt x="1049" y="150"/>
                    </a:lnTo>
                    <a:lnTo>
                      <a:pt x="1053" y="148"/>
                    </a:lnTo>
                    <a:lnTo>
                      <a:pt x="1056" y="150"/>
                    </a:lnTo>
                    <a:lnTo>
                      <a:pt x="1067" y="153"/>
                    </a:lnTo>
                    <a:lnTo>
                      <a:pt x="1072" y="160"/>
                    </a:lnTo>
                    <a:lnTo>
                      <a:pt x="1079" y="160"/>
                    </a:lnTo>
                    <a:lnTo>
                      <a:pt x="1083" y="162"/>
                    </a:lnTo>
                    <a:lnTo>
                      <a:pt x="1091" y="164"/>
                    </a:lnTo>
                    <a:lnTo>
                      <a:pt x="1095" y="167"/>
                    </a:lnTo>
                    <a:lnTo>
                      <a:pt x="1097" y="174"/>
                    </a:lnTo>
                    <a:lnTo>
                      <a:pt x="1098" y="176"/>
                    </a:lnTo>
                    <a:lnTo>
                      <a:pt x="1107" y="174"/>
                    </a:lnTo>
                    <a:lnTo>
                      <a:pt x="1111" y="176"/>
                    </a:lnTo>
                    <a:lnTo>
                      <a:pt x="1118" y="176"/>
                    </a:lnTo>
                    <a:lnTo>
                      <a:pt x="1119" y="180"/>
                    </a:lnTo>
                    <a:lnTo>
                      <a:pt x="1121" y="181"/>
                    </a:lnTo>
                    <a:lnTo>
                      <a:pt x="1125" y="197"/>
                    </a:lnTo>
                    <a:lnTo>
                      <a:pt x="1130" y="197"/>
                    </a:lnTo>
                    <a:lnTo>
                      <a:pt x="1127" y="199"/>
                    </a:lnTo>
                    <a:lnTo>
                      <a:pt x="1128" y="202"/>
                    </a:lnTo>
                    <a:lnTo>
                      <a:pt x="1125" y="202"/>
                    </a:lnTo>
                    <a:lnTo>
                      <a:pt x="1123" y="206"/>
                    </a:lnTo>
                    <a:lnTo>
                      <a:pt x="1128" y="206"/>
                    </a:lnTo>
                    <a:lnTo>
                      <a:pt x="1130" y="211"/>
                    </a:lnTo>
                    <a:lnTo>
                      <a:pt x="1125" y="213"/>
                    </a:lnTo>
                    <a:lnTo>
                      <a:pt x="1127" y="216"/>
                    </a:lnTo>
                    <a:lnTo>
                      <a:pt x="1125" y="222"/>
                    </a:lnTo>
                    <a:lnTo>
                      <a:pt x="1132" y="223"/>
                    </a:lnTo>
                    <a:lnTo>
                      <a:pt x="1137" y="223"/>
                    </a:lnTo>
                    <a:lnTo>
                      <a:pt x="1139" y="220"/>
                    </a:lnTo>
                    <a:lnTo>
                      <a:pt x="1142" y="218"/>
                    </a:lnTo>
                    <a:lnTo>
                      <a:pt x="1148" y="220"/>
                    </a:lnTo>
                    <a:lnTo>
                      <a:pt x="1153" y="215"/>
                    </a:lnTo>
                    <a:lnTo>
                      <a:pt x="1158" y="218"/>
                    </a:lnTo>
                    <a:lnTo>
                      <a:pt x="1163" y="218"/>
                    </a:lnTo>
                    <a:lnTo>
                      <a:pt x="1174" y="225"/>
                    </a:lnTo>
                    <a:lnTo>
                      <a:pt x="1174" y="229"/>
                    </a:lnTo>
                    <a:lnTo>
                      <a:pt x="1176" y="231"/>
                    </a:lnTo>
                    <a:lnTo>
                      <a:pt x="1179" y="236"/>
                    </a:lnTo>
                    <a:lnTo>
                      <a:pt x="1181" y="238"/>
                    </a:lnTo>
                    <a:lnTo>
                      <a:pt x="1186" y="239"/>
                    </a:lnTo>
                    <a:lnTo>
                      <a:pt x="1195" y="234"/>
                    </a:lnTo>
                    <a:lnTo>
                      <a:pt x="1207" y="234"/>
                    </a:lnTo>
                    <a:lnTo>
                      <a:pt x="1211" y="232"/>
                    </a:lnTo>
                    <a:lnTo>
                      <a:pt x="1218" y="238"/>
                    </a:lnTo>
                    <a:lnTo>
                      <a:pt x="1225" y="241"/>
                    </a:lnTo>
                    <a:lnTo>
                      <a:pt x="1228" y="243"/>
                    </a:lnTo>
                    <a:lnTo>
                      <a:pt x="1232" y="246"/>
                    </a:lnTo>
                    <a:lnTo>
                      <a:pt x="1239" y="246"/>
                    </a:lnTo>
                    <a:lnTo>
                      <a:pt x="1248" y="250"/>
                    </a:lnTo>
                    <a:lnTo>
                      <a:pt x="1250" y="248"/>
                    </a:lnTo>
                    <a:lnTo>
                      <a:pt x="1255" y="241"/>
                    </a:lnTo>
                    <a:lnTo>
                      <a:pt x="1269" y="241"/>
                    </a:lnTo>
                    <a:lnTo>
                      <a:pt x="1276" y="236"/>
                    </a:lnTo>
                    <a:lnTo>
                      <a:pt x="1283" y="238"/>
                    </a:lnTo>
                    <a:lnTo>
                      <a:pt x="1285" y="236"/>
                    </a:lnTo>
                    <a:lnTo>
                      <a:pt x="1293" y="236"/>
                    </a:lnTo>
                    <a:lnTo>
                      <a:pt x="1297" y="243"/>
                    </a:lnTo>
                    <a:lnTo>
                      <a:pt x="1300" y="243"/>
                    </a:lnTo>
                    <a:lnTo>
                      <a:pt x="1302" y="245"/>
                    </a:lnTo>
                    <a:lnTo>
                      <a:pt x="1306" y="243"/>
                    </a:lnTo>
                    <a:lnTo>
                      <a:pt x="1309" y="246"/>
                    </a:lnTo>
                    <a:lnTo>
                      <a:pt x="1308" y="259"/>
                    </a:lnTo>
                    <a:lnTo>
                      <a:pt x="1309" y="262"/>
                    </a:lnTo>
                    <a:lnTo>
                      <a:pt x="1313" y="262"/>
                    </a:lnTo>
                    <a:lnTo>
                      <a:pt x="1320" y="267"/>
                    </a:lnTo>
                    <a:lnTo>
                      <a:pt x="1318" y="269"/>
                    </a:lnTo>
                    <a:lnTo>
                      <a:pt x="1318" y="271"/>
                    </a:lnTo>
                    <a:lnTo>
                      <a:pt x="1316" y="271"/>
                    </a:lnTo>
                    <a:lnTo>
                      <a:pt x="1316" y="274"/>
                    </a:lnTo>
                    <a:lnTo>
                      <a:pt x="1315" y="276"/>
                    </a:lnTo>
                    <a:lnTo>
                      <a:pt x="1311" y="274"/>
                    </a:lnTo>
                    <a:lnTo>
                      <a:pt x="1311" y="278"/>
                    </a:lnTo>
                    <a:lnTo>
                      <a:pt x="1306" y="274"/>
                    </a:lnTo>
                    <a:lnTo>
                      <a:pt x="1302" y="276"/>
                    </a:lnTo>
                    <a:lnTo>
                      <a:pt x="1300" y="278"/>
                    </a:lnTo>
                    <a:lnTo>
                      <a:pt x="1299" y="292"/>
                    </a:lnTo>
                    <a:lnTo>
                      <a:pt x="1304" y="299"/>
                    </a:lnTo>
                    <a:lnTo>
                      <a:pt x="1308" y="306"/>
                    </a:lnTo>
                    <a:lnTo>
                      <a:pt x="1306" y="308"/>
                    </a:lnTo>
                    <a:lnTo>
                      <a:pt x="1304" y="317"/>
                    </a:lnTo>
                    <a:lnTo>
                      <a:pt x="1308" y="320"/>
                    </a:lnTo>
                    <a:lnTo>
                      <a:pt x="1306" y="327"/>
                    </a:lnTo>
                    <a:lnTo>
                      <a:pt x="1304" y="329"/>
                    </a:lnTo>
                    <a:lnTo>
                      <a:pt x="1304" y="331"/>
                    </a:lnTo>
                    <a:lnTo>
                      <a:pt x="1302" y="331"/>
                    </a:lnTo>
                    <a:lnTo>
                      <a:pt x="1300" y="334"/>
                    </a:lnTo>
                    <a:lnTo>
                      <a:pt x="1297" y="334"/>
                    </a:lnTo>
                    <a:lnTo>
                      <a:pt x="1295" y="339"/>
                    </a:lnTo>
                    <a:lnTo>
                      <a:pt x="1292" y="338"/>
                    </a:lnTo>
                    <a:lnTo>
                      <a:pt x="1290" y="339"/>
                    </a:lnTo>
                    <a:lnTo>
                      <a:pt x="1286" y="346"/>
                    </a:lnTo>
                    <a:lnTo>
                      <a:pt x="1283" y="348"/>
                    </a:lnTo>
                    <a:lnTo>
                      <a:pt x="1279" y="346"/>
                    </a:lnTo>
                    <a:lnTo>
                      <a:pt x="1276" y="350"/>
                    </a:lnTo>
                    <a:lnTo>
                      <a:pt x="1271" y="355"/>
                    </a:lnTo>
                    <a:lnTo>
                      <a:pt x="1265" y="357"/>
                    </a:lnTo>
                    <a:lnTo>
                      <a:pt x="1257" y="359"/>
                    </a:lnTo>
                    <a:lnTo>
                      <a:pt x="1251" y="362"/>
                    </a:lnTo>
                    <a:lnTo>
                      <a:pt x="1235" y="369"/>
                    </a:lnTo>
                    <a:lnTo>
                      <a:pt x="1218" y="376"/>
                    </a:lnTo>
                    <a:lnTo>
                      <a:pt x="1207" y="383"/>
                    </a:lnTo>
                    <a:lnTo>
                      <a:pt x="1193" y="387"/>
                    </a:lnTo>
                    <a:lnTo>
                      <a:pt x="1192" y="392"/>
                    </a:lnTo>
                    <a:lnTo>
                      <a:pt x="1186" y="396"/>
                    </a:lnTo>
                    <a:lnTo>
                      <a:pt x="1185" y="401"/>
                    </a:lnTo>
                    <a:lnTo>
                      <a:pt x="1181" y="401"/>
                    </a:lnTo>
                    <a:lnTo>
                      <a:pt x="1179" y="408"/>
                    </a:lnTo>
                    <a:lnTo>
                      <a:pt x="1176" y="411"/>
                    </a:lnTo>
                    <a:lnTo>
                      <a:pt x="1170" y="413"/>
                    </a:lnTo>
                    <a:lnTo>
                      <a:pt x="1155" y="411"/>
                    </a:lnTo>
                    <a:lnTo>
                      <a:pt x="1148" y="413"/>
                    </a:lnTo>
                    <a:lnTo>
                      <a:pt x="1141" y="413"/>
                    </a:lnTo>
                    <a:lnTo>
                      <a:pt x="1135" y="415"/>
                    </a:lnTo>
                    <a:lnTo>
                      <a:pt x="1121" y="417"/>
                    </a:lnTo>
                    <a:lnTo>
                      <a:pt x="1104" y="419"/>
                    </a:lnTo>
                    <a:lnTo>
                      <a:pt x="1091" y="424"/>
                    </a:lnTo>
                    <a:lnTo>
                      <a:pt x="1084" y="422"/>
                    </a:lnTo>
                    <a:lnTo>
                      <a:pt x="1077" y="426"/>
                    </a:lnTo>
                    <a:lnTo>
                      <a:pt x="1076" y="424"/>
                    </a:lnTo>
                    <a:lnTo>
                      <a:pt x="1072" y="426"/>
                    </a:lnTo>
                    <a:lnTo>
                      <a:pt x="1067" y="431"/>
                    </a:lnTo>
                    <a:lnTo>
                      <a:pt x="1063" y="429"/>
                    </a:lnTo>
                    <a:lnTo>
                      <a:pt x="1053" y="429"/>
                    </a:lnTo>
                    <a:lnTo>
                      <a:pt x="1047" y="431"/>
                    </a:lnTo>
                    <a:lnTo>
                      <a:pt x="1040" y="434"/>
                    </a:lnTo>
                    <a:lnTo>
                      <a:pt x="1033" y="443"/>
                    </a:lnTo>
                    <a:lnTo>
                      <a:pt x="1032" y="448"/>
                    </a:lnTo>
                    <a:lnTo>
                      <a:pt x="1028" y="450"/>
                    </a:lnTo>
                    <a:lnTo>
                      <a:pt x="1025" y="454"/>
                    </a:lnTo>
                    <a:lnTo>
                      <a:pt x="1019" y="457"/>
                    </a:lnTo>
                    <a:lnTo>
                      <a:pt x="1018" y="461"/>
                    </a:lnTo>
                    <a:lnTo>
                      <a:pt x="1014" y="462"/>
                    </a:lnTo>
                    <a:lnTo>
                      <a:pt x="1014" y="466"/>
                    </a:lnTo>
                    <a:lnTo>
                      <a:pt x="1014" y="468"/>
                    </a:lnTo>
                    <a:lnTo>
                      <a:pt x="1018" y="468"/>
                    </a:lnTo>
                    <a:lnTo>
                      <a:pt x="1021" y="468"/>
                    </a:lnTo>
                    <a:lnTo>
                      <a:pt x="1019" y="466"/>
                    </a:lnTo>
                    <a:lnTo>
                      <a:pt x="1021" y="466"/>
                    </a:lnTo>
                    <a:lnTo>
                      <a:pt x="1026" y="473"/>
                    </a:lnTo>
                    <a:lnTo>
                      <a:pt x="1028" y="477"/>
                    </a:lnTo>
                    <a:lnTo>
                      <a:pt x="1032" y="477"/>
                    </a:lnTo>
                    <a:lnTo>
                      <a:pt x="1033" y="478"/>
                    </a:lnTo>
                    <a:lnTo>
                      <a:pt x="1025" y="485"/>
                    </a:lnTo>
                    <a:lnTo>
                      <a:pt x="1019" y="485"/>
                    </a:lnTo>
                    <a:lnTo>
                      <a:pt x="1016" y="487"/>
                    </a:lnTo>
                    <a:lnTo>
                      <a:pt x="1011" y="494"/>
                    </a:lnTo>
                    <a:lnTo>
                      <a:pt x="1005" y="499"/>
                    </a:lnTo>
                    <a:lnTo>
                      <a:pt x="1002" y="499"/>
                    </a:lnTo>
                    <a:lnTo>
                      <a:pt x="998" y="498"/>
                    </a:lnTo>
                    <a:lnTo>
                      <a:pt x="998" y="492"/>
                    </a:lnTo>
                    <a:lnTo>
                      <a:pt x="1002" y="494"/>
                    </a:lnTo>
                    <a:lnTo>
                      <a:pt x="1004" y="494"/>
                    </a:lnTo>
                    <a:lnTo>
                      <a:pt x="1007" y="494"/>
                    </a:lnTo>
                    <a:lnTo>
                      <a:pt x="1011" y="492"/>
                    </a:lnTo>
                    <a:lnTo>
                      <a:pt x="1012" y="487"/>
                    </a:lnTo>
                    <a:lnTo>
                      <a:pt x="1009" y="487"/>
                    </a:lnTo>
                    <a:lnTo>
                      <a:pt x="1005" y="489"/>
                    </a:lnTo>
                    <a:lnTo>
                      <a:pt x="998" y="489"/>
                    </a:lnTo>
                    <a:lnTo>
                      <a:pt x="991" y="496"/>
                    </a:lnTo>
                    <a:lnTo>
                      <a:pt x="986" y="503"/>
                    </a:lnTo>
                    <a:lnTo>
                      <a:pt x="984" y="508"/>
                    </a:lnTo>
                    <a:lnTo>
                      <a:pt x="981" y="510"/>
                    </a:lnTo>
                    <a:lnTo>
                      <a:pt x="972" y="522"/>
                    </a:lnTo>
                    <a:lnTo>
                      <a:pt x="972" y="524"/>
                    </a:lnTo>
                    <a:lnTo>
                      <a:pt x="968" y="526"/>
                    </a:lnTo>
                    <a:lnTo>
                      <a:pt x="960" y="536"/>
                    </a:lnTo>
                    <a:lnTo>
                      <a:pt x="954" y="542"/>
                    </a:lnTo>
                    <a:lnTo>
                      <a:pt x="954" y="545"/>
                    </a:lnTo>
                    <a:lnTo>
                      <a:pt x="944" y="549"/>
                    </a:lnTo>
                    <a:lnTo>
                      <a:pt x="938" y="557"/>
                    </a:lnTo>
                    <a:lnTo>
                      <a:pt x="937" y="563"/>
                    </a:lnTo>
                    <a:lnTo>
                      <a:pt x="933" y="566"/>
                    </a:lnTo>
                    <a:lnTo>
                      <a:pt x="926" y="568"/>
                    </a:lnTo>
                    <a:lnTo>
                      <a:pt x="923" y="571"/>
                    </a:lnTo>
                    <a:lnTo>
                      <a:pt x="919" y="578"/>
                    </a:lnTo>
                    <a:lnTo>
                      <a:pt x="917" y="582"/>
                    </a:lnTo>
                    <a:lnTo>
                      <a:pt x="916" y="585"/>
                    </a:lnTo>
                    <a:lnTo>
                      <a:pt x="907" y="594"/>
                    </a:lnTo>
                    <a:lnTo>
                      <a:pt x="905" y="594"/>
                    </a:lnTo>
                    <a:lnTo>
                      <a:pt x="895" y="607"/>
                    </a:lnTo>
                    <a:lnTo>
                      <a:pt x="891" y="614"/>
                    </a:lnTo>
                    <a:lnTo>
                      <a:pt x="888" y="621"/>
                    </a:lnTo>
                    <a:lnTo>
                      <a:pt x="888" y="622"/>
                    </a:lnTo>
                    <a:lnTo>
                      <a:pt x="880" y="628"/>
                    </a:lnTo>
                    <a:lnTo>
                      <a:pt x="877" y="638"/>
                    </a:lnTo>
                    <a:lnTo>
                      <a:pt x="873" y="638"/>
                    </a:lnTo>
                    <a:lnTo>
                      <a:pt x="870" y="645"/>
                    </a:lnTo>
                    <a:lnTo>
                      <a:pt x="868" y="657"/>
                    </a:lnTo>
                    <a:lnTo>
                      <a:pt x="875" y="696"/>
                    </a:lnTo>
                    <a:lnTo>
                      <a:pt x="873" y="696"/>
                    </a:lnTo>
                    <a:lnTo>
                      <a:pt x="875" y="715"/>
                    </a:lnTo>
                    <a:lnTo>
                      <a:pt x="884" y="735"/>
                    </a:lnTo>
                    <a:lnTo>
                      <a:pt x="893" y="747"/>
                    </a:lnTo>
                    <a:lnTo>
                      <a:pt x="895" y="749"/>
                    </a:lnTo>
                    <a:lnTo>
                      <a:pt x="902" y="749"/>
                    </a:lnTo>
                    <a:lnTo>
                      <a:pt x="910" y="754"/>
                    </a:lnTo>
                    <a:lnTo>
                      <a:pt x="912" y="758"/>
                    </a:lnTo>
                    <a:lnTo>
                      <a:pt x="916" y="761"/>
                    </a:lnTo>
                    <a:lnTo>
                      <a:pt x="916" y="766"/>
                    </a:lnTo>
                    <a:lnTo>
                      <a:pt x="917" y="768"/>
                    </a:lnTo>
                    <a:lnTo>
                      <a:pt x="917" y="773"/>
                    </a:lnTo>
                    <a:lnTo>
                      <a:pt x="914" y="772"/>
                    </a:lnTo>
                    <a:lnTo>
                      <a:pt x="907" y="779"/>
                    </a:lnTo>
                    <a:lnTo>
                      <a:pt x="905" y="777"/>
                    </a:lnTo>
                    <a:lnTo>
                      <a:pt x="900" y="779"/>
                    </a:lnTo>
                    <a:lnTo>
                      <a:pt x="898" y="782"/>
                    </a:lnTo>
                    <a:lnTo>
                      <a:pt x="900" y="784"/>
                    </a:lnTo>
                    <a:lnTo>
                      <a:pt x="898" y="786"/>
                    </a:lnTo>
                    <a:lnTo>
                      <a:pt x="895" y="784"/>
                    </a:lnTo>
                    <a:lnTo>
                      <a:pt x="893" y="786"/>
                    </a:lnTo>
                    <a:lnTo>
                      <a:pt x="891" y="784"/>
                    </a:lnTo>
                    <a:lnTo>
                      <a:pt x="888" y="786"/>
                    </a:lnTo>
                    <a:lnTo>
                      <a:pt x="880" y="791"/>
                    </a:lnTo>
                    <a:lnTo>
                      <a:pt x="882" y="793"/>
                    </a:lnTo>
                    <a:lnTo>
                      <a:pt x="879" y="796"/>
                    </a:lnTo>
                    <a:lnTo>
                      <a:pt x="875" y="798"/>
                    </a:lnTo>
                    <a:lnTo>
                      <a:pt x="868" y="796"/>
                    </a:lnTo>
                    <a:lnTo>
                      <a:pt x="866" y="800"/>
                    </a:lnTo>
                    <a:lnTo>
                      <a:pt x="861" y="798"/>
                    </a:lnTo>
                    <a:lnTo>
                      <a:pt x="858" y="800"/>
                    </a:lnTo>
                    <a:lnTo>
                      <a:pt x="854" y="800"/>
                    </a:lnTo>
                    <a:lnTo>
                      <a:pt x="842" y="807"/>
                    </a:lnTo>
                    <a:lnTo>
                      <a:pt x="842" y="810"/>
                    </a:lnTo>
                    <a:lnTo>
                      <a:pt x="838" y="812"/>
                    </a:lnTo>
                    <a:lnTo>
                      <a:pt x="837" y="816"/>
                    </a:lnTo>
                    <a:lnTo>
                      <a:pt x="838" y="819"/>
                    </a:lnTo>
                    <a:lnTo>
                      <a:pt x="837" y="819"/>
                    </a:lnTo>
                    <a:lnTo>
                      <a:pt x="835" y="819"/>
                    </a:lnTo>
                    <a:lnTo>
                      <a:pt x="833" y="817"/>
                    </a:lnTo>
                    <a:lnTo>
                      <a:pt x="826" y="821"/>
                    </a:lnTo>
                    <a:lnTo>
                      <a:pt x="823" y="824"/>
                    </a:lnTo>
                    <a:lnTo>
                      <a:pt x="821" y="830"/>
                    </a:lnTo>
                    <a:lnTo>
                      <a:pt x="821" y="833"/>
                    </a:lnTo>
                    <a:lnTo>
                      <a:pt x="823" y="838"/>
                    </a:lnTo>
                    <a:lnTo>
                      <a:pt x="821" y="840"/>
                    </a:lnTo>
                    <a:lnTo>
                      <a:pt x="819" y="842"/>
                    </a:lnTo>
                    <a:lnTo>
                      <a:pt x="812" y="842"/>
                    </a:lnTo>
                    <a:lnTo>
                      <a:pt x="808" y="844"/>
                    </a:lnTo>
                    <a:lnTo>
                      <a:pt x="807" y="845"/>
                    </a:lnTo>
                    <a:lnTo>
                      <a:pt x="803" y="851"/>
                    </a:lnTo>
                    <a:lnTo>
                      <a:pt x="803" y="858"/>
                    </a:lnTo>
                    <a:lnTo>
                      <a:pt x="801" y="863"/>
                    </a:lnTo>
                    <a:lnTo>
                      <a:pt x="801" y="865"/>
                    </a:lnTo>
                    <a:lnTo>
                      <a:pt x="801" y="872"/>
                    </a:lnTo>
                    <a:lnTo>
                      <a:pt x="796" y="874"/>
                    </a:lnTo>
                    <a:lnTo>
                      <a:pt x="793" y="877"/>
                    </a:lnTo>
                    <a:lnTo>
                      <a:pt x="791" y="881"/>
                    </a:lnTo>
                    <a:lnTo>
                      <a:pt x="787" y="882"/>
                    </a:lnTo>
                    <a:lnTo>
                      <a:pt x="786" y="891"/>
                    </a:lnTo>
                    <a:lnTo>
                      <a:pt x="784" y="896"/>
                    </a:lnTo>
                    <a:lnTo>
                      <a:pt x="782" y="896"/>
                    </a:lnTo>
                    <a:lnTo>
                      <a:pt x="782" y="895"/>
                    </a:lnTo>
                    <a:lnTo>
                      <a:pt x="779" y="896"/>
                    </a:lnTo>
                    <a:lnTo>
                      <a:pt x="777" y="902"/>
                    </a:lnTo>
                    <a:lnTo>
                      <a:pt x="775" y="903"/>
                    </a:lnTo>
                    <a:lnTo>
                      <a:pt x="772" y="907"/>
                    </a:lnTo>
                    <a:lnTo>
                      <a:pt x="775" y="916"/>
                    </a:lnTo>
                    <a:lnTo>
                      <a:pt x="784" y="921"/>
                    </a:lnTo>
                    <a:lnTo>
                      <a:pt x="786" y="918"/>
                    </a:lnTo>
                    <a:lnTo>
                      <a:pt x="784" y="909"/>
                    </a:lnTo>
                    <a:lnTo>
                      <a:pt x="786" y="907"/>
                    </a:lnTo>
                    <a:lnTo>
                      <a:pt x="786" y="909"/>
                    </a:lnTo>
                    <a:lnTo>
                      <a:pt x="786" y="914"/>
                    </a:lnTo>
                    <a:lnTo>
                      <a:pt x="787" y="919"/>
                    </a:lnTo>
                    <a:lnTo>
                      <a:pt x="791" y="923"/>
                    </a:lnTo>
                    <a:lnTo>
                      <a:pt x="787" y="925"/>
                    </a:lnTo>
                    <a:lnTo>
                      <a:pt x="786" y="926"/>
                    </a:lnTo>
                    <a:lnTo>
                      <a:pt x="782" y="926"/>
                    </a:lnTo>
                    <a:lnTo>
                      <a:pt x="780" y="926"/>
                    </a:lnTo>
                    <a:lnTo>
                      <a:pt x="773" y="928"/>
                    </a:lnTo>
                    <a:lnTo>
                      <a:pt x="770" y="926"/>
                    </a:lnTo>
                    <a:lnTo>
                      <a:pt x="761" y="930"/>
                    </a:lnTo>
                    <a:lnTo>
                      <a:pt x="757" y="928"/>
                    </a:lnTo>
                    <a:lnTo>
                      <a:pt x="756" y="926"/>
                    </a:lnTo>
                    <a:lnTo>
                      <a:pt x="756" y="925"/>
                    </a:lnTo>
                    <a:lnTo>
                      <a:pt x="754" y="923"/>
                    </a:lnTo>
                    <a:lnTo>
                      <a:pt x="750" y="926"/>
                    </a:lnTo>
                    <a:lnTo>
                      <a:pt x="743" y="923"/>
                    </a:lnTo>
                    <a:lnTo>
                      <a:pt x="740" y="925"/>
                    </a:lnTo>
                    <a:lnTo>
                      <a:pt x="738" y="925"/>
                    </a:lnTo>
                    <a:lnTo>
                      <a:pt x="736" y="926"/>
                    </a:lnTo>
                    <a:lnTo>
                      <a:pt x="738" y="930"/>
                    </a:lnTo>
                    <a:lnTo>
                      <a:pt x="731" y="926"/>
                    </a:lnTo>
                    <a:lnTo>
                      <a:pt x="731" y="925"/>
                    </a:lnTo>
                    <a:lnTo>
                      <a:pt x="728" y="923"/>
                    </a:lnTo>
                    <a:lnTo>
                      <a:pt x="724" y="923"/>
                    </a:lnTo>
                    <a:lnTo>
                      <a:pt x="721" y="925"/>
                    </a:lnTo>
                    <a:lnTo>
                      <a:pt x="715" y="923"/>
                    </a:lnTo>
                    <a:lnTo>
                      <a:pt x="710" y="923"/>
                    </a:lnTo>
                    <a:lnTo>
                      <a:pt x="703" y="928"/>
                    </a:lnTo>
                    <a:lnTo>
                      <a:pt x="698" y="930"/>
                    </a:lnTo>
                    <a:lnTo>
                      <a:pt x="694" y="933"/>
                    </a:lnTo>
                    <a:lnTo>
                      <a:pt x="692" y="937"/>
                    </a:lnTo>
                    <a:lnTo>
                      <a:pt x="692" y="939"/>
                    </a:lnTo>
                    <a:lnTo>
                      <a:pt x="691" y="940"/>
                    </a:lnTo>
                    <a:lnTo>
                      <a:pt x="691" y="939"/>
                    </a:lnTo>
                    <a:lnTo>
                      <a:pt x="687" y="939"/>
                    </a:lnTo>
                    <a:lnTo>
                      <a:pt x="685" y="940"/>
                    </a:lnTo>
                    <a:lnTo>
                      <a:pt x="678" y="942"/>
                    </a:lnTo>
                    <a:lnTo>
                      <a:pt x="675" y="944"/>
                    </a:lnTo>
                    <a:lnTo>
                      <a:pt x="668" y="947"/>
                    </a:lnTo>
                    <a:lnTo>
                      <a:pt x="663" y="954"/>
                    </a:lnTo>
                    <a:lnTo>
                      <a:pt x="650" y="963"/>
                    </a:lnTo>
                    <a:lnTo>
                      <a:pt x="645" y="979"/>
                    </a:lnTo>
                    <a:lnTo>
                      <a:pt x="643" y="981"/>
                    </a:lnTo>
                    <a:lnTo>
                      <a:pt x="642" y="984"/>
                    </a:lnTo>
                    <a:lnTo>
                      <a:pt x="638" y="991"/>
                    </a:lnTo>
                    <a:lnTo>
                      <a:pt x="636" y="993"/>
                    </a:lnTo>
                    <a:lnTo>
                      <a:pt x="633" y="1000"/>
                    </a:lnTo>
                    <a:lnTo>
                      <a:pt x="633" y="1005"/>
                    </a:lnTo>
                    <a:lnTo>
                      <a:pt x="631" y="1005"/>
                    </a:lnTo>
                    <a:lnTo>
                      <a:pt x="627" y="1005"/>
                    </a:lnTo>
                    <a:lnTo>
                      <a:pt x="622" y="1011"/>
                    </a:lnTo>
                    <a:lnTo>
                      <a:pt x="622" y="1009"/>
                    </a:lnTo>
                    <a:lnTo>
                      <a:pt x="619" y="1011"/>
                    </a:lnTo>
                    <a:lnTo>
                      <a:pt x="619" y="1014"/>
                    </a:lnTo>
                    <a:lnTo>
                      <a:pt x="619" y="1016"/>
                    </a:lnTo>
                    <a:lnTo>
                      <a:pt x="617" y="1019"/>
                    </a:lnTo>
                    <a:lnTo>
                      <a:pt x="615" y="1018"/>
                    </a:lnTo>
                    <a:lnTo>
                      <a:pt x="610" y="1021"/>
                    </a:lnTo>
                    <a:lnTo>
                      <a:pt x="610" y="1026"/>
                    </a:lnTo>
                    <a:lnTo>
                      <a:pt x="606" y="1028"/>
                    </a:lnTo>
                    <a:lnTo>
                      <a:pt x="605" y="1028"/>
                    </a:lnTo>
                    <a:lnTo>
                      <a:pt x="601" y="1030"/>
                    </a:lnTo>
                    <a:lnTo>
                      <a:pt x="603" y="1032"/>
                    </a:lnTo>
                    <a:lnTo>
                      <a:pt x="599" y="1032"/>
                    </a:lnTo>
                    <a:lnTo>
                      <a:pt x="598" y="1032"/>
                    </a:lnTo>
                    <a:lnTo>
                      <a:pt x="592" y="1032"/>
                    </a:lnTo>
                    <a:lnTo>
                      <a:pt x="585" y="1018"/>
                    </a:lnTo>
                    <a:lnTo>
                      <a:pt x="582" y="1014"/>
                    </a:lnTo>
                    <a:lnTo>
                      <a:pt x="576" y="1011"/>
                    </a:lnTo>
                    <a:lnTo>
                      <a:pt x="575" y="1011"/>
                    </a:lnTo>
                    <a:lnTo>
                      <a:pt x="569" y="1014"/>
                    </a:lnTo>
                    <a:lnTo>
                      <a:pt x="566" y="1012"/>
                    </a:lnTo>
                    <a:lnTo>
                      <a:pt x="564" y="1011"/>
                    </a:lnTo>
                    <a:lnTo>
                      <a:pt x="561" y="1011"/>
                    </a:lnTo>
                    <a:lnTo>
                      <a:pt x="550" y="1011"/>
                    </a:lnTo>
                    <a:lnTo>
                      <a:pt x="548" y="1012"/>
                    </a:lnTo>
                    <a:lnTo>
                      <a:pt x="545" y="1016"/>
                    </a:lnTo>
                    <a:lnTo>
                      <a:pt x="543" y="1023"/>
                    </a:lnTo>
                    <a:lnTo>
                      <a:pt x="538" y="1026"/>
                    </a:lnTo>
                    <a:lnTo>
                      <a:pt x="534" y="1026"/>
                    </a:lnTo>
                    <a:lnTo>
                      <a:pt x="533" y="1026"/>
                    </a:lnTo>
                    <a:lnTo>
                      <a:pt x="524" y="1026"/>
                    </a:lnTo>
                    <a:lnTo>
                      <a:pt x="522" y="1023"/>
                    </a:lnTo>
                    <a:lnTo>
                      <a:pt x="518" y="1021"/>
                    </a:lnTo>
                    <a:lnTo>
                      <a:pt x="515" y="1023"/>
                    </a:lnTo>
                    <a:lnTo>
                      <a:pt x="511" y="1016"/>
                    </a:lnTo>
                    <a:lnTo>
                      <a:pt x="510" y="1014"/>
                    </a:lnTo>
                    <a:lnTo>
                      <a:pt x="504" y="1012"/>
                    </a:lnTo>
                    <a:lnTo>
                      <a:pt x="501" y="1012"/>
                    </a:lnTo>
                    <a:lnTo>
                      <a:pt x="494" y="1009"/>
                    </a:lnTo>
                    <a:lnTo>
                      <a:pt x="490" y="1011"/>
                    </a:lnTo>
                    <a:lnTo>
                      <a:pt x="487" y="1009"/>
                    </a:lnTo>
                    <a:lnTo>
                      <a:pt x="483" y="1011"/>
                    </a:lnTo>
                    <a:lnTo>
                      <a:pt x="471" y="1007"/>
                    </a:lnTo>
                    <a:lnTo>
                      <a:pt x="459" y="1007"/>
                    </a:lnTo>
                    <a:lnTo>
                      <a:pt x="455" y="1009"/>
                    </a:lnTo>
                    <a:lnTo>
                      <a:pt x="448" y="1011"/>
                    </a:lnTo>
                    <a:lnTo>
                      <a:pt x="441" y="1009"/>
                    </a:lnTo>
                    <a:lnTo>
                      <a:pt x="438" y="1005"/>
                    </a:lnTo>
                    <a:lnTo>
                      <a:pt x="434" y="1004"/>
                    </a:lnTo>
                    <a:lnTo>
                      <a:pt x="432" y="1005"/>
                    </a:lnTo>
                    <a:lnTo>
                      <a:pt x="429" y="1004"/>
                    </a:lnTo>
                    <a:lnTo>
                      <a:pt x="429" y="1000"/>
                    </a:lnTo>
                    <a:lnTo>
                      <a:pt x="420" y="998"/>
                    </a:lnTo>
                    <a:lnTo>
                      <a:pt x="418" y="1000"/>
                    </a:lnTo>
                    <a:lnTo>
                      <a:pt x="413" y="1000"/>
                    </a:lnTo>
                    <a:lnTo>
                      <a:pt x="411" y="1000"/>
                    </a:lnTo>
                    <a:lnTo>
                      <a:pt x="410" y="998"/>
                    </a:lnTo>
                    <a:lnTo>
                      <a:pt x="408" y="998"/>
                    </a:lnTo>
                    <a:lnTo>
                      <a:pt x="406" y="995"/>
                    </a:lnTo>
                    <a:lnTo>
                      <a:pt x="401" y="993"/>
                    </a:lnTo>
                    <a:lnTo>
                      <a:pt x="397" y="995"/>
                    </a:lnTo>
                    <a:lnTo>
                      <a:pt x="392" y="993"/>
                    </a:lnTo>
                    <a:lnTo>
                      <a:pt x="387" y="995"/>
                    </a:lnTo>
                    <a:lnTo>
                      <a:pt x="374" y="990"/>
                    </a:lnTo>
                    <a:lnTo>
                      <a:pt x="371" y="991"/>
                    </a:lnTo>
                    <a:lnTo>
                      <a:pt x="362" y="991"/>
                    </a:lnTo>
                    <a:lnTo>
                      <a:pt x="353" y="991"/>
                    </a:lnTo>
                    <a:lnTo>
                      <a:pt x="337" y="986"/>
                    </a:lnTo>
                    <a:lnTo>
                      <a:pt x="332" y="986"/>
                    </a:lnTo>
                    <a:lnTo>
                      <a:pt x="327" y="991"/>
                    </a:lnTo>
                    <a:lnTo>
                      <a:pt x="322" y="997"/>
                    </a:lnTo>
                    <a:lnTo>
                      <a:pt x="318" y="1002"/>
                    </a:lnTo>
                    <a:lnTo>
                      <a:pt x="315" y="1004"/>
                    </a:lnTo>
                    <a:lnTo>
                      <a:pt x="308" y="1004"/>
                    </a:lnTo>
                    <a:lnTo>
                      <a:pt x="302" y="1011"/>
                    </a:lnTo>
                    <a:lnTo>
                      <a:pt x="301" y="1012"/>
                    </a:lnTo>
                    <a:lnTo>
                      <a:pt x="297" y="1011"/>
                    </a:lnTo>
                    <a:lnTo>
                      <a:pt x="292" y="1012"/>
                    </a:lnTo>
                    <a:lnTo>
                      <a:pt x="288" y="1012"/>
                    </a:lnTo>
                    <a:lnTo>
                      <a:pt x="276" y="1007"/>
                    </a:lnTo>
                    <a:lnTo>
                      <a:pt x="269" y="1005"/>
                    </a:lnTo>
                    <a:lnTo>
                      <a:pt x="258" y="1009"/>
                    </a:lnTo>
                    <a:lnTo>
                      <a:pt x="253" y="1007"/>
                    </a:lnTo>
                    <a:lnTo>
                      <a:pt x="251" y="1009"/>
                    </a:lnTo>
                    <a:lnTo>
                      <a:pt x="250" y="1009"/>
                    </a:lnTo>
                    <a:lnTo>
                      <a:pt x="243" y="1012"/>
                    </a:lnTo>
                    <a:lnTo>
                      <a:pt x="236" y="1012"/>
                    </a:lnTo>
                    <a:lnTo>
                      <a:pt x="225" y="1026"/>
                    </a:lnTo>
                    <a:lnTo>
                      <a:pt x="222" y="1028"/>
                    </a:lnTo>
                    <a:lnTo>
                      <a:pt x="218" y="1030"/>
                    </a:lnTo>
                    <a:lnTo>
                      <a:pt x="214" y="1037"/>
                    </a:lnTo>
                    <a:lnTo>
                      <a:pt x="211" y="1039"/>
                    </a:lnTo>
                    <a:lnTo>
                      <a:pt x="204" y="1056"/>
                    </a:lnTo>
                    <a:lnTo>
                      <a:pt x="200" y="1058"/>
                    </a:lnTo>
                    <a:lnTo>
                      <a:pt x="200" y="1053"/>
                    </a:lnTo>
                    <a:lnTo>
                      <a:pt x="200" y="1049"/>
                    </a:lnTo>
                    <a:lnTo>
                      <a:pt x="199" y="1046"/>
                    </a:lnTo>
                    <a:lnTo>
                      <a:pt x="195" y="1046"/>
                    </a:lnTo>
                    <a:lnTo>
                      <a:pt x="190" y="1062"/>
                    </a:lnTo>
                    <a:lnTo>
                      <a:pt x="186" y="1065"/>
                    </a:lnTo>
                    <a:lnTo>
                      <a:pt x="183" y="1063"/>
                    </a:lnTo>
                    <a:lnTo>
                      <a:pt x="165" y="1067"/>
                    </a:lnTo>
                    <a:lnTo>
                      <a:pt x="162" y="1060"/>
                    </a:lnTo>
                    <a:lnTo>
                      <a:pt x="156" y="1056"/>
                    </a:lnTo>
                    <a:lnTo>
                      <a:pt x="153" y="1056"/>
                    </a:lnTo>
                    <a:lnTo>
                      <a:pt x="149" y="1051"/>
                    </a:lnTo>
                    <a:lnTo>
                      <a:pt x="146" y="1051"/>
                    </a:lnTo>
                    <a:lnTo>
                      <a:pt x="146" y="1049"/>
                    </a:lnTo>
                    <a:lnTo>
                      <a:pt x="142" y="1041"/>
                    </a:lnTo>
                    <a:lnTo>
                      <a:pt x="135" y="1032"/>
                    </a:lnTo>
                    <a:lnTo>
                      <a:pt x="128" y="1030"/>
                    </a:lnTo>
                    <a:lnTo>
                      <a:pt x="123" y="1028"/>
                    </a:lnTo>
                    <a:lnTo>
                      <a:pt x="120" y="1019"/>
                    </a:lnTo>
                    <a:lnTo>
                      <a:pt x="120" y="1014"/>
                    </a:lnTo>
                    <a:lnTo>
                      <a:pt x="118" y="1009"/>
                    </a:lnTo>
                    <a:lnTo>
                      <a:pt x="114" y="1007"/>
                    </a:lnTo>
                    <a:lnTo>
                      <a:pt x="113" y="995"/>
                    </a:lnTo>
                    <a:lnTo>
                      <a:pt x="111" y="993"/>
                    </a:lnTo>
                    <a:lnTo>
                      <a:pt x="113" y="986"/>
                    </a:lnTo>
                    <a:lnTo>
                      <a:pt x="109" y="990"/>
                    </a:lnTo>
                    <a:lnTo>
                      <a:pt x="104" y="968"/>
                    </a:lnTo>
                    <a:lnTo>
                      <a:pt x="102" y="967"/>
                    </a:lnTo>
                    <a:lnTo>
                      <a:pt x="104" y="965"/>
                    </a:lnTo>
                    <a:lnTo>
                      <a:pt x="107" y="967"/>
                    </a:lnTo>
                    <a:lnTo>
                      <a:pt x="109" y="974"/>
                    </a:lnTo>
                    <a:lnTo>
                      <a:pt x="113" y="970"/>
                    </a:lnTo>
                    <a:lnTo>
                      <a:pt x="116" y="965"/>
                    </a:lnTo>
                    <a:lnTo>
                      <a:pt x="114" y="961"/>
                    </a:lnTo>
                    <a:lnTo>
                      <a:pt x="111" y="961"/>
                    </a:lnTo>
                    <a:lnTo>
                      <a:pt x="109" y="958"/>
                    </a:lnTo>
                    <a:lnTo>
                      <a:pt x="104" y="953"/>
                    </a:lnTo>
                    <a:lnTo>
                      <a:pt x="102" y="953"/>
                    </a:lnTo>
                    <a:lnTo>
                      <a:pt x="97" y="951"/>
                    </a:lnTo>
                    <a:lnTo>
                      <a:pt x="98" y="947"/>
                    </a:lnTo>
                    <a:lnTo>
                      <a:pt x="95" y="939"/>
                    </a:lnTo>
                    <a:lnTo>
                      <a:pt x="97" y="932"/>
                    </a:lnTo>
                    <a:lnTo>
                      <a:pt x="98" y="932"/>
                    </a:lnTo>
                    <a:lnTo>
                      <a:pt x="100" y="930"/>
                    </a:lnTo>
                    <a:lnTo>
                      <a:pt x="106" y="928"/>
                    </a:lnTo>
                    <a:lnTo>
                      <a:pt x="107" y="926"/>
                    </a:lnTo>
                    <a:lnTo>
                      <a:pt x="104" y="923"/>
                    </a:lnTo>
                    <a:lnTo>
                      <a:pt x="104" y="916"/>
                    </a:lnTo>
                    <a:lnTo>
                      <a:pt x="100" y="902"/>
                    </a:lnTo>
                    <a:lnTo>
                      <a:pt x="95" y="895"/>
                    </a:lnTo>
                    <a:lnTo>
                      <a:pt x="76" y="870"/>
                    </a:lnTo>
                    <a:lnTo>
                      <a:pt x="67" y="863"/>
                    </a:lnTo>
                    <a:lnTo>
                      <a:pt x="62" y="858"/>
                    </a:lnTo>
                    <a:lnTo>
                      <a:pt x="58" y="853"/>
                    </a:lnTo>
                    <a:lnTo>
                      <a:pt x="56" y="847"/>
                    </a:lnTo>
                    <a:lnTo>
                      <a:pt x="55" y="851"/>
                    </a:lnTo>
                    <a:lnTo>
                      <a:pt x="56" y="854"/>
                    </a:lnTo>
                    <a:lnTo>
                      <a:pt x="46" y="847"/>
                    </a:lnTo>
                    <a:lnTo>
                      <a:pt x="39" y="844"/>
                    </a:lnTo>
                    <a:lnTo>
                      <a:pt x="14" y="842"/>
                    </a:lnTo>
                    <a:lnTo>
                      <a:pt x="4" y="844"/>
                    </a:lnTo>
                    <a:lnTo>
                      <a:pt x="2" y="840"/>
                    </a:lnTo>
                    <a:lnTo>
                      <a:pt x="2" y="833"/>
                    </a:lnTo>
                    <a:lnTo>
                      <a:pt x="0" y="830"/>
                    </a:lnTo>
                    <a:lnTo>
                      <a:pt x="2" y="826"/>
                    </a:lnTo>
                    <a:lnTo>
                      <a:pt x="0" y="821"/>
                    </a:lnTo>
                    <a:lnTo>
                      <a:pt x="2" y="814"/>
                    </a:lnTo>
                    <a:lnTo>
                      <a:pt x="2" y="812"/>
                    </a:lnTo>
                    <a:lnTo>
                      <a:pt x="2" y="807"/>
                    </a:lnTo>
                    <a:lnTo>
                      <a:pt x="0" y="805"/>
                    </a:lnTo>
                    <a:lnTo>
                      <a:pt x="2" y="803"/>
                    </a:lnTo>
                    <a:lnTo>
                      <a:pt x="4" y="793"/>
                    </a:lnTo>
                    <a:lnTo>
                      <a:pt x="0" y="789"/>
                    </a:lnTo>
                    <a:lnTo>
                      <a:pt x="0" y="786"/>
                    </a:lnTo>
                    <a:lnTo>
                      <a:pt x="0" y="782"/>
                    </a:lnTo>
                    <a:lnTo>
                      <a:pt x="2" y="780"/>
                    </a:lnTo>
                    <a:lnTo>
                      <a:pt x="5" y="775"/>
                    </a:lnTo>
                    <a:lnTo>
                      <a:pt x="12" y="768"/>
                    </a:lnTo>
                    <a:lnTo>
                      <a:pt x="12" y="763"/>
                    </a:lnTo>
                    <a:lnTo>
                      <a:pt x="18" y="756"/>
                    </a:lnTo>
                    <a:lnTo>
                      <a:pt x="28" y="751"/>
                    </a:lnTo>
                    <a:lnTo>
                      <a:pt x="35" y="744"/>
                    </a:lnTo>
                    <a:lnTo>
                      <a:pt x="37" y="740"/>
                    </a:lnTo>
                    <a:lnTo>
                      <a:pt x="42" y="735"/>
                    </a:lnTo>
                    <a:lnTo>
                      <a:pt x="42" y="728"/>
                    </a:lnTo>
                    <a:lnTo>
                      <a:pt x="44" y="726"/>
                    </a:lnTo>
                    <a:lnTo>
                      <a:pt x="49" y="726"/>
                    </a:lnTo>
                    <a:lnTo>
                      <a:pt x="55" y="728"/>
                    </a:lnTo>
                    <a:lnTo>
                      <a:pt x="60" y="724"/>
                    </a:lnTo>
                    <a:lnTo>
                      <a:pt x="63" y="722"/>
                    </a:lnTo>
                    <a:lnTo>
                      <a:pt x="69" y="726"/>
                    </a:lnTo>
                    <a:lnTo>
                      <a:pt x="74" y="726"/>
                    </a:lnTo>
                    <a:lnTo>
                      <a:pt x="79" y="714"/>
                    </a:lnTo>
                    <a:lnTo>
                      <a:pt x="83" y="712"/>
                    </a:lnTo>
                    <a:lnTo>
                      <a:pt x="84" y="705"/>
                    </a:lnTo>
                    <a:lnTo>
                      <a:pt x="88" y="701"/>
                    </a:lnTo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highlight>
                    <a:srgbClr val="0000FF"/>
                  </a:highlight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Freeform 335">
                <a:extLst>
                  <a:ext uri="{FF2B5EF4-FFF2-40B4-BE49-F238E27FC236}">
                    <a16:creationId xmlns:a16="http://schemas.microsoft.com/office/drawing/2014/main" id="{B37276BA-94B7-233D-B755-7009CDC8B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1" y="3244"/>
                <a:ext cx="341" cy="429"/>
              </a:xfrm>
              <a:custGeom>
                <a:avLst/>
                <a:gdLst>
                  <a:gd name="T0" fmla="*/ 56 w 682"/>
                  <a:gd name="T1" fmla="*/ 845 h 857"/>
                  <a:gd name="T2" fmla="*/ 49 w 682"/>
                  <a:gd name="T3" fmla="*/ 801 h 857"/>
                  <a:gd name="T4" fmla="*/ 88 w 682"/>
                  <a:gd name="T5" fmla="*/ 756 h 857"/>
                  <a:gd name="T6" fmla="*/ 88 w 682"/>
                  <a:gd name="T7" fmla="*/ 717 h 857"/>
                  <a:gd name="T8" fmla="*/ 74 w 682"/>
                  <a:gd name="T9" fmla="*/ 648 h 857"/>
                  <a:gd name="T10" fmla="*/ 89 w 682"/>
                  <a:gd name="T11" fmla="*/ 633 h 857"/>
                  <a:gd name="T12" fmla="*/ 130 w 682"/>
                  <a:gd name="T13" fmla="*/ 618 h 857"/>
                  <a:gd name="T14" fmla="*/ 147 w 682"/>
                  <a:gd name="T15" fmla="*/ 580 h 857"/>
                  <a:gd name="T16" fmla="*/ 149 w 682"/>
                  <a:gd name="T17" fmla="*/ 548 h 857"/>
                  <a:gd name="T18" fmla="*/ 169 w 682"/>
                  <a:gd name="T19" fmla="*/ 517 h 857"/>
                  <a:gd name="T20" fmla="*/ 184 w 682"/>
                  <a:gd name="T21" fmla="*/ 460 h 857"/>
                  <a:gd name="T22" fmla="*/ 197 w 682"/>
                  <a:gd name="T23" fmla="*/ 429 h 857"/>
                  <a:gd name="T24" fmla="*/ 232 w 682"/>
                  <a:gd name="T25" fmla="*/ 406 h 857"/>
                  <a:gd name="T26" fmla="*/ 258 w 682"/>
                  <a:gd name="T27" fmla="*/ 388 h 857"/>
                  <a:gd name="T28" fmla="*/ 239 w 682"/>
                  <a:gd name="T29" fmla="*/ 343 h 857"/>
                  <a:gd name="T30" fmla="*/ 230 w 682"/>
                  <a:gd name="T31" fmla="*/ 302 h 857"/>
                  <a:gd name="T32" fmla="*/ 200 w 682"/>
                  <a:gd name="T33" fmla="*/ 290 h 857"/>
                  <a:gd name="T34" fmla="*/ 169 w 682"/>
                  <a:gd name="T35" fmla="*/ 299 h 857"/>
                  <a:gd name="T36" fmla="*/ 133 w 682"/>
                  <a:gd name="T37" fmla="*/ 295 h 857"/>
                  <a:gd name="T38" fmla="*/ 111 w 682"/>
                  <a:gd name="T39" fmla="*/ 279 h 857"/>
                  <a:gd name="T40" fmla="*/ 86 w 682"/>
                  <a:gd name="T41" fmla="*/ 285 h 857"/>
                  <a:gd name="T42" fmla="*/ 89 w 682"/>
                  <a:gd name="T43" fmla="*/ 246 h 857"/>
                  <a:gd name="T44" fmla="*/ 46 w 682"/>
                  <a:gd name="T45" fmla="*/ 234 h 857"/>
                  <a:gd name="T46" fmla="*/ 2 w 682"/>
                  <a:gd name="T47" fmla="*/ 257 h 857"/>
                  <a:gd name="T48" fmla="*/ 23 w 682"/>
                  <a:gd name="T49" fmla="*/ 207 h 857"/>
                  <a:gd name="T50" fmla="*/ 31 w 682"/>
                  <a:gd name="T51" fmla="*/ 199 h 857"/>
                  <a:gd name="T52" fmla="*/ 23 w 682"/>
                  <a:gd name="T53" fmla="*/ 193 h 857"/>
                  <a:gd name="T54" fmla="*/ 31 w 682"/>
                  <a:gd name="T55" fmla="*/ 179 h 857"/>
                  <a:gd name="T56" fmla="*/ 30 w 682"/>
                  <a:gd name="T57" fmla="*/ 162 h 857"/>
                  <a:gd name="T58" fmla="*/ 37 w 682"/>
                  <a:gd name="T59" fmla="*/ 141 h 857"/>
                  <a:gd name="T60" fmla="*/ 28 w 682"/>
                  <a:gd name="T61" fmla="*/ 149 h 857"/>
                  <a:gd name="T62" fmla="*/ 10 w 682"/>
                  <a:gd name="T63" fmla="*/ 148 h 857"/>
                  <a:gd name="T64" fmla="*/ 37 w 682"/>
                  <a:gd name="T65" fmla="*/ 118 h 857"/>
                  <a:gd name="T66" fmla="*/ 21 w 682"/>
                  <a:gd name="T67" fmla="*/ 119 h 857"/>
                  <a:gd name="T68" fmla="*/ 17 w 682"/>
                  <a:gd name="T69" fmla="*/ 109 h 857"/>
                  <a:gd name="T70" fmla="*/ 9 w 682"/>
                  <a:gd name="T71" fmla="*/ 88 h 857"/>
                  <a:gd name="T72" fmla="*/ 5 w 682"/>
                  <a:gd name="T73" fmla="*/ 74 h 857"/>
                  <a:gd name="T74" fmla="*/ 19 w 682"/>
                  <a:gd name="T75" fmla="*/ 65 h 857"/>
                  <a:gd name="T76" fmla="*/ 24 w 682"/>
                  <a:gd name="T77" fmla="*/ 54 h 857"/>
                  <a:gd name="T78" fmla="*/ 47 w 682"/>
                  <a:gd name="T79" fmla="*/ 53 h 857"/>
                  <a:gd name="T80" fmla="*/ 54 w 682"/>
                  <a:gd name="T81" fmla="*/ 40 h 857"/>
                  <a:gd name="T82" fmla="*/ 86 w 682"/>
                  <a:gd name="T83" fmla="*/ 49 h 857"/>
                  <a:gd name="T84" fmla="*/ 114 w 682"/>
                  <a:gd name="T85" fmla="*/ 49 h 857"/>
                  <a:gd name="T86" fmla="*/ 132 w 682"/>
                  <a:gd name="T87" fmla="*/ 46 h 857"/>
                  <a:gd name="T88" fmla="*/ 132 w 682"/>
                  <a:gd name="T89" fmla="*/ 39 h 857"/>
                  <a:gd name="T90" fmla="*/ 121 w 682"/>
                  <a:gd name="T91" fmla="*/ 28 h 857"/>
                  <a:gd name="T92" fmla="*/ 135 w 682"/>
                  <a:gd name="T93" fmla="*/ 19 h 857"/>
                  <a:gd name="T94" fmla="*/ 156 w 682"/>
                  <a:gd name="T95" fmla="*/ 3 h 857"/>
                  <a:gd name="T96" fmla="*/ 193 w 682"/>
                  <a:gd name="T97" fmla="*/ 7 h 857"/>
                  <a:gd name="T98" fmla="*/ 216 w 682"/>
                  <a:gd name="T99" fmla="*/ 18 h 857"/>
                  <a:gd name="T100" fmla="*/ 262 w 682"/>
                  <a:gd name="T101" fmla="*/ 53 h 857"/>
                  <a:gd name="T102" fmla="*/ 297 w 682"/>
                  <a:gd name="T103" fmla="*/ 58 h 857"/>
                  <a:gd name="T104" fmla="*/ 344 w 682"/>
                  <a:gd name="T105" fmla="*/ 67 h 857"/>
                  <a:gd name="T106" fmla="*/ 379 w 682"/>
                  <a:gd name="T107" fmla="*/ 67 h 857"/>
                  <a:gd name="T108" fmla="*/ 406 w 682"/>
                  <a:gd name="T109" fmla="*/ 86 h 857"/>
                  <a:gd name="T110" fmla="*/ 457 w 682"/>
                  <a:gd name="T111" fmla="*/ 109 h 857"/>
                  <a:gd name="T112" fmla="*/ 520 w 682"/>
                  <a:gd name="T113" fmla="*/ 132 h 857"/>
                  <a:gd name="T114" fmla="*/ 557 w 682"/>
                  <a:gd name="T115" fmla="*/ 135 h 857"/>
                  <a:gd name="T116" fmla="*/ 585 w 682"/>
                  <a:gd name="T117" fmla="*/ 135 h 857"/>
                  <a:gd name="T118" fmla="*/ 599 w 682"/>
                  <a:gd name="T119" fmla="*/ 137 h 857"/>
                  <a:gd name="T120" fmla="*/ 618 w 682"/>
                  <a:gd name="T121" fmla="*/ 144 h 857"/>
                  <a:gd name="T122" fmla="*/ 641 w 682"/>
                  <a:gd name="T123" fmla="*/ 156 h 857"/>
                  <a:gd name="T124" fmla="*/ 664 w 682"/>
                  <a:gd name="T125" fmla="*/ 174 h 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82" h="857">
                    <a:moveTo>
                      <a:pt x="79" y="857"/>
                    </a:moveTo>
                    <a:lnTo>
                      <a:pt x="79" y="854"/>
                    </a:lnTo>
                    <a:lnTo>
                      <a:pt x="70" y="854"/>
                    </a:lnTo>
                    <a:lnTo>
                      <a:pt x="67" y="857"/>
                    </a:lnTo>
                    <a:lnTo>
                      <a:pt x="63" y="857"/>
                    </a:lnTo>
                    <a:lnTo>
                      <a:pt x="61" y="857"/>
                    </a:lnTo>
                    <a:lnTo>
                      <a:pt x="60" y="857"/>
                    </a:lnTo>
                    <a:lnTo>
                      <a:pt x="56" y="849"/>
                    </a:lnTo>
                    <a:lnTo>
                      <a:pt x="56" y="845"/>
                    </a:lnTo>
                    <a:lnTo>
                      <a:pt x="54" y="840"/>
                    </a:lnTo>
                    <a:lnTo>
                      <a:pt x="53" y="833"/>
                    </a:lnTo>
                    <a:lnTo>
                      <a:pt x="49" y="822"/>
                    </a:lnTo>
                    <a:lnTo>
                      <a:pt x="47" y="817"/>
                    </a:lnTo>
                    <a:lnTo>
                      <a:pt x="44" y="813"/>
                    </a:lnTo>
                    <a:lnTo>
                      <a:pt x="47" y="810"/>
                    </a:lnTo>
                    <a:lnTo>
                      <a:pt x="47" y="806"/>
                    </a:lnTo>
                    <a:lnTo>
                      <a:pt x="46" y="806"/>
                    </a:lnTo>
                    <a:lnTo>
                      <a:pt x="49" y="801"/>
                    </a:lnTo>
                    <a:lnTo>
                      <a:pt x="49" y="796"/>
                    </a:lnTo>
                    <a:lnTo>
                      <a:pt x="56" y="789"/>
                    </a:lnTo>
                    <a:lnTo>
                      <a:pt x="58" y="785"/>
                    </a:lnTo>
                    <a:lnTo>
                      <a:pt x="56" y="784"/>
                    </a:lnTo>
                    <a:lnTo>
                      <a:pt x="60" y="770"/>
                    </a:lnTo>
                    <a:lnTo>
                      <a:pt x="74" y="764"/>
                    </a:lnTo>
                    <a:lnTo>
                      <a:pt x="77" y="761"/>
                    </a:lnTo>
                    <a:lnTo>
                      <a:pt x="82" y="761"/>
                    </a:lnTo>
                    <a:lnTo>
                      <a:pt x="88" y="756"/>
                    </a:lnTo>
                    <a:lnTo>
                      <a:pt x="91" y="754"/>
                    </a:lnTo>
                    <a:lnTo>
                      <a:pt x="93" y="748"/>
                    </a:lnTo>
                    <a:lnTo>
                      <a:pt x="104" y="738"/>
                    </a:lnTo>
                    <a:lnTo>
                      <a:pt x="105" y="734"/>
                    </a:lnTo>
                    <a:lnTo>
                      <a:pt x="105" y="724"/>
                    </a:lnTo>
                    <a:lnTo>
                      <a:pt x="104" y="720"/>
                    </a:lnTo>
                    <a:lnTo>
                      <a:pt x="98" y="719"/>
                    </a:lnTo>
                    <a:lnTo>
                      <a:pt x="91" y="719"/>
                    </a:lnTo>
                    <a:lnTo>
                      <a:pt x="88" y="717"/>
                    </a:lnTo>
                    <a:lnTo>
                      <a:pt x="91" y="708"/>
                    </a:lnTo>
                    <a:lnTo>
                      <a:pt x="88" y="705"/>
                    </a:lnTo>
                    <a:lnTo>
                      <a:pt x="84" y="703"/>
                    </a:lnTo>
                    <a:lnTo>
                      <a:pt x="82" y="701"/>
                    </a:lnTo>
                    <a:lnTo>
                      <a:pt x="82" y="689"/>
                    </a:lnTo>
                    <a:lnTo>
                      <a:pt x="77" y="676"/>
                    </a:lnTo>
                    <a:lnTo>
                      <a:pt x="82" y="659"/>
                    </a:lnTo>
                    <a:lnTo>
                      <a:pt x="74" y="652"/>
                    </a:lnTo>
                    <a:lnTo>
                      <a:pt x="74" y="648"/>
                    </a:lnTo>
                    <a:lnTo>
                      <a:pt x="68" y="645"/>
                    </a:lnTo>
                    <a:lnTo>
                      <a:pt x="67" y="641"/>
                    </a:lnTo>
                    <a:lnTo>
                      <a:pt x="63" y="636"/>
                    </a:lnTo>
                    <a:lnTo>
                      <a:pt x="63" y="625"/>
                    </a:lnTo>
                    <a:lnTo>
                      <a:pt x="65" y="624"/>
                    </a:lnTo>
                    <a:lnTo>
                      <a:pt x="70" y="627"/>
                    </a:lnTo>
                    <a:lnTo>
                      <a:pt x="74" y="629"/>
                    </a:lnTo>
                    <a:lnTo>
                      <a:pt x="84" y="633"/>
                    </a:lnTo>
                    <a:lnTo>
                      <a:pt x="89" y="633"/>
                    </a:lnTo>
                    <a:lnTo>
                      <a:pt x="95" y="633"/>
                    </a:lnTo>
                    <a:lnTo>
                      <a:pt x="105" y="636"/>
                    </a:lnTo>
                    <a:lnTo>
                      <a:pt x="111" y="636"/>
                    </a:lnTo>
                    <a:lnTo>
                      <a:pt x="116" y="638"/>
                    </a:lnTo>
                    <a:lnTo>
                      <a:pt x="123" y="638"/>
                    </a:lnTo>
                    <a:lnTo>
                      <a:pt x="128" y="631"/>
                    </a:lnTo>
                    <a:lnTo>
                      <a:pt x="128" y="625"/>
                    </a:lnTo>
                    <a:lnTo>
                      <a:pt x="130" y="624"/>
                    </a:lnTo>
                    <a:lnTo>
                      <a:pt x="130" y="618"/>
                    </a:lnTo>
                    <a:lnTo>
                      <a:pt x="137" y="617"/>
                    </a:lnTo>
                    <a:lnTo>
                      <a:pt x="139" y="613"/>
                    </a:lnTo>
                    <a:lnTo>
                      <a:pt x="142" y="610"/>
                    </a:lnTo>
                    <a:lnTo>
                      <a:pt x="144" y="601"/>
                    </a:lnTo>
                    <a:lnTo>
                      <a:pt x="146" y="597"/>
                    </a:lnTo>
                    <a:lnTo>
                      <a:pt x="151" y="594"/>
                    </a:lnTo>
                    <a:lnTo>
                      <a:pt x="151" y="590"/>
                    </a:lnTo>
                    <a:lnTo>
                      <a:pt x="149" y="583"/>
                    </a:lnTo>
                    <a:lnTo>
                      <a:pt x="147" y="580"/>
                    </a:lnTo>
                    <a:lnTo>
                      <a:pt x="146" y="575"/>
                    </a:lnTo>
                    <a:lnTo>
                      <a:pt x="142" y="573"/>
                    </a:lnTo>
                    <a:lnTo>
                      <a:pt x="139" y="571"/>
                    </a:lnTo>
                    <a:lnTo>
                      <a:pt x="139" y="560"/>
                    </a:lnTo>
                    <a:lnTo>
                      <a:pt x="137" y="557"/>
                    </a:lnTo>
                    <a:lnTo>
                      <a:pt x="140" y="555"/>
                    </a:lnTo>
                    <a:lnTo>
                      <a:pt x="142" y="550"/>
                    </a:lnTo>
                    <a:lnTo>
                      <a:pt x="146" y="550"/>
                    </a:lnTo>
                    <a:lnTo>
                      <a:pt x="149" y="548"/>
                    </a:lnTo>
                    <a:lnTo>
                      <a:pt x="151" y="548"/>
                    </a:lnTo>
                    <a:lnTo>
                      <a:pt x="155" y="550"/>
                    </a:lnTo>
                    <a:lnTo>
                      <a:pt x="158" y="550"/>
                    </a:lnTo>
                    <a:lnTo>
                      <a:pt x="162" y="543"/>
                    </a:lnTo>
                    <a:lnTo>
                      <a:pt x="170" y="538"/>
                    </a:lnTo>
                    <a:lnTo>
                      <a:pt x="170" y="532"/>
                    </a:lnTo>
                    <a:lnTo>
                      <a:pt x="169" y="527"/>
                    </a:lnTo>
                    <a:lnTo>
                      <a:pt x="169" y="520"/>
                    </a:lnTo>
                    <a:lnTo>
                      <a:pt x="169" y="517"/>
                    </a:lnTo>
                    <a:lnTo>
                      <a:pt x="176" y="511"/>
                    </a:lnTo>
                    <a:lnTo>
                      <a:pt x="174" y="504"/>
                    </a:lnTo>
                    <a:lnTo>
                      <a:pt x="174" y="499"/>
                    </a:lnTo>
                    <a:lnTo>
                      <a:pt x="177" y="492"/>
                    </a:lnTo>
                    <a:lnTo>
                      <a:pt x="179" y="487"/>
                    </a:lnTo>
                    <a:lnTo>
                      <a:pt x="179" y="480"/>
                    </a:lnTo>
                    <a:lnTo>
                      <a:pt x="181" y="474"/>
                    </a:lnTo>
                    <a:lnTo>
                      <a:pt x="184" y="467"/>
                    </a:lnTo>
                    <a:lnTo>
                      <a:pt x="184" y="460"/>
                    </a:lnTo>
                    <a:lnTo>
                      <a:pt x="183" y="457"/>
                    </a:lnTo>
                    <a:lnTo>
                      <a:pt x="183" y="450"/>
                    </a:lnTo>
                    <a:lnTo>
                      <a:pt x="179" y="445"/>
                    </a:lnTo>
                    <a:lnTo>
                      <a:pt x="177" y="434"/>
                    </a:lnTo>
                    <a:lnTo>
                      <a:pt x="179" y="434"/>
                    </a:lnTo>
                    <a:lnTo>
                      <a:pt x="184" y="437"/>
                    </a:lnTo>
                    <a:lnTo>
                      <a:pt x="188" y="437"/>
                    </a:lnTo>
                    <a:lnTo>
                      <a:pt x="191" y="436"/>
                    </a:lnTo>
                    <a:lnTo>
                      <a:pt x="197" y="429"/>
                    </a:lnTo>
                    <a:lnTo>
                      <a:pt x="197" y="423"/>
                    </a:lnTo>
                    <a:lnTo>
                      <a:pt x="205" y="418"/>
                    </a:lnTo>
                    <a:lnTo>
                      <a:pt x="209" y="413"/>
                    </a:lnTo>
                    <a:lnTo>
                      <a:pt x="213" y="409"/>
                    </a:lnTo>
                    <a:lnTo>
                      <a:pt x="218" y="409"/>
                    </a:lnTo>
                    <a:lnTo>
                      <a:pt x="221" y="411"/>
                    </a:lnTo>
                    <a:lnTo>
                      <a:pt x="227" y="408"/>
                    </a:lnTo>
                    <a:lnTo>
                      <a:pt x="232" y="409"/>
                    </a:lnTo>
                    <a:lnTo>
                      <a:pt x="232" y="406"/>
                    </a:lnTo>
                    <a:lnTo>
                      <a:pt x="237" y="404"/>
                    </a:lnTo>
                    <a:lnTo>
                      <a:pt x="241" y="401"/>
                    </a:lnTo>
                    <a:lnTo>
                      <a:pt x="242" y="397"/>
                    </a:lnTo>
                    <a:lnTo>
                      <a:pt x="246" y="392"/>
                    </a:lnTo>
                    <a:lnTo>
                      <a:pt x="249" y="392"/>
                    </a:lnTo>
                    <a:lnTo>
                      <a:pt x="251" y="394"/>
                    </a:lnTo>
                    <a:lnTo>
                      <a:pt x="255" y="394"/>
                    </a:lnTo>
                    <a:lnTo>
                      <a:pt x="255" y="388"/>
                    </a:lnTo>
                    <a:lnTo>
                      <a:pt x="258" y="388"/>
                    </a:lnTo>
                    <a:lnTo>
                      <a:pt x="260" y="383"/>
                    </a:lnTo>
                    <a:lnTo>
                      <a:pt x="276" y="369"/>
                    </a:lnTo>
                    <a:lnTo>
                      <a:pt x="276" y="365"/>
                    </a:lnTo>
                    <a:lnTo>
                      <a:pt x="272" y="362"/>
                    </a:lnTo>
                    <a:lnTo>
                      <a:pt x="269" y="355"/>
                    </a:lnTo>
                    <a:lnTo>
                      <a:pt x="265" y="351"/>
                    </a:lnTo>
                    <a:lnTo>
                      <a:pt x="253" y="346"/>
                    </a:lnTo>
                    <a:lnTo>
                      <a:pt x="244" y="348"/>
                    </a:lnTo>
                    <a:lnTo>
                      <a:pt x="239" y="343"/>
                    </a:lnTo>
                    <a:lnTo>
                      <a:pt x="241" y="341"/>
                    </a:lnTo>
                    <a:lnTo>
                      <a:pt x="241" y="334"/>
                    </a:lnTo>
                    <a:lnTo>
                      <a:pt x="242" y="332"/>
                    </a:lnTo>
                    <a:lnTo>
                      <a:pt x="251" y="316"/>
                    </a:lnTo>
                    <a:lnTo>
                      <a:pt x="246" y="313"/>
                    </a:lnTo>
                    <a:lnTo>
                      <a:pt x="251" y="307"/>
                    </a:lnTo>
                    <a:lnTo>
                      <a:pt x="248" y="302"/>
                    </a:lnTo>
                    <a:lnTo>
                      <a:pt x="244" y="306"/>
                    </a:lnTo>
                    <a:lnTo>
                      <a:pt x="230" y="302"/>
                    </a:lnTo>
                    <a:lnTo>
                      <a:pt x="227" y="299"/>
                    </a:lnTo>
                    <a:lnTo>
                      <a:pt x="227" y="293"/>
                    </a:lnTo>
                    <a:lnTo>
                      <a:pt x="223" y="292"/>
                    </a:lnTo>
                    <a:lnTo>
                      <a:pt x="221" y="295"/>
                    </a:lnTo>
                    <a:lnTo>
                      <a:pt x="218" y="299"/>
                    </a:lnTo>
                    <a:lnTo>
                      <a:pt x="213" y="297"/>
                    </a:lnTo>
                    <a:lnTo>
                      <a:pt x="207" y="295"/>
                    </a:lnTo>
                    <a:lnTo>
                      <a:pt x="204" y="292"/>
                    </a:lnTo>
                    <a:lnTo>
                      <a:pt x="200" y="290"/>
                    </a:lnTo>
                    <a:lnTo>
                      <a:pt x="198" y="292"/>
                    </a:lnTo>
                    <a:lnTo>
                      <a:pt x="195" y="292"/>
                    </a:lnTo>
                    <a:lnTo>
                      <a:pt x="190" y="288"/>
                    </a:lnTo>
                    <a:lnTo>
                      <a:pt x="188" y="285"/>
                    </a:lnTo>
                    <a:lnTo>
                      <a:pt x="186" y="283"/>
                    </a:lnTo>
                    <a:lnTo>
                      <a:pt x="179" y="285"/>
                    </a:lnTo>
                    <a:lnTo>
                      <a:pt x="177" y="297"/>
                    </a:lnTo>
                    <a:lnTo>
                      <a:pt x="172" y="299"/>
                    </a:lnTo>
                    <a:lnTo>
                      <a:pt x="169" y="299"/>
                    </a:lnTo>
                    <a:lnTo>
                      <a:pt x="163" y="300"/>
                    </a:lnTo>
                    <a:lnTo>
                      <a:pt x="158" y="300"/>
                    </a:lnTo>
                    <a:lnTo>
                      <a:pt x="158" y="297"/>
                    </a:lnTo>
                    <a:lnTo>
                      <a:pt x="153" y="302"/>
                    </a:lnTo>
                    <a:lnTo>
                      <a:pt x="151" y="300"/>
                    </a:lnTo>
                    <a:lnTo>
                      <a:pt x="149" y="293"/>
                    </a:lnTo>
                    <a:lnTo>
                      <a:pt x="144" y="292"/>
                    </a:lnTo>
                    <a:lnTo>
                      <a:pt x="144" y="295"/>
                    </a:lnTo>
                    <a:lnTo>
                      <a:pt x="133" y="295"/>
                    </a:lnTo>
                    <a:lnTo>
                      <a:pt x="133" y="292"/>
                    </a:lnTo>
                    <a:lnTo>
                      <a:pt x="135" y="290"/>
                    </a:lnTo>
                    <a:lnTo>
                      <a:pt x="135" y="286"/>
                    </a:lnTo>
                    <a:lnTo>
                      <a:pt x="130" y="286"/>
                    </a:lnTo>
                    <a:lnTo>
                      <a:pt x="126" y="281"/>
                    </a:lnTo>
                    <a:lnTo>
                      <a:pt x="123" y="281"/>
                    </a:lnTo>
                    <a:lnTo>
                      <a:pt x="118" y="281"/>
                    </a:lnTo>
                    <a:lnTo>
                      <a:pt x="114" y="281"/>
                    </a:lnTo>
                    <a:lnTo>
                      <a:pt x="111" y="279"/>
                    </a:lnTo>
                    <a:lnTo>
                      <a:pt x="109" y="283"/>
                    </a:lnTo>
                    <a:lnTo>
                      <a:pt x="105" y="283"/>
                    </a:lnTo>
                    <a:lnTo>
                      <a:pt x="107" y="271"/>
                    </a:lnTo>
                    <a:lnTo>
                      <a:pt x="104" y="271"/>
                    </a:lnTo>
                    <a:lnTo>
                      <a:pt x="104" y="274"/>
                    </a:lnTo>
                    <a:lnTo>
                      <a:pt x="100" y="279"/>
                    </a:lnTo>
                    <a:lnTo>
                      <a:pt x="97" y="278"/>
                    </a:lnTo>
                    <a:lnTo>
                      <a:pt x="91" y="285"/>
                    </a:lnTo>
                    <a:lnTo>
                      <a:pt x="86" y="285"/>
                    </a:lnTo>
                    <a:lnTo>
                      <a:pt x="77" y="285"/>
                    </a:lnTo>
                    <a:lnTo>
                      <a:pt x="75" y="283"/>
                    </a:lnTo>
                    <a:lnTo>
                      <a:pt x="75" y="276"/>
                    </a:lnTo>
                    <a:lnTo>
                      <a:pt x="72" y="269"/>
                    </a:lnTo>
                    <a:lnTo>
                      <a:pt x="74" y="265"/>
                    </a:lnTo>
                    <a:lnTo>
                      <a:pt x="79" y="262"/>
                    </a:lnTo>
                    <a:lnTo>
                      <a:pt x="84" y="255"/>
                    </a:lnTo>
                    <a:lnTo>
                      <a:pt x="88" y="255"/>
                    </a:lnTo>
                    <a:lnTo>
                      <a:pt x="89" y="246"/>
                    </a:lnTo>
                    <a:lnTo>
                      <a:pt x="88" y="244"/>
                    </a:lnTo>
                    <a:lnTo>
                      <a:pt x="81" y="244"/>
                    </a:lnTo>
                    <a:lnTo>
                      <a:pt x="82" y="235"/>
                    </a:lnTo>
                    <a:lnTo>
                      <a:pt x="81" y="234"/>
                    </a:lnTo>
                    <a:lnTo>
                      <a:pt x="74" y="234"/>
                    </a:lnTo>
                    <a:lnTo>
                      <a:pt x="65" y="237"/>
                    </a:lnTo>
                    <a:lnTo>
                      <a:pt x="58" y="237"/>
                    </a:lnTo>
                    <a:lnTo>
                      <a:pt x="54" y="235"/>
                    </a:lnTo>
                    <a:lnTo>
                      <a:pt x="46" y="234"/>
                    </a:lnTo>
                    <a:lnTo>
                      <a:pt x="44" y="235"/>
                    </a:lnTo>
                    <a:lnTo>
                      <a:pt x="31" y="235"/>
                    </a:lnTo>
                    <a:lnTo>
                      <a:pt x="30" y="237"/>
                    </a:lnTo>
                    <a:lnTo>
                      <a:pt x="28" y="242"/>
                    </a:lnTo>
                    <a:lnTo>
                      <a:pt x="17" y="246"/>
                    </a:lnTo>
                    <a:lnTo>
                      <a:pt x="16" y="251"/>
                    </a:lnTo>
                    <a:lnTo>
                      <a:pt x="10" y="253"/>
                    </a:lnTo>
                    <a:lnTo>
                      <a:pt x="3" y="258"/>
                    </a:lnTo>
                    <a:lnTo>
                      <a:pt x="2" y="257"/>
                    </a:lnTo>
                    <a:lnTo>
                      <a:pt x="7" y="218"/>
                    </a:lnTo>
                    <a:lnTo>
                      <a:pt x="9" y="218"/>
                    </a:lnTo>
                    <a:lnTo>
                      <a:pt x="14" y="218"/>
                    </a:lnTo>
                    <a:lnTo>
                      <a:pt x="14" y="220"/>
                    </a:lnTo>
                    <a:lnTo>
                      <a:pt x="16" y="216"/>
                    </a:lnTo>
                    <a:lnTo>
                      <a:pt x="14" y="213"/>
                    </a:lnTo>
                    <a:lnTo>
                      <a:pt x="17" y="213"/>
                    </a:lnTo>
                    <a:lnTo>
                      <a:pt x="19" y="209"/>
                    </a:lnTo>
                    <a:lnTo>
                      <a:pt x="23" y="207"/>
                    </a:lnTo>
                    <a:lnTo>
                      <a:pt x="24" y="204"/>
                    </a:lnTo>
                    <a:lnTo>
                      <a:pt x="28" y="206"/>
                    </a:lnTo>
                    <a:lnTo>
                      <a:pt x="31" y="204"/>
                    </a:lnTo>
                    <a:lnTo>
                      <a:pt x="33" y="204"/>
                    </a:lnTo>
                    <a:lnTo>
                      <a:pt x="35" y="202"/>
                    </a:lnTo>
                    <a:lnTo>
                      <a:pt x="39" y="199"/>
                    </a:lnTo>
                    <a:lnTo>
                      <a:pt x="39" y="197"/>
                    </a:lnTo>
                    <a:lnTo>
                      <a:pt x="33" y="199"/>
                    </a:lnTo>
                    <a:lnTo>
                      <a:pt x="31" y="199"/>
                    </a:lnTo>
                    <a:lnTo>
                      <a:pt x="26" y="200"/>
                    </a:lnTo>
                    <a:lnTo>
                      <a:pt x="24" y="199"/>
                    </a:lnTo>
                    <a:lnTo>
                      <a:pt x="24" y="200"/>
                    </a:lnTo>
                    <a:lnTo>
                      <a:pt x="23" y="199"/>
                    </a:lnTo>
                    <a:lnTo>
                      <a:pt x="17" y="199"/>
                    </a:lnTo>
                    <a:lnTo>
                      <a:pt x="16" y="200"/>
                    </a:lnTo>
                    <a:lnTo>
                      <a:pt x="19" y="191"/>
                    </a:lnTo>
                    <a:lnTo>
                      <a:pt x="21" y="193"/>
                    </a:lnTo>
                    <a:lnTo>
                      <a:pt x="23" y="193"/>
                    </a:lnTo>
                    <a:lnTo>
                      <a:pt x="24" y="186"/>
                    </a:lnTo>
                    <a:lnTo>
                      <a:pt x="28" y="188"/>
                    </a:lnTo>
                    <a:lnTo>
                      <a:pt x="28" y="190"/>
                    </a:lnTo>
                    <a:lnTo>
                      <a:pt x="30" y="190"/>
                    </a:lnTo>
                    <a:lnTo>
                      <a:pt x="39" y="183"/>
                    </a:lnTo>
                    <a:lnTo>
                      <a:pt x="44" y="181"/>
                    </a:lnTo>
                    <a:lnTo>
                      <a:pt x="44" y="176"/>
                    </a:lnTo>
                    <a:lnTo>
                      <a:pt x="35" y="179"/>
                    </a:lnTo>
                    <a:lnTo>
                      <a:pt x="31" y="179"/>
                    </a:lnTo>
                    <a:lnTo>
                      <a:pt x="28" y="179"/>
                    </a:lnTo>
                    <a:lnTo>
                      <a:pt x="26" y="179"/>
                    </a:lnTo>
                    <a:lnTo>
                      <a:pt x="23" y="174"/>
                    </a:lnTo>
                    <a:lnTo>
                      <a:pt x="23" y="169"/>
                    </a:lnTo>
                    <a:lnTo>
                      <a:pt x="19" y="167"/>
                    </a:lnTo>
                    <a:lnTo>
                      <a:pt x="21" y="163"/>
                    </a:lnTo>
                    <a:lnTo>
                      <a:pt x="24" y="165"/>
                    </a:lnTo>
                    <a:lnTo>
                      <a:pt x="26" y="163"/>
                    </a:lnTo>
                    <a:lnTo>
                      <a:pt x="30" y="162"/>
                    </a:lnTo>
                    <a:lnTo>
                      <a:pt x="28" y="169"/>
                    </a:lnTo>
                    <a:lnTo>
                      <a:pt x="31" y="169"/>
                    </a:lnTo>
                    <a:lnTo>
                      <a:pt x="37" y="153"/>
                    </a:lnTo>
                    <a:lnTo>
                      <a:pt x="44" y="151"/>
                    </a:lnTo>
                    <a:lnTo>
                      <a:pt x="47" y="144"/>
                    </a:lnTo>
                    <a:lnTo>
                      <a:pt x="42" y="144"/>
                    </a:lnTo>
                    <a:lnTo>
                      <a:pt x="39" y="142"/>
                    </a:lnTo>
                    <a:lnTo>
                      <a:pt x="40" y="141"/>
                    </a:lnTo>
                    <a:lnTo>
                      <a:pt x="37" y="141"/>
                    </a:lnTo>
                    <a:lnTo>
                      <a:pt x="37" y="142"/>
                    </a:lnTo>
                    <a:lnTo>
                      <a:pt x="39" y="144"/>
                    </a:lnTo>
                    <a:lnTo>
                      <a:pt x="35" y="144"/>
                    </a:lnTo>
                    <a:lnTo>
                      <a:pt x="35" y="148"/>
                    </a:lnTo>
                    <a:lnTo>
                      <a:pt x="31" y="146"/>
                    </a:lnTo>
                    <a:lnTo>
                      <a:pt x="33" y="144"/>
                    </a:lnTo>
                    <a:lnTo>
                      <a:pt x="31" y="142"/>
                    </a:lnTo>
                    <a:lnTo>
                      <a:pt x="26" y="146"/>
                    </a:lnTo>
                    <a:lnTo>
                      <a:pt x="28" y="149"/>
                    </a:lnTo>
                    <a:lnTo>
                      <a:pt x="24" y="149"/>
                    </a:lnTo>
                    <a:lnTo>
                      <a:pt x="23" y="151"/>
                    </a:lnTo>
                    <a:lnTo>
                      <a:pt x="19" y="151"/>
                    </a:lnTo>
                    <a:lnTo>
                      <a:pt x="19" y="153"/>
                    </a:lnTo>
                    <a:lnTo>
                      <a:pt x="16" y="156"/>
                    </a:lnTo>
                    <a:lnTo>
                      <a:pt x="12" y="156"/>
                    </a:lnTo>
                    <a:lnTo>
                      <a:pt x="14" y="148"/>
                    </a:lnTo>
                    <a:lnTo>
                      <a:pt x="12" y="148"/>
                    </a:lnTo>
                    <a:lnTo>
                      <a:pt x="10" y="148"/>
                    </a:lnTo>
                    <a:lnTo>
                      <a:pt x="12" y="142"/>
                    </a:lnTo>
                    <a:lnTo>
                      <a:pt x="14" y="142"/>
                    </a:lnTo>
                    <a:lnTo>
                      <a:pt x="19" y="130"/>
                    </a:lnTo>
                    <a:lnTo>
                      <a:pt x="26" y="123"/>
                    </a:lnTo>
                    <a:lnTo>
                      <a:pt x="28" y="125"/>
                    </a:lnTo>
                    <a:lnTo>
                      <a:pt x="30" y="123"/>
                    </a:lnTo>
                    <a:lnTo>
                      <a:pt x="33" y="119"/>
                    </a:lnTo>
                    <a:lnTo>
                      <a:pt x="37" y="119"/>
                    </a:lnTo>
                    <a:lnTo>
                      <a:pt x="37" y="118"/>
                    </a:lnTo>
                    <a:lnTo>
                      <a:pt x="33" y="116"/>
                    </a:lnTo>
                    <a:lnTo>
                      <a:pt x="30" y="119"/>
                    </a:lnTo>
                    <a:lnTo>
                      <a:pt x="28" y="118"/>
                    </a:lnTo>
                    <a:lnTo>
                      <a:pt x="28" y="119"/>
                    </a:lnTo>
                    <a:lnTo>
                      <a:pt x="24" y="118"/>
                    </a:lnTo>
                    <a:lnTo>
                      <a:pt x="24" y="114"/>
                    </a:lnTo>
                    <a:lnTo>
                      <a:pt x="21" y="116"/>
                    </a:lnTo>
                    <a:lnTo>
                      <a:pt x="19" y="116"/>
                    </a:lnTo>
                    <a:lnTo>
                      <a:pt x="21" y="119"/>
                    </a:lnTo>
                    <a:lnTo>
                      <a:pt x="17" y="119"/>
                    </a:lnTo>
                    <a:lnTo>
                      <a:pt x="17" y="121"/>
                    </a:lnTo>
                    <a:lnTo>
                      <a:pt x="16" y="123"/>
                    </a:lnTo>
                    <a:lnTo>
                      <a:pt x="16" y="119"/>
                    </a:lnTo>
                    <a:lnTo>
                      <a:pt x="14" y="119"/>
                    </a:lnTo>
                    <a:lnTo>
                      <a:pt x="14" y="116"/>
                    </a:lnTo>
                    <a:lnTo>
                      <a:pt x="10" y="112"/>
                    </a:lnTo>
                    <a:lnTo>
                      <a:pt x="16" y="111"/>
                    </a:lnTo>
                    <a:lnTo>
                      <a:pt x="17" y="109"/>
                    </a:lnTo>
                    <a:lnTo>
                      <a:pt x="16" y="105"/>
                    </a:lnTo>
                    <a:lnTo>
                      <a:pt x="14" y="105"/>
                    </a:lnTo>
                    <a:lnTo>
                      <a:pt x="14" y="100"/>
                    </a:lnTo>
                    <a:lnTo>
                      <a:pt x="17" y="95"/>
                    </a:lnTo>
                    <a:lnTo>
                      <a:pt x="14" y="95"/>
                    </a:lnTo>
                    <a:lnTo>
                      <a:pt x="12" y="90"/>
                    </a:lnTo>
                    <a:lnTo>
                      <a:pt x="10" y="93"/>
                    </a:lnTo>
                    <a:lnTo>
                      <a:pt x="9" y="93"/>
                    </a:lnTo>
                    <a:lnTo>
                      <a:pt x="9" y="88"/>
                    </a:lnTo>
                    <a:lnTo>
                      <a:pt x="3" y="90"/>
                    </a:lnTo>
                    <a:lnTo>
                      <a:pt x="2" y="97"/>
                    </a:lnTo>
                    <a:lnTo>
                      <a:pt x="0" y="93"/>
                    </a:lnTo>
                    <a:lnTo>
                      <a:pt x="2" y="91"/>
                    </a:lnTo>
                    <a:lnTo>
                      <a:pt x="0" y="90"/>
                    </a:lnTo>
                    <a:lnTo>
                      <a:pt x="7" y="79"/>
                    </a:lnTo>
                    <a:lnTo>
                      <a:pt x="9" y="79"/>
                    </a:lnTo>
                    <a:lnTo>
                      <a:pt x="5" y="77"/>
                    </a:lnTo>
                    <a:lnTo>
                      <a:pt x="5" y="74"/>
                    </a:lnTo>
                    <a:lnTo>
                      <a:pt x="5" y="70"/>
                    </a:lnTo>
                    <a:lnTo>
                      <a:pt x="5" y="69"/>
                    </a:lnTo>
                    <a:lnTo>
                      <a:pt x="7" y="70"/>
                    </a:lnTo>
                    <a:lnTo>
                      <a:pt x="9" y="70"/>
                    </a:lnTo>
                    <a:lnTo>
                      <a:pt x="10" y="67"/>
                    </a:lnTo>
                    <a:lnTo>
                      <a:pt x="14" y="67"/>
                    </a:lnTo>
                    <a:lnTo>
                      <a:pt x="16" y="63"/>
                    </a:lnTo>
                    <a:lnTo>
                      <a:pt x="17" y="67"/>
                    </a:lnTo>
                    <a:lnTo>
                      <a:pt x="19" y="65"/>
                    </a:lnTo>
                    <a:lnTo>
                      <a:pt x="23" y="63"/>
                    </a:lnTo>
                    <a:lnTo>
                      <a:pt x="21" y="60"/>
                    </a:lnTo>
                    <a:lnTo>
                      <a:pt x="19" y="63"/>
                    </a:lnTo>
                    <a:lnTo>
                      <a:pt x="17" y="58"/>
                    </a:lnTo>
                    <a:lnTo>
                      <a:pt x="17" y="56"/>
                    </a:lnTo>
                    <a:lnTo>
                      <a:pt x="19" y="56"/>
                    </a:lnTo>
                    <a:lnTo>
                      <a:pt x="21" y="56"/>
                    </a:lnTo>
                    <a:lnTo>
                      <a:pt x="23" y="53"/>
                    </a:lnTo>
                    <a:lnTo>
                      <a:pt x="24" y="54"/>
                    </a:lnTo>
                    <a:lnTo>
                      <a:pt x="26" y="53"/>
                    </a:lnTo>
                    <a:lnTo>
                      <a:pt x="35" y="56"/>
                    </a:lnTo>
                    <a:lnTo>
                      <a:pt x="37" y="54"/>
                    </a:lnTo>
                    <a:lnTo>
                      <a:pt x="39" y="53"/>
                    </a:lnTo>
                    <a:lnTo>
                      <a:pt x="40" y="53"/>
                    </a:lnTo>
                    <a:lnTo>
                      <a:pt x="42" y="51"/>
                    </a:lnTo>
                    <a:lnTo>
                      <a:pt x="42" y="53"/>
                    </a:lnTo>
                    <a:lnTo>
                      <a:pt x="44" y="53"/>
                    </a:lnTo>
                    <a:lnTo>
                      <a:pt x="47" y="53"/>
                    </a:lnTo>
                    <a:lnTo>
                      <a:pt x="49" y="51"/>
                    </a:lnTo>
                    <a:lnTo>
                      <a:pt x="49" y="47"/>
                    </a:lnTo>
                    <a:lnTo>
                      <a:pt x="46" y="47"/>
                    </a:lnTo>
                    <a:lnTo>
                      <a:pt x="46" y="44"/>
                    </a:lnTo>
                    <a:lnTo>
                      <a:pt x="49" y="44"/>
                    </a:lnTo>
                    <a:lnTo>
                      <a:pt x="51" y="46"/>
                    </a:lnTo>
                    <a:lnTo>
                      <a:pt x="53" y="44"/>
                    </a:lnTo>
                    <a:lnTo>
                      <a:pt x="54" y="44"/>
                    </a:lnTo>
                    <a:lnTo>
                      <a:pt x="54" y="40"/>
                    </a:lnTo>
                    <a:lnTo>
                      <a:pt x="58" y="42"/>
                    </a:lnTo>
                    <a:lnTo>
                      <a:pt x="60" y="40"/>
                    </a:lnTo>
                    <a:lnTo>
                      <a:pt x="61" y="42"/>
                    </a:lnTo>
                    <a:lnTo>
                      <a:pt x="63" y="39"/>
                    </a:lnTo>
                    <a:lnTo>
                      <a:pt x="65" y="42"/>
                    </a:lnTo>
                    <a:lnTo>
                      <a:pt x="67" y="44"/>
                    </a:lnTo>
                    <a:lnTo>
                      <a:pt x="70" y="47"/>
                    </a:lnTo>
                    <a:lnTo>
                      <a:pt x="74" y="49"/>
                    </a:lnTo>
                    <a:lnTo>
                      <a:pt x="86" y="49"/>
                    </a:lnTo>
                    <a:lnTo>
                      <a:pt x="91" y="51"/>
                    </a:lnTo>
                    <a:lnTo>
                      <a:pt x="97" y="51"/>
                    </a:lnTo>
                    <a:lnTo>
                      <a:pt x="98" y="46"/>
                    </a:lnTo>
                    <a:lnTo>
                      <a:pt x="102" y="47"/>
                    </a:lnTo>
                    <a:lnTo>
                      <a:pt x="104" y="44"/>
                    </a:lnTo>
                    <a:lnTo>
                      <a:pt x="109" y="44"/>
                    </a:lnTo>
                    <a:lnTo>
                      <a:pt x="112" y="44"/>
                    </a:lnTo>
                    <a:lnTo>
                      <a:pt x="111" y="49"/>
                    </a:lnTo>
                    <a:lnTo>
                      <a:pt x="114" y="49"/>
                    </a:lnTo>
                    <a:lnTo>
                      <a:pt x="116" y="46"/>
                    </a:lnTo>
                    <a:lnTo>
                      <a:pt x="114" y="46"/>
                    </a:lnTo>
                    <a:lnTo>
                      <a:pt x="116" y="44"/>
                    </a:lnTo>
                    <a:lnTo>
                      <a:pt x="121" y="44"/>
                    </a:lnTo>
                    <a:lnTo>
                      <a:pt x="121" y="46"/>
                    </a:lnTo>
                    <a:lnTo>
                      <a:pt x="125" y="47"/>
                    </a:lnTo>
                    <a:lnTo>
                      <a:pt x="126" y="56"/>
                    </a:lnTo>
                    <a:lnTo>
                      <a:pt x="128" y="49"/>
                    </a:lnTo>
                    <a:lnTo>
                      <a:pt x="132" y="46"/>
                    </a:lnTo>
                    <a:lnTo>
                      <a:pt x="135" y="46"/>
                    </a:lnTo>
                    <a:lnTo>
                      <a:pt x="132" y="44"/>
                    </a:lnTo>
                    <a:lnTo>
                      <a:pt x="128" y="44"/>
                    </a:lnTo>
                    <a:lnTo>
                      <a:pt x="125" y="42"/>
                    </a:lnTo>
                    <a:lnTo>
                      <a:pt x="123" y="39"/>
                    </a:lnTo>
                    <a:lnTo>
                      <a:pt x="121" y="37"/>
                    </a:lnTo>
                    <a:lnTo>
                      <a:pt x="123" y="35"/>
                    </a:lnTo>
                    <a:lnTo>
                      <a:pt x="128" y="37"/>
                    </a:lnTo>
                    <a:lnTo>
                      <a:pt x="132" y="39"/>
                    </a:lnTo>
                    <a:lnTo>
                      <a:pt x="135" y="35"/>
                    </a:lnTo>
                    <a:lnTo>
                      <a:pt x="130" y="35"/>
                    </a:lnTo>
                    <a:lnTo>
                      <a:pt x="130" y="33"/>
                    </a:lnTo>
                    <a:lnTo>
                      <a:pt x="126" y="35"/>
                    </a:lnTo>
                    <a:lnTo>
                      <a:pt x="121" y="33"/>
                    </a:lnTo>
                    <a:lnTo>
                      <a:pt x="119" y="35"/>
                    </a:lnTo>
                    <a:lnTo>
                      <a:pt x="119" y="33"/>
                    </a:lnTo>
                    <a:lnTo>
                      <a:pt x="121" y="32"/>
                    </a:lnTo>
                    <a:lnTo>
                      <a:pt x="121" y="28"/>
                    </a:lnTo>
                    <a:lnTo>
                      <a:pt x="123" y="25"/>
                    </a:lnTo>
                    <a:lnTo>
                      <a:pt x="125" y="26"/>
                    </a:lnTo>
                    <a:lnTo>
                      <a:pt x="126" y="25"/>
                    </a:lnTo>
                    <a:lnTo>
                      <a:pt x="126" y="23"/>
                    </a:lnTo>
                    <a:lnTo>
                      <a:pt x="123" y="21"/>
                    </a:lnTo>
                    <a:lnTo>
                      <a:pt x="126" y="19"/>
                    </a:lnTo>
                    <a:lnTo>
                      <a:pt x="128" y="21"/>
                    </a:lnTo>
                    <a:lnTo>
                      <a:pt x="130" y="21"/>
                    </a:lnTo>
                    <a:lnTo>
                      <a:pt x="135" y="19"/>
                    </a:lnTo>
                    <a:lnTo>
                      <a:pt x="140" y="14"/>
                    </a:lnTo>
                    <a:lnTo>
                      <a:pt x="142" y="16"/>
                    </a:lnTo>
                    <a:lnTo>
                      <a:pt x="147" y="12"/>
                    </a:lnTo>
                    <a:lnTo>
                      <a:pt x="151" y="11"/>
                    </a:lnTo>
                    <a:lnTo>
                      <a:pt x="151" y="14"/>
                    </a:lnTo>
                    <a:lnTo>
                      <a:pt x="155" y="14"/>
                    </a:lnTo>
                    <a:lnTo>
                      <a:pt x="156" y="12"/>
                    </a:lnTo>
                    <a:lnTo>
                      <a:pt x="155" y="9"/>
                    </a:lnTo>
                    <a:lnTo>
                      <a:pt x="156" y="3"/>
                    </a:lnTo>
                    <a:lnTo>
                      <a:pt x="160" y="3"/>
                    </a:lnTo>
                    <a:lnTo>
                      <a:pt x="163" y="5"/>
                    </a:lnTo>
                    <a:lnTo>
                      <a:pt x="172" y="2"/>
                    </a:lnTo>
                    <a:lnTo>
                      <a:pt x="176" y="0"/>
                    </a:lnTo>
                    <a:lnTo>
                      <a:pt x="179" y="0"/>
                    </a:lnTo>
                    <a:lnTo>
                      <a:pt x="177" y="3"/>
                    </a:lnTo>
                    <a:lnTo>
                      <a:pt x="179" y="11"/>
                    </a:lnTo>
                    <a:lnTo>
                      <a:pt x="186" y="7"/>
                    </a:lnTo>
                    <a:lnTo>
                      <a:pt x="193" y="7"/>
                    </a:lnTo>
                    <a:lnTo>
                      <a:pt x="198" y="2"/>
                    </a:lnTo>
                    <a:lnTo>
                      <a:pt x="200" y="3"/>
                    </a:lnTo>
                    <a:lnTo>
                      <a:pt x="197" y="7"/>
                    </a:lnTo>
                    <a:lnTo>
                      <a:pt x="202" y="9"/>
                    </a:lnTo>
                    <a:lnTo>
                      <a:pt x="204" y="14"/>
                    </a:lnTo>
                    <a:lnTo>
                      <a:pt x="202" y="21"/>
                    </a:lnTo>
                    <a:lnTo>
                      <a:pt x="207" y="16"/>
                    </a:lnTo>
                    <a:lnTo>
                      <a:pt x="211" y="12"/>
                    </a:lnTo>
                    <a:lnTo>
                      <a:pt x="216" y="18"/>
                    </a:lnTo>
                    <a:lnTo>
                      <a:pt x="218" y="19"/>
                    </a:lnTo>
                    <a:lnTo>
                      <a:pt x="227" y="26"/>
                    </a:lnTo>
                    <a:lnTo>
                      <a:pt x="228" y="33"/>
                    </a:lnTo>
                    <a:lnTo>
                      <a:pt x="232" y="40"/>
                    </a:lnTo>
                    <a:lnTo>
                      <a:pt x="235" y="44"/>
                    </a:lnTo>
                    <a:lnTo>
                      <a:pt x="232" y="49"/>
                    </a:lnTo>
                    <a:lnTo>
                      <a:pt x="239" y="46"/>
                    </a:lnTo>
                    <a:lnTo>
                      <a:pt x="256" y="51"/>
                    </a:lnTo>
                    <a:lnTo>
                      <a:pt x="262" y="53"/>
                    </a:lnTo>
                    <a:lnTo>
                      <a:pt x="267" y="51"/>
                    </a:lnTo>
                    <a:lnTo>
                      <a:pt x="278" y="54"/>
                    </a:lnTo>
                    <a:lnTo>
                      <a:pt x="279" y="56"/>
                    </a:lnTo>
                    <a:lnTo>
                      <a:pt x="281" y="56"/>
                    </a:lnTo>
                    <a:lnTo>
                      <a:pt x="283" y="54"/>
                    </a:lnTo>
                    <a:lnTo>
                      <a:pt x="288" y="56"/>
                    </a:lnTo>
                    <a:lnTo>
                      <a:pt x="288" y="60"/>
                    </a:lnTo>
                    <a:lnTo>
                      <a:pt x="292" y="58"/>
                    </a:lnTo>
                    <a:lnTo>
                      <a:pt x="297" y="58"/>
                    </a:lnTo>
                    <a:lnTo>
                      <a:pt x="302" y="61"/>
                    </a:lnTo>
                    <a:lnTo>
                      <a:pt x="307" y="65"/>
                    </a:lnTo>
                    <a:lnTo>
                      <a:pt x="314" y="65"/>
                    </a:lnTo>
                    <a:lnTo>
                      <a:pt x="316" y="63"/>
                    </a:lnTo>
                    <a:lnTo>
                      <a:pt x="318" y="65"/>
                    </a:lnTo>
                    <a:lnTo>
                      <a:pt x="325" y="67"/>
                    </a:lnTo>
                    <a:lnTo>
                      <a:pt x="337" y="65"/>
                    </a:lnTo>
                    <a:lnTo>
                      <a:pt x="339" y="63"/>
                    </a:lnTo>
                    <a:lnTo>
                      <a:pt x="344" y="67"/>
                    </a:lnTo>
                    <a:lnTo>
                      <a:pt x="344" y="70"/>
                    </a:lnTo>
                    <a:lnTo>
                      <a:pt x="346" y="69"/>
                    </a:lnTo>
                    <a:lnTo>
                      <a:pt x="350" y="72"/>
                    </a:lnTo>
                    <a:lnTo>
                      <a:pt x="355" y="74"/>
                    </a:lnTo>
                    <a:lnTo>
                      <a:pt x="362" y="70"/>
                    </a:lnTo>
                    <a:lnTo>
                      <a:pt x="365" y="74"/>
                    </a:lnTo>
                    <a:lnTo>
                      <a:pt x="369" y="72"/>
                    </a:lnTo>
                    <a:lnTo>
                      <a:pt x="371" y="70"/>
                    </a:lnTo>
                    <a:lnTo>
                      <a:pt x="379" y="67"/>
                    </a:lnTo>
                    <a:lnTo>
                      <a:pt x="381" y="63"/>
                    </a:lnTo>
                    <a:lnTo>
                      <a:pt x="386" y="69"/>
                    </a:lnTo>
                    <a:lnTo>
                      <a:pt x="386" y="72"/>
                    </a:lnTo>
                    <a:lnTo>
                      <a:pt x="392" y="79"/>
                    </a:lnTo>
                    <a:lnTo>
                      <a:pt x="394" y="79"/>
                    </a:lnTo>
                    <a:lnTo>
                      <a:pt x="394" y="84"/>
                    </a:lnTo>
                    <a:lnTo>
                      <a:pt x="399" y="84"/>
                    </a:lnTo>
                    <a:lnTo>
                      <a:pt x="401" y="83"/>
                    </a:lnTo>
                    <a:lnTo>
                      <a:pt x="406" y="86"/>
                    </a:lnTo>
                    <a:lnTo>
                      <a:pt x="425" y="88"/>
                    </a:lnTo>
                    <a:lnTo>
                      <a:pt x="423" y="95"/>
                    </a:lnTo>
                    <a:lnTo>
                      <a:pt x="429" y="91"/>
                    </a:lnTo>
                    <a:lnTo>
                      <a:pt x="436" y="93"/>
                    </a:lnTo>
                    <a:lnTo>
                      <a:pt x="443" y="104"/>
                    </a:lnTo>
                    <a:lnTo>
                      <a:pt x="446" y="105"/>
                    </a:lnTo>
                    <a:lnTo>
                      <a:pt x="451" y="104"/>
                    </a:lnTo>
                    <a:lnTo>
                      <a:pt x="455" y="107"/>
                    </a:lnTo>
                    <a:lnTo>
                      <a:pt x="457" y="109"/>
                    </a:lnTo>
                    <a:lnTo>
                      <a:pt x="469" y="111"/>
                    </a:lnTo>
                    <a:lnTo>
                      <a:pt x="476" y="118"/>
                    </a:lnTo>
                    <a:lnTo>
                      <a:pt x="485" y="119"/>
                    </a:lnTo>
                    <a:lnTo>
                      <a:pt x="494" y="125"/>
                    </a:lnTo>
                    <a:lnTo>
                      <a:pt x="504" y="130"/>
                    </a:lnTo>
                    <a:lnTo>
                      <a:pt x="508" y="128"/>
                    </a:lnTo>
                    <a:lnTo>
                      <a:pt x="509" y="132"/>
                    </a:lnTo>
                    <a:lnTo>
                      <a:pt x="515" y="134"/>
                    </a:lnTo>
                    <a:lnTo>
                      <a:pt x="520" y="132"/>
                    </a:lnTo>
                    <a:lnTo>
                      <a:pt x="522" y="134"/>
                    </a:lnTo>
                    <a:lnTo>
                      <a:pt x="525" y="132"/>
                    </a:lnTo>
                    <a:lnTo>
                      <a:pt x="529" y="139"/>
                    </a:lnTo>
                    <a:lnTo>
                      <a:pt x="531" y="135"/>
                    </a:lnTo>
                    <a:lnTo>
                      <a:pt x="541" y="137"/>
                    </a:lnTo>
                    <a:lnTo>
                      <a:pt x="548" y="135"/>
                    </a:lnTo>
                    <a:lnTo>
                      <a:pt x="552" y="134"/>
                    </a:lnTo>
                    <a:lnTo>
                      <a:pt x="555" y="134"/>
                    </a:lnTo>
                    <a:lnTo>
                      <a:pt x="557" y="135"/>
                    </a:lnTo>
                    <a:lnTo>
                      <a:pt x="559" y="134"/>
                    </a:lnTo>
                    <a:lnTo>
                      <a:pt x="564" y="135"/>
                    </a:lnTo>
                    <a:lnTo>
                      <a:pt x="566" y="132"/>
                    </a:lnTo>
                    <a:lnTo>
                      <a:pt x="573" y="130"/>
                    </a:lnTo>
                    <a:lnTo>
                      <a:pt x="578" y="132"/>
                    </a:lnTo>
                    <a:lnTo>
                      <a:pt x="582" y="130"/>
                    </a:lnTo>
                    <a:lnTo>
                      <a:pt x="583" y="132"/>
                    </a:lnTo>
                    <a:lnTo>
                      <a:pt x="583" y="134"/>
                    </a:lnTo>
                    <a:lnTo>
                      <a:pt x="585" y="135"/>
                    </a:lnTo>
                    <a:lnTo>
                      <a:pt x="582" y="135"/>
                    </a:lnTo>
                    <a:lnTo>
                      <a:pt x="578" y="139"/>
                    </a:lnTo>
                    <a:lnTo>
                      <a:pt x="578" y="142"/>
                    </a:lnTo>
                    <a:lnTo>
                      <a:pt x="582" y="142"/>
                    </a:lnTo>
                    <a:lnTo>
                      <a:pt x="585" y="139"/>
                    </a:lnTo>
                    <a:lnTo>
                      <a:pt x="590" y="135"/>
                    </a:lnTo>
                    <a:lnTo>
                      <a:pt x="594" y="135"/>
                    </a:lnTo>
                    <a:lnTo>
                      <a:pt x="599" y="134"/>
                    </a:lnTo>
                    <a:lnTo>
                      <a:pt x="599" y="137"/>
                    </a:lnTo>
                    <a:lnTo>
                      <a:pt x="603" y="134"/>
                    </a:lnTo>
                    <a:lnTo>
                      <a:pt x="604" y="132"/>
                    </a:lnTo>
                    <a:lnTo>
                      <a:pt x="604" y="135"/>
                    </a:lnTo>
                    <a:lnTo>
                      <a:pt x="608" y="134"/>
                    </a:lnTo>
                    <a:lnTo>
                      <a:pt x="611" y="137"/>
                    </a:lnTo>
                    <a:lnTo>
                      <a:pt x="610" y="139"/>
                    </a:lnTo>
                    <a:lnTo>
                      <a:pt x="617" y="141"/>
                    </a:lnTo>
                    <a:lnTo>
                      <a:pt x="620" y="142"/>
                    </a:lnTo>
                    <a:lnTo>
                      <a:pt x="618" y="144"/>
                    </a:lnTo>
                    <a:lnTo>
                      <a:pt x="615" y="144"/>
                    </a:lnTo>
                    <a:lnTo>
                      <a:pt x="613" y="146"/>
                    </a:lnTo>
                    <a:lnTo>
                      <a:pt x="617" y="146"/>
                    </a:lnTo>
                    <a:lnTo>
                      <a:pt x="618" y="149"/>
                    </a:lnTo>
                    <a:lnTo>
                      <a:pt x="631" y="151"/>
                    </a:lnTo>
                    <a:lnTo>
                      <a:pt x="631" y="155"/>
                    </a:lnTo>
                    <a:lnTo>
                      <a:pt x="633" y="153"/>
                    </a:lnTo>
                    <a:lnTo>
                      <a:pt x="638" y="155"/>
                    </a:lnTo>
                    <a:lnTo>
                      <a:pt x="641" y="156"/>
                    </a:lnTo>
                    <a:lnTo>
                      <a:pt x="641" y="160"/>
                    </a:lnTo>
                    <a:lnTo>
                      <a:pt x="648" y="165"/>
                    </a:lnTo>
                    <a:lnTo>
                      <a:pt x="650" y="167"/>
                    </a:lnTo>
                    <a:lnTo>
                      <a:pt x="652" y="163"/>
                    </a:lnTo>
                    <a:lnTo>
                      <a:pt x="654" y="163"/>
                    </a:lnTo>
                    <a:lnTo>
                      <a:pt x="657" y="167"/>
                    </a:lnTo>
                    <a:lnTo>
                      <a:pt x="659" y="167"/>
                    </a:lnTo>
                    <a:lnTo>
                      <a:pt x="661" y="170"/>
                    </a:lnTo>
                    <a:lnTo>
                      <a:pt x="664" y="174"/>
                    </a:lnTo>
                    <a:lnTo>
                      <a:pt x="661" y="167"/>
                    </a:lnTo>
                    <a:lnTo>
                      <a:pt x="662" y="163"/>
                    </a:lnTo>
                    <a:lnTo>
                      <a:pt x="666" y="163"/>
                    </a:lnTo>
                    <a:lnTo>
                      <a:pt x="673" y="158"/>
                    </a:lnTo>
                    <a:lnTo>
                      <a:pt x="680" y="158"/>
                    </a:lnTo>
                    <a:lnTo>
                      <a:pt x="682" y="160"/>
                    </a:lnTo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Freeform 336">
                <a:extLst>
                  <a:ext uri="{FF2B5EF4-FFF2-40B4-BE49-F238E27FC236}">
                    <a16:creationId xmlns:a16="http://schemas.microsoft.com/office/drawing/2014/main" id="{503F4229-45DD-FD07-3381-4F528A3FD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" y="3635"/>
                <a:ext cx="63" cy="52"/>
              </a:xfrm>
              <a:custGeom>
                <a:avLst/>
                <a:gdLst>
                  <a:gd name="T0" fmla="*/ 0 w 127"/>
                  <a:gd name="T1" fmla="*/ 46 h 106"/>
                  <a:gd name="T2" fmla="*/ 7 w 127"/>
                  <a:gd name="T3" fmla="*/ 42 h 106"/>
                  <a:gd name="T4" fmla="*/ 22 w 127"/>
                  <a:gd name="T5" fmla="*/ 30 h 106"/>
                  <a:gd name="T6" fmla="*/ 30 w 127"/>
                  <a:gd name="T7" fmla="*/ 30 h 106"/>
                  <a:gd name="T8" fmla="*/ 53 w 127"/>
                  <a:gd name="T9" fmla="*/ 11 h 106"/>
                  <a:gd name="T10" fmla="*/ 62 w 127"/>
                  <a:gd name="T11" fmla="*/ 11 h 106"/>
                  <a:gd name="T12" fmla="*/ 73 w 127"/>
                  <a:gd name="T13" fmla="*/ 4 h 106"/>
                  <a:gd name="T14" fmla="*/ 76 w 127"/>
                  <a:gd name="T15" fmla="*/ 5 h 106"/>
                  <a:gd name="T16" fmla="*/ 83 w 127"/>
                  <a:gd name="T17" fmla="*/ 2 h 106"/>
                  <a:gd name="T18" fmla="*/ 85 w 127"/>
                  <a:gd name="T19" fmla="*/ 4 h 106"/>
                  <a:gd name="T20" fmla="*/ 90 w 127"/>
                  <a:gd name="T21" fmla="*/ 2 h 106"/>
                  <a:gd name="T22" fmla="*/ 90 w 127"/>
                  <a:gd name="T23" fmla="*/ 4 h 106"/>
                  <a:gd name="T24" fmla="*/ 97 w 127"/>
                  <a:gd name="T25" fmla="*/ 0 h 106"/>
                  <a:gd name="T26" fmla="*/ 102 w 127"/>
                  <a:gd name="T27" fmla="*/ 0 h 106"/>
                  <a:gd name="T28" fmla="*/ 101 w 127"/>
                  <a:gd name="T29" fmla="*/ 4 h 106"/>
                  <a:gd name="T30" fmla="*/ 88 w 127"/>
                  <a:gd name="T31" fmla="*/ 9 h 106"/>
                  <a:gd name="T32" fmla="*/ 88 w 127"/>
                  <a:gd name="T33" fmla="*/ 14 h 106"/>
                  <a:gd name="T34" fmla="*/ 99 w 127"/>
                  <a:gd name="T35" fmla="*/ 11 h 106"/>
                  <a:gd name="T36" fmla="*/ 99 w 127"/>
                  <a:gd name="T37" fmla="*/ 16 h 106"/>
                  <a:gd name="T38" fmla="*/ 97 w 127"/>
                  <a:gd name="T39" fmla="*/ 18 h 106"/>
                  <a:gd name="T40" fmla="*/ 92 w 127"/>
                  <a:gd name="T41" fmla="*/ 19 h 106"/>
                  <a:gd name="T42" fmla="*/ 90 w 127"/>
                  <a:gd name="T43" fmla="*/ 21 h 106"/>
                  <a:gd name="T44" fmla="*/ 94 w 127"/>
                  <a:gd name="T45" fmla="*/ 28 h 106"/>
                  <a:gd name="T46" fmla="*/ 104 w 127"/>
                  <a:gd name="T47" fmla="*/ 35 h 106"/>
                  <a:gd name="T48" fmla="*/ 111 w 127"/>
                  <a:gd name="T49" fmla="*/ 32 h 106"/>
                  <a:gd name="T50" fmla="*/ 115 w 127"/>
                  <a:gd name="T51" fmla="*/ 28 h 106"/>
                  <a:gd name="T52" fmla="*/ 127 w 127"/>
                  <a:gd name="T53" fmla="*/ 37 h 106"/>
                  <a:gd name="T54" fmla="*/ 125 w 127"/>
                  <a:gd name="T55" fmla="*/ 49 h 106"/>
                  <a:gd name="T56" fmla="*/ 120 w 127"/>
                  <a:gd name="T57" fmla="*/ 53 h 106"/>
                  <a:gd name="T58" fmla="*/ 116 w 127"/>
                  <a:gd name="T59" fmla="*/ 58 h 106"/>
                  <a:gd name="T60" fmla="*/ 118 w 127"/>
                  <a:gd name="T61" fmla="*/ 62 h 106"/>
                  <a:gd name="T62" fmla="*/ 115 w 127"/>
                  <a:gd name="T63" fmla="*/ 62 h 106"/>
                  <a:gd name="T64" fmla="*/ 108 w 127"/>
                  <a:gd name="T65" fmla="*/ 67 h 106"/>
                  <a:gd name="T66" fmla="*/ 102 w 127"/>
                  <a:gd name="T67" fmla="*/ 76 h 106"/>
                  <a:gd name="T68" fmla="*/ 101 w 127"/>
                  <a:gd name="T69" fmla="*/ 86 h 106"/>
                  <a:gd name="T70" fmla="*/ 88 w 127"/>
                  <a:gd name="T71" fmla="*/ 97 h 106"/>
                  <a:gd name="T72" fmla="*/ 87 w 127"/>
                  <a:gd name="T73" fmla="*/ 97 h 106"/>
                  <a:gd name="T74" fmla="*/ 81 w 127"/>
                  <a:gd name="T75" fmla="*/ 98 h 106"/>
                  <a:gd name="T76" fmla="*/ 74 w 127"/>
                  <a:gd name="T77" fmla="*/ 106 h 106"/>
                  <a:gd name="T78" fmla="*/ 69 w 127"/>
                  <a:gd name="T79" fmla="*/ 97 h 106"/>
                  <a:gd name="T80" fmla="*/ 67 w 127"/>
                  <a:gd name="T81" fmla="*/ 95 h 106"/>
                  <a:gd name="T82" fmla="*/ 67 w 127"/>
                  <a:gd name="T83" fmla="*/ 93 h 106"/>
                  <a:gd name="T84" fmla="*/ 64 w 127"/>
                  <a:gd name="T85" fmla="*/ 90 h 106"/>
                  <a:gd name="T86" fmla="*/ 55 w 127"/>
                  <a:gd name="T87" fmla="*/ 88 h 106"/>
                  <a:gd name="T88" fmla="*/ 48 w 127"/>
                  <a:gd name="T89" fmla="*/ 88 h 106"/>
                  <a:gd name="T90" fmla="*/ 41 w 127"/>
                  <a:gd name="T91" fmla="*/ 81 h 106"/>
                  <a:gd name="T92" fmla="*/ 41 w 127"/>
                  <a:gd name="T93" fmla="*/ 69 h 106"/>
                  <a:gd name="T94" fmla="*/ 44 w 127"/>
                  <a:gd name="T95" fmla="*/ 63 h 106"/>
                  <a:gd name="T96" fmla="*/ 43 w 127"/>
                  <a:gd name="T97" fmla="*/ 60 h 106"/>
                  <a:gd name="T98" fmla="*/ 36 w 127"/>
                  <a:gd name="T99" fmla="*/ 55 h 106"/>
                  <a:gd name="T100" fmla="*/ 29 w 127"/>
                  <a:gd name="T101" fmla="*/ 55 h 106"/>
                  <a:gd name="T102" fmla="*/ 20 w 127"/>
                  <a:gd name="T103" fmla="*/ 60 h 106"/>
                  <a:gd name="T104" fmla="*/ 18 w 127"/>
                  <a:gd name="T105" fmla="*/ 69 h 106"/>
                  <a:gd name="T106" fmla="*/ 13 w 127"/>
                  <a:gd name="T107" fmla="*/ 67 h 106"/>
                  <a:gd name="T108" fmla="*/ 13 w 127"/>
                  <a:gd name="T109" fmla="*/ 58 h 106"/>
                  <a:gd name="T110" fmla="*/ 9 w 127"/>
                  <a:gd name="T111" fmla="*/ 56 h 106"/>
                  <a:gd name="T112" fmla="*/ 4 w 127"/>
                  <a:gd name="T113" fmla="*/ 58 h 106"/>
                  <a:gd name="T114" fmla="*/ 0 w 127"/>
                  <a:gd name="T115" fmla="*/ 56 h 106"/>
                  <a:gd name="T116" fmla="*/ 2 w 127"/>
                  <a:gd name="T117" fmla="*/ 53 h 106"/>
                  <a:gd name="T118" fmla="*/ 0 w 127"/>
                  <a:gd name="T119" fmla="*/ 49 h 106"/>
                  <a:gd name="T120" fmla="*/ 0 w 127"/>
                  <a:gd name="T121" fmla="*/ 4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7" h="106">
                    <a:moveTo>
                      <a:pt x="0" y="46"/>
                    </a:moveTo>
                    <a:lnTo>
                      <a:pt x="7" y="42"/>
                    </a:lnTo>
                    <a:lnTo>
                      <a:pt x="22" y="30"/>
                    </a:lnTo>
                    <a:lnTo>
                      <a:pt x="30" y="30"/>
                    </a:lnTo>
                    <a:lnTo>
                      <a:pt x="53" y="11"/>
                    </a:lnTo>
                    <a:lnTo>
                      <a:pt x="62" y="11"/>
                    </a:lnTo>
                    <a:lnTo>
                      <a:pt x="73" y="4"/>
                    </a:lnTo>
                    <a:lnTo>
                      <a:pt x="76" y="5"/>
                    </a:lnTo>
                    <a:lnTo>
                      <a:pt x="83" y="2"/>
                    </a:lnTo>
                    <a:lnTo>
                      <a:pt x="85" y="4"/>
                    </a:lnTo>
                    <a:lnTo>
                      <a:pt x="90" y="2"/>
                    </a:lnTo>
                    <a:lnTo>
                      <a:pt x="90" y="4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1" y="4"/>
                    </a:lnTo>
                    <a:lnTo>
                      <a:pt x="88" y="9"/>
                    </a:lnTo>
                    <a:lnTo>
                      <a:pt x="88" y="14"/>
                    </a:lnTo>
                    <a:lnTo>
                      <a:pt x="99" y="11"/>
                    </a:lnTo>
                    <a:lnTo>
                      <a:pt x="99" y="16"/>
                    </a:lnTo>
                    <a:lnTo>
                      <a:pt x="97" y="18"/>
                    </a:lnTo>
                    <a:lnTo>
                      <a:pt x="92" y="19"/>
                    </a:lnTo>
                    <a:lnTo>
                      <a:pt x="90" y="21"/>
                    </a:lnTo>
                    <a:lnTo>
                      <a:pt x="94" y="28"/>
                    </a:lnTo>
                    <a:lnTo>
                      <a:pt x="104" y="35"/>
                    </a:lnTo>
                    <a:lnTo>
                      <a:pt x="111" y="32"/>
                    </a:lnTo>
                    <a:lnTo>
                      <a:pt x="115" y="28"/>
                    </a:lnTo>
                    <a:lnTo>
                      <a:pt x="127" y="37"/>
                    </a:lnTo>
                    <a:lnTo>
                      <a:pt x="125" y="49"/>
                    </a:lnTo>
                    <a:lnTo>
                      <a:pt x="120" y="53"/>
                    </a:lnTo>
                    <a:lnTo>
                      <a:pt x="116" y="58"/>
                    </a:lnTo>
                    <a:lnTo>
                      <a:pt x="118" y="62"/>
                    </a:lnTo>
                    <a:lnTo>
                      <a:pt x="115" y="62"/>
                    </a:lnTo>
                    <a:lnTo>
                      <a:pt x="108" y="67"/>
                    </a:lnTo>
                    <a:lnTo>
                      <a:pt x="102" y="76"/>
                    </a:lnTo>
                    <a:lnTo>
                      <a:pt x="101" y="86"/>
                    </a:lnTo>
                    <a:lnTo>
                      <a:pt x="88" y="97"/>
                    </a:lnTo>
                    <a:lnTo>
                      <a:pt x="87" y="97"/>
                    </a:lnTo>
                    <a:lnTo>
                      <a:pt x="81" y="98"/>
                    </a:lnTo>
                    <a:lnTo>
                      <a:pt x="74" y="106"/>
                    </a:lnTo>
                    <a:lnTo>
                      <a:pt x="69" y="97"/>
                    </a:lnTo>
                    <a:lnTo>
                      <a:pt x="67" y="95"/>
                    </a:lnTo>
                    <a:lnTo>
                      <a:pt x="67" y="93"/>
                    </a:lnTo>
                    <a:lnTo>
                      <a:pt x="64" y="90"/>
                    </a:lnTo>
                    <a:lnTo>
                      <a:pt x="55" y="88"/>
                    </a:lnTo>
                    <a:lnTo>
                      <a:pt x="48" y="88"/>
                    </a:lnTo>
                    <a:lnTo>
                      <a:pt x="41" y="81"/>
                    </a:lnTo>
                    <a:lnTo>
                      <a:pt x="41" y="69"/>
                    </a:lnTo>
                    <a:lnTo>
                      <a:pt x="44" y="63"/>
                    </a:lnTo>
                    <a:lnTo>
                      <a:pt x="43" y="60"/>
                    </a:lnTo>
                    <a:lnTo>
                      <a:pt x="36" y="55"/>
                    </a:lnTo>
                    <a:lnTo>
                      <a:pt x="29" y="55"/>
                    </a:lnTo>
                    <a:lnTo>
                      <a:pt x="20" y="60"/>
                    </a:lnTo>
                    <a:lnTo>
                      <a:pt x="18" y="69"/>
                    </a:lnTo>
                    <a:lnTo>
                      <a:pt x="13" y="67"/>
                    </a:lnTo>
                    <a:lnTo>
                      <a:pt x="13" y="58"/>
                    </a:lnTo>
                    <a:lnTo>
                      <a:pt x="9" y="56"/>
                    </a:lnTo>
                    <a:lnTo>
                      <a:pt x="4" y="58"/>
                    </a:lnTo>
                    <a:lnTo>
                      <a:pt x="0" y="56"/>
                    </a:lnTo>
                    <a:lnTo>
                      <a:pt x="2" y="53"/>
                    </a:lnTo>
                    <a:lnTo>
                      <a:pt x="0" y="49"/>
                    </a:lnTo>
                    <a:lnTo>
                      <a:pt x="0" y="4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Freeform 337">
                <a:extLst>
                  <a:ext uri="{FF2B5EF4-FFF2-40B4-BE49-F238E27FC236}">
                    <a16:creationId xmlns:a16="http://schemas.microsoft.com/office/drawing/2014/main" id="{CD08568F-75CA-7A52-8987-FAC59CF78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3636"/>
                <a:ext cx="28" cy="22"/>
              </a:xfrm>
              <a:custGeom>
                <a:avLst/>
                <a:gdLst>
                  <a:gd name="T0" fmla="*/ 0 w 56"/>
                  <a:gd name="T1" fmla="*/ 9 h 44"/>
                  <a:gd name="T2" fmla="*/ 4 w 56"/>
                  <a:gd name="T3" fmla="*/ 2 h 44"/>
                  <a:gd name="T4" fmla="*/ 14 w 56"/>
                  <a:gd name="T5" fmla="*/ 2 h 44"/>
                  <a:gd name="T6" fmla="*/ 16 w 56"/>
                  <a:gd name="T7" fmla="*/ 4 h 44"/>
                  <a:gd name="T8" fmla="*/ 16 w 56"/>
                  <a:gd name="T9" fmla="*/ 2 h 44"/>
                  <a:gd name="T10" fmla="*/ 21 w 56"/>
                  <a:gd name="T11" fmla="*/ 4 h 44"/>
                  <a:gd name="T12" fmla="*/ 28 w 56"/>
                  <a:gd name="T13" fmla="*/ 2 h 44"/>
                  <a:gd name="T14" fmla="*/ 30 w 56"/>
                  <a:gd name="T15" fmla="*/ 4 h 44"/>
                  <a:gd name="T16" fmla="*/ 34 w 56"/>
                  <a:gd name="T17" fmla="*/ 2 h 44"/>
                  <a:gd name="T18" fmla="*/ 34 w 56"/>
                  <a:gd name="T19" fmla="*/ 0 h 44"/>
                  <a:gd name="T20" fmla="*/ 35 w 56"/>
                  <a:gd name="T21" fmla="*/ 0 h 44"/>
                  <a:gd name="T22" fmla="*/ 35 w 56"/>
                  <a:gd name="T23" fmla="*/ 6 h 44"/>
                  <a:gd name="T24" fmla="*/ 37 w 56"/>
                  <a:gd name="T25" fmla="*/ 6 h 44"/>
                  <a:gd name="T26" fmla="*/ 37 w 56"/>
                  <a:gd name="T27" fmla="*/ 9 h 44"/>
                  <a:gd name="T28" fmla="*/ 41 w 56"/>
                  <a:gd name="T29" fmla="*/ 9 h 44"/>
                  <a:gd name="T30" fmla="*/ 39 w 56"/>
                  <a:gd name="T31" fmla="*/ 6 h 44"/>
                  <a:gd name="T32" fmla="*/ 42 w 56"/>
                  <a:gd name="T33" fmla="*/ 6 h 44"/>
                  <a:gd name="T34" fmla="*/ 42 w 56"/>
                  <a:gd name="T35" fmla="*/ 9 h 44"/>
                  <a:gd name="T36" fmla="*/ 44 w 56"/>
                  <a:gd name="T37" fmla="*/ 11 h 44"/>
                  <a:gd name="T38" fmla="*/ 44 w 56"/>
                  <a:gd name="T39" fmla="*/ 9 h 44"/>
                  <a:gd name="T40" fmla="*/ 46 w 56"/>
                  <a:gd name="T41" fmla="*/ 11 h 44"/>
                  <a:gd name="T42" fmla="*/ 46 w 56"/>
                  <a:gd name="T43" fmla="*/ 14 h 44"/>
                  <a:gd name="T44" fmla="*/ 48 w 56"/>
                  <a:gd name="T45" fmla="*/ 14 h 44"/>
                  <a:gd name="T46" fmla="*/ 49 w 56"/>
                  <a:gd name="T47" fmla="*/ 14 h 44"/>
                  <a:gd name="T48" fmla="*/ 53 w 56"/>
                  <a:gd name="T49" fmla="*/ 14 h 44"/>
                  <a:gd name="T50" fmla="*/ 51 w 56"/>
                  <a:gd name="T51" fmla="*/ 20 h 44"/>
                  <a:gd name="T52" fmla="*/ 53 w 56"/>
                  <a:gd name="T53" fmla="*/ 23 h 44"/>
                  <a:gd name="T54" fmla="*/ 53 w 56"/>
                  <a:gd name="T55" fmla="*/ 28 h 44"/>
                  <a:gd name="T56" fmla="*/ 56 w 56"/>
                  <a:gd name="T57" fmla="*/ 34 h 44"/>
                  <a:gd name="T58" fmla="*/ 55 w 56"/>
                  <a:gd name="T59" fmla="*/ 37 h 44"/>
                  <a:gd name="T60" fmla="*/ 55 w 56"/>
                  <a:gd name="T61" fmla="*/ 41 h 44"/>
                  <a:gd name="T62" fmla="*/ 51 w 56"/>
                  <a:gd name="T63" fmla="*/ 44 h 44"/>
                  <a:gd name="T64" fmla="*/ 46 w 56"/>
                  <a:gd name="T65" fmla="*/ 42 h 44"/>
                  <a:gd name="T66" fmla="*/ 41 w 56"/>
                  <a:gd name="T67" fmla="*/ 39 h 44"/>
                  <a:gd name="T68" fmla="*/ 39 w 56"/>
                  <a:gd name="T69" fmla="*/ 35 h 44"/>
                  <a:gd name="T70" fmla="*/ 23 w 56"/>
                  <a:gd name="T71" fmla="*/ 23 h 44"/>
                  <a:gd name="T72" fmla="*/ 19 w 56"/>
                  <a:gd name="T73" fmla="*/ 23 h 44"/>
                  <a:gd name="T74" fmla="*/ 12 w 56"/>
                  <a:gd name="T75" fmla="*/ 20 h 44"/>
                  <a:gd name="T76" fmla="*/ 9 w 56"/>
                  <a:gd name="T77" fmla="*/ 23 h 44"/>
                  <a:gd name="T78" fmla="*/ 7 w 56"/>
                  <a:gd name="T79" fmla="*/ 21 h 44"/>
                  <a:gd name="T80" fmla="*/ 5 w 56"/>
                  <a:gd name="T81" fmla="*/ 21 h 44"/>
                  <a:gd name="T82" fmla="*/ 0 w 56"/>
                  <a:gd name="T83" fmla="*/ 21 h 44"/>
                  <a:gd name="T84" fmla="*/ 2 w 56"/>
                  <a:gd name="T85" fmla="*/ 14 h 44"/>
                  <a:gd name="T86" fmla="*/ 0 w 56"/>
                  <a:gd name="T87" fmla="*/ 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6" h="44">
                    <a:moveTo>
                      <a:pt x="0" y="9"/>
                    </a:moveTo>
                    <a:lnTo>
                      <a:pt x="4" y="2"/>
                    </a:lnTo>
                    <a:lnTo>
                      <a:pt x="14" y="2"/>
                    </a:lnTo>
                    <a:lnTo>
                      <a:pt x="16" y="4"/>
                    </a:lnTo>
                    <a:lnTo>
                      <a:pt x="16" y="2"/>
                    </a:lnTo>
                    <a:lnTo>
                      <a:pt x="21" y="4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4" y="2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5" y="6"/>
                    </a:lnTo>
                    <a:lnTo>
                      <a:pt x="37" y="6"/>
                    </a:lnTo>
                    <a:lnTo>
                      <a:pt x="37" y="9"/>
                    </a:lnTo>
                    <a:lnTo>
                      <a:pt x="41" y="9"/>
                    </a:lnTo>
                    <a:lnTo>
                      <a:pt x="39" y="6"/>
                    </a:lnTo>
                    <a:lnTo>
                      <a:pt x="42" y="6"/>
                    </a:lnTo>
                    <a:lnTo>
                      <a:pt x="42" y="9"/>
                    </a:lnTo>
                    <a:lnTo>
                      <a:pt x="44" y="11"/>
                    </a:lnTo>
                    <a:lnTo>
                      <a:pt x="44" y="9"/>
                    </a:lnTo>
                    <a:lnTo>
                      <a:pt x="46" y="11"/>
                    </a:lnTo>
                    <a:lnTo>
                      <a:pt x="46" y="14"/>
                    </a:lnTo>
                    <a:lnTo>
                      <a:pt x="48" y="14"/>
                    </a:lnTo>
                    <a:lnTo>
                      <a:pt x="49" y="14"/>
                    </a:lnTo>
                    <a:lnTo>
                      <a:pt x="53" y="14"/>
                    </a:lnTo>
                    <a:lnTo>
                      <a:pt x="51" y="20"/>
                    </a:lnTo>
                    <a:lnTo>
                      <a:pt x="53" y="23"/>
                    </a:lnTo>
                    <a:lnTo>
                      <a:pt x="53" y="28"/>
                    </a:lnTo>
                    <a:lnTo>
                      <a:pt x="56" y="34"/>
                    </a:lnTo>
                    <a:lnTo>
                      <a:pt x="55" y="37"/>
                    </a:lnTo>
                    <a:lnTo>
                      <a:pt x="55" y="41"/>
                    </a:lnTo>
                    <a:lnTo>
                      <a:pt x="51" y="44"/>
                    </a:lnTo>
                    <a:lnTo>
                      <a:pt x="46" y="42"/>
                    </a:lnTo>
                    <a:lnTo>
                      <a:pt x="41" y="39"/>
                    </a:lnTo>
                    <a:lnTo>
                      <a:pt x="39" y="35"/>
                    </a:lnTo>
                    <a:lnTo>
                      <a:pt x="23" y="23"/>
                    </a:lnTo>
                    <a:lnTo>
                      <a:pt x="19" y="23"/>
                    </a:lnTo>
                    <a:lnTo>
                      <a:pt x="12" y="20"/>
                    </a:lnTo>
                    <a:lnTo>
                      <a:pt x="9" y="23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0" y="21"/>
                    </a:lnTo>
                    <a:lnTo>
                      <a:pt x="2" y="14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Freeform 338">
                <a:extLst>
                  <a:ext uri="{FF2B5EF4-FFF2-40B4-BE49-F238E27FC236}">
                    <a16:creationId xmlns:a16="http://schemas.microsoft.com/office/drawing/2014/main" id="{317FCECE-440F-39E7-69ED-007230B50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3694"/>
                <a:ext cx="24" cy="21"/>
              </a:xfrm>
              <a:custGeom>
                <a:avLst/>
                <a:gdLst>
                  <a:gd name="T0" fmla="*/ 0 w 47"/>
                  <a:gd name="T1" fmla="*/ 30 h 42"/>
                  <a:gd name="T2" fmla="*/ 3 w 47"/>
                  <a:gd name="T3" fmla="*/ 23 h 42"/>
                  <a:gd name="T4" fmla="*/ 2 w 47"/>
                  <a:gd name="T5" fmla="*/ 20 h 42"/>
                  <a:gd name="T6" fmla="*/ 3 w 47"/>
                  <a:gd name="T7" fmla="*/ 18 h 42"/>
                  <a:gd name="T8" fmla="*/ 10 w 47"/>
                  <a:gd name="T9" fmla="*/ 20 h 42"/>
                  <a:gd name="T10" fmla="*/ 9 w 47"/>
                  <a:gd name="T11" fmla="*/ 16 h 42"/>
                  <a:gd name="T12" fmla="*/ 10 w 47"/>
                  <a:gd name="T13" fmla="*/ 11 h 42"/>
                  <a:gd name="T14" fmla="*/ 19 w 47"/>
                  <a:gd name="T15" fmla="*/ 4 h 42"/>
                  <a:gd name="T16" fmla="*/ 21 w 47"/>
                  <a:gd name="T17" fmla="*/ 7 h 42"/>
                  <a:gd name="T18" fmla="*/ 24 w 47"/>
                  <a:gd name="T19" fmla="*/ 4 h 42"/>
                  <a:gd name="T20" fmla="*/ 26 w 47"/>
                  <a:gd name="T21" fmla="*/ 4 h 42"/>
                  <a:gd name="T22" fmla="*/ 35 w 47"/>
                  <a:gd name="T23" fmla="*/ 2 h 42"/>
                  <a:gd name="T24" fmla="*/ 37 w 47"/>
                  <a:gd name="T25" fmla="*/ 0 h 42"/>
                  <a:gd name="T26" fmla="*/ 40 w 47"/>
                  <a:gd name="T27" fmla="*/ 2 h 42"/>
                  <a:gd name="T28" fmla="*/ 42 w 47"/>
                  <a:gd name="T29" fmla="*/ 4 h 42"/>
                  <a:gd name="T30" fmla="*/ 44 w 47"/>
                  <a:gd name="T31" fmla="*/ 4 h 42"/>
                  <a:gd name="T32" fmla="*/ 47 w 47"/>
                  <a:gd name="T33" fmla="*/ 7 h 42"/>
                  <a:gd name="T34" fmla="*/ 44 w 47"/>
                  <a:gd name="T35" fmla="*/ 9 h 42"/>
                  <a:gd name="T36" fmla="*/ 44 w 47"/>
                  <a:gd name="T37" fmla="*/ 11 h 42"/>
                  <a:gd name="T38" fmla="*/ 47 w 47"/>
                  <a:gd name="T39" fmla="*/ 14 h 42"/>
                  <a:gd name="T40" fmla="*/ 47 w 47"/>
                  <a:gd name="T41" fmla="*/ 16 h 42"/>
                  <a:gd name="T42" fmla="*/ 44 w 47"/>
                  <a:gd name="T43" fmla="*/ 16 h 42"/>
                  <a:gd name="T44" fmla="*/ 42 w 47"/>
                  <a:gd name="T45" fmla="*/ 21 h 42"/>
                  <a:gd name="T46" fmla="*/ 37 w 47"/>
                  <a:gd name="T47" fmla="*/ 21 h 42"/>
                  <a:gd name="T48" fmla="*/ 28 w 47"/>
                  <a:gd name="T49" fmla="*/ 32 h 42"/>
                  <a:gd name="T50" fmla="*/ 24 w 47"/>
                  <a:gd name="T51" fmla="*/ 30 h 42"/>
                  <a:gd name="T52" fmla="*/ 21 w 47"/>
                  <a:gd name="T53" fmla="*/ 34 h 42"/>
                  <a:gd name="T54" fmla="*/ 19 w 47"/>
                  <a:gd name="T55" fmla="*/ 42 h 42"/>
                  <a:gd name="T56" fmla="*/ 16 w 47"/>
                  <a:gd name="T57" fmla="*/ 42 h 42"/>
                  <a:gd name="T58" fmla="*/ 16 w 47"/>
                  <a:gd name="T59" fmla="*/ 37 h 42"/>
                  <a:gd name="T60" fmla="*/ 12 w 47"/>
                  <a:gd name="T61" fmla="*/ 35 h 42"/>
                  <a:gd name="T62" fmla="*/ 5 w 47"/>
                  <a:gd name="T63" fmla="*/ 34 h 42"/>
                  <a:gd name="T64" fmla="*/ 2 w 47"/>
                  <a:gd name="T65" fmla="*/ 35 h 42"/>
                  <a:gd name="T66" fmla="*/ 0 w 47"/>
                  <a:gd name="T67" fmla="*/ 32 h 42"/>
                  <a:gd name="T68" fmla="*/ 0 w 47"/>
                  <a:gd name="T69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7" h="42">
                    <a:moveTo>
                      <a:pt x="0" y="30"/>
                    </a:moveTo>
                    <a:lnTo>
                      <a:pt x="3" y="23"/>
                    </a:lnTo>
                    <a:lnTo>
                      <a:pt x="2" y="20"/>
                    </a:lnTo>
                    <a:lnTo>
                      <a:pt x="3" y="18"/>
                    </a:lnTo>
                    <a:lnTo>
                      <a:pt x="10" y="20"/>
                    </a:lnTo>
                    <a:lnTo>
                      <a:pt x="9" y="16"/>
                    </a:lnTo>
                    <a:lnTo>
                      <a:pt x="10" y="11"/>
                    </a:lnTo>
                    <a:lnTo>
                      <a:pt x="19" y="4"/>
                    </a:lnTo>
                    <a:lnTo>
                      <a:pt x="21" y="7"/>
                    </a:lnTo>
                    <a:lnTo>
                      <a:pt x="24" y="4"/>
                    </a:lnTo>
                    <a:lnTo>
                      <a:pt x="26" y="4"/>
                    </a:lnTo>
                    <a:lnTo>
                      <a:pt x="35" y="2"/>
                    </a:lnTo>
                    <a:lnTo>
                      <a:pt x="37" y="0"/>
                    </a:lnTo>
                    <a:lnTo>
                      <a:pt x="40" y="2"/>
                    </a:lnTo>
                    <a:lnTo>
                      <a:pt x="42" y="4"/>
                    </a:lnTo>
                    <a:lnTo>
                      <a:pt x="44" y="4"/>
                    </a:lnTo>
                    <a:lnTo>
                      <a:pt x="47" y="7"/>
                    </a:lnTo>
                    <a:lnTo>
                      <a:pt x="44" y="9"/>
                    </a:lnTo>
                    <a:lnTo>
                      <a:pt x="44" y="11"/>
                    </a:lnTo>
                    <a:lnTo>
                      <a:pt x="47" y="14"/>
                    </a:lnTo>
                    <a:lnTo>
                      <a:pt x="47" y="16"/>
                    </a:lnTo>
                    <a:lnTo>
                      <a:pt x="44" y="16"/>
                    </a:lnTo>
                    <a:lnTo>
                      <a:pt x="42" y="21"/>
                    </a:lnTo>
                    <a:lnTo>
                      <a:pt x="37" y="21"/>
                    </a:lnTo>
                    <a:lnTo>
                      <a:pt x="28" y="32"/>
                    </a:lnTo>
                    <a:lnTo>
                      <a:pt x="24" y="30"/>
                    </a:lnTo>
                    <a:lnTo>
                      <a:pt x="21" y="34"/>
                    </a:lnTo>
                    <a:lnTo>
                      <a:pt x="19" y="42"/>
                    </a:lnTo>
                    <a:lnTo>
                      <a:pt x="16" y="42"/>
                    </a:lnTo>
                    <a:lnTo>
                      <a:pt x="16" y="37"/>
                    </a:lnTo>
                    <a:lnTo>
                      <a:pt x="12" y="35"/>
                    </a:lnTo>
                    <a:lnTo>
                      <a:pt x="5" y="34"/>
                    </a:lnTo>
                    <a:lnTo>
                      <a:pt x="2" y="35"/>
                    </a:lnTo>
                    <a:lnTo>
                      <a:pt x="0" y="32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Freeform 339">
                <a:extLst>
                  <a:ext uri="{FF2B5EF4-FFF2-40B4-BE49-F238E27FC236}">
                    <a16:creationId xmlns:a16="http://schemas.microsoft.com/office/drawing/2014/main" id="{5C845287-34C4-4D7A-F392-42733F175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3721"/>
                <a:ext cx="11" cy="8"/>
              </a:xfrm>
              <a:custGeom>
                <a:avLst/>
                <a:gdLst>
                  <a:gd name="T0" fmla="*/ 2 w 21"/>
                  <a:gd name="T1" fmla="*/ 3 h 16"/>
                  <a:gd name="T2" fmla="*/ 0 w 21"/>
                  <a:gd name="T3" fmla="*/ 16 h 16"/>
                  <a:gd name="T4" fmla="*/ 3 w 21"/>
                  <a:gd name="T5" fmla="*/ 12 h 16"/>
                  <a:gd name="T6" fmla="*/ 9 w 21"/>
                  <a:gd name="T7" fmla="*/ 10 h 16"/>
                  <a:gd name="T8" fmla="*/ 16 w 21"/>
                  <a:gd name="T9" fmla="*/ 16 h 16"/>
                  <a:gd name="T10" fmla="*/ 21 w 21"/>
                  <a:gd name="T11" fmla="*/ 16 h 16"/>
                  <a:gd name="T12" fmla="*/ 21 w 21"/>
                  <a:gd name="T13" fmla="*/ 12 h 16"/>
                  <a:gd name="T14" fmla="*/ 18 w 21"/>
                  <a:gd name="T15" fmla="*/ 12 h 16"/>
                  <a:gd name="T16" fmla="*/ 12 w 21"/>
                  <a:gd name="T17" fmla="*/ 7 h 16"/>
                  <a:gd name="T18" fmla="*/ 12 w 21"/>
                  <a:gd name="T19" fmla="*/ 5 h 16"/>
                  <a:gd name="T20" fmla="*/ 9 w 21"/>
                  <a:gd name="T21" fmla="*/ 3 h 16"/>
                  <a:gd name="T22" fmla="*/ 7 w 21"/>
                  <a:gd name="T23" fmla="*/ 0 h 16"/>
                  <a:gd name="T24" fmla="*/ 5 w 21"/>
                  <a:gd name="T25" fmla="*/ 3 h 16"/>
                  <a:gd name="T26" fmla="*/ 3 w 21"/>
                  <a:gd name="T27" fmla="*/ 2 h 16"/>
                  <a:gd name="T28" fmla="*/ 2 w 21"/>
                  <a:gd name="T2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16">
                    <a:moveTo>
                      <a:pt x="2" y="3"/>
                    </a:moveTo>
                    <a:lnTo>
                      <a:pt x="0" y="16"/>
                    </a:lnTo>
                    <a:lnTo>
                      <a:pt x="3" y="12"/>
                    </a:lnTo>
                    <a:lnTo>
                      <a:pt x="9" y="10"/>
                    </a:lnTo>
                    <a:lnTo>
                      <a:pt x="16" y="16"/>
                    </a:lnTo>
                    <a:lnTo>
                      <a:pt x="21" y="16"/>
                    </a:lnTo>
                    <a:lnTo>
                      <a:pt x="21" y="12"/>
                    </a:lnTo>
                    <a:lnTo>
                      <a:pt x="18" y="12"/>
                    </a:lnTo>
                    <a:lnTo>
                      <a:pt x="12" y="7"/>
                    </a:lnTo>
                    <a:lnTo>
                      <a:pt x="12" y="5"/>
                    </a:lnTo>
                    <a:lnTo>
                      <a:pt x="9" y="3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3" y="2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Freeform 340">
                <a:extLst>
                  <a:ext uri="{FF2B5EF4-FFF2-40B4-BE49-F238E27FC236}">
                    <a16:creationId xmlns:a16="http://schemas.microsoft.com/office/drawing/2014/main" id="{A54159B6-67BC-9ED6-CCA0-51324D6C3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9" y="3094"/>
                <a:ext cx="306" cy="256"/>
              </a:xfrm>
              <a:custGeom>
                <a:avLst/>
                <a:gdLst>
                  <a:gd name="T0" fmla="*/ 104 w 612"/>
                  <a:gd name="T1" fmla="*/ 113 h 512"/>
                  <a:gd name="T2" fmla="*/ 97 w 612"/>
                  <a:gd name="T3" fmla="*/ 130 h 512"/>
                  <a:gd name="T4" fmla="*/ 109 w 612"/>
                  <a:gd name="T5" fmla="*/ 136 h 512"/>
                  <a:gd name="T6" fmla="*/ 114 w 612"/>
                  <a:gd name="T7" fmla="*/ 143 h 512"/>
                  <a:gd name="T8" fmla="*/ 169 w 612"/>
                  <a:gd name="T9" fmla="*/ 160 h 512"/>
                  <a:gd name="T10" fmla="*/ 167 w 612"/>
                  <a:gd name="T11" fmla="*/ 206 h 512"/>
                  <a:gd name="T12" fmla="*/ 111 w 612"/>
                  <a:gd name="T13" fmla="*/ 209 h 512"/>
                  <a:gd name="T14" fmla="*/ 70 w 612"/>
                  <a:gd name="T15" fmla="*/ 206 h 512"/>
                  <a:gd name="T16" fmla="*/ 39 w 612"/>
                  <a:gd name="T17" fmla="*/ 194 h 512"/>
                  <a:gd name="T18" fmla="*/ 0 w 612"/>
                  <a:gd name="T19" fmla="*/ 234 h 512"/>
                  <a:gd name="T20" fmla="*/ 19 w 612"/>
                  <a:gd name="T21" fmla="*/ 243 h 512"/>
                  <a:gd name="T22" fmla="*/ 18 w 612"/>
                  <a:gd name="T23" fmla="*/ 257 h 512"/>
                  <a:gd name="T24" fmla="*/ 26 w 612"/>
                  <a:gd name="T25" fmla="*/ 259 h 512"/>
                  <a:gd name="T26" fmla="*/ 60 w 612"/>
                  <a:gd name="T27" fmla="*/ 255 h 512"/>
                  <a:gd name="T28" fmla="*/ 86 w 612"/>
                  <a:gd name="T29" fmla="*/ 269 h 512"/>
                  <a:gd name="T30" fmla="*/ 76 w 612"/>
                  <a:gd name="T31" fmla="*/ 297 h 512"/>
                  <a:gd name="T32" fmla="*/ 104 w 612"/>
                  <a:gd name="T33" fmla="*/ 332 h 512"/>
                  <a:gd name="T34" fmla="*/ 158 w 612"/>
                  <a:gd name="T35" fmla="*/ 339 h 512"/>
                  <a:gd name="T36" fmla="*/ 167 w 612"/>
                  <a:gd name="T37" fmla="*/ 378 h 512"/>
                  <a:gd name="T38" fmla="*/ 137 w 612"/>
                  <a:gd name="T39" fmla="*/ 397 h 512"/>
                  <a:gd name="T40" fmla="*/ 174 w 612"/>
                  <a:gd name="T41" fmla="*/ 408 h 512"/>
                  <a:gd name="T42" fmla="*/ 225 w 612"/>
                  <a:gd name="T43" fmla="*/ 424 h 512"/>
                  <a:gd name="T44" fmla="*/ 262 w 612"/>
                  <a:gd name="T45" fmla="*/ 413 h 512"/>
                  <a:gd name="T46" fmla="*/ 253 w 612"/>
                  <a:gd name="T47" fmla="*/ 441 h 512"/>
                  <a:gd name="T48" fmla="*/ 285 w 612"/>
                  <a:gd name="T49" fmla="*/ 468 h 512"/>
                  <a:gd name="T50" fmla="*/ 286 w 612"/>
                  <a:gd name="T51" fmla="*/ 482 h 512"/>
                  <a:gd name="T52" fmla="*/ 304 w 612"/>
                  <a:gd name="T53" fmla="*/ 512 h 512"/>
                  <a:gd name="T54" fmla="*/ 336 w 612"/>
                  <a:gd name="T55" fmla="*/ 445 h 512"/>
                  <a:gd name="T56" fmla="*/ 351 w 612"/>
                  <a:gd name="T57" fmla="*/ 406 h 512"/>
                  <a:gd name="T58" fmla="*/ 367 w 612"/>
                  <a:gd name="T59" fmla="*/ 376 h 512"/>
                  <a:gd name="T60" fmla="*/ 397 w 612"/>
                  <a:gd name="T61" fmla="*/ 332 h 512"/>
                  <a:gd name="T62" fmla="*/ 460 w 612"/>
                  <a:gd name="T63" fmla="*/ 355 h 512"/>
                  <a:gd name="T64" fmla="*/ 443 w 612"/>
                  <a:gd name="T65" fmla="*/ 382 h 512"/>
                  <a:gd name="T66" fmla="*/ 478 w 612"/>
                  <a:gd name="T67" fmla="*/ 403 h 512"/>
                  <a:gd name="T68" fmla="*/ 459 w 612"/>
                  <a:gd name="T69" fmla="*/ 429 h 512"/>
                  <a:gd name="T70" fmla="*/ 462 w 612"/>
                  <a:gd name="T71" fmla="*/ 448 h 512"/>
                  <a:gd name="T72" fmla="*/ 496 w 612"/>
                  <a:gd name="T73" fmla="*/ 461 h 512"/>
                  <a:gd name="T74" fmla="*/ 518 w 612"/>
                  <a:gd name="T75" fmla="*/ 457 h 512"/>
                  <a:gd name="T76" fmla="*/ 575 w 612"/>
                  <a:gd name="T77" fmla="*/ 462 h 512"/>
                  <a:gd name="T78" fmla="*/ 543 w 612"/>
                  <a:gd name="T79" fmla="*/ 406 h 512"/>
                  <a:gd name="T80" fmla="*/ 536 w 612"/>
                  <a:gd name="T81" fmla="*/ 357 h 512"/>
                  <a:gd name="T82" fmla="*/ 561 w 612"/>
                  <a:gd name="T83" fmla="*/ 380 h 512"/>
                  <a:gd name="T84" fmla="*/ 571 w 612"/>
                  <a:gd name="T85" fmla="*/ 364 h 512"/>
                  <a:gd name="T86" fmla="*/ 564 w 612"/>
                  <a:gd name="T87" fmla="*/ 315 h 512"/>
                  <a:gd name="T88" fmla="*/ 548 w 612"/>
                  <a:gd name="T89" fmla="*/ 259 h 512"/>
                  <a:gd name="T90" fmla="*/ 532 w 612"/>
                  <a:gd name="T91" fmla="*/ 227 h 512"/>
                  <a:gd name="T92" fmla="*/ 550 w 612"/>
                  <a:gd name="T93" fmla="*/ 160 h 512"/>
                  <a:gd name="T94" fmla="*/ 568 w 612"/>
                  <a:gd name="T95" fmla="*/ 144 h 512"/>
                  <a:gd name="T96" fmla="*/ 590 w 612"/>
                  <a:gd name="T97" fmla="*/ 132 h 512"/>
                  <a:gd name="T98" fmla="*/ 594 w 612"/>
                  <a:gd name="T99" fmla="*/ 118 h 512"/>
                  <a:gd name="T100" fmla="*/ 548 w 612"/>
                  <a:gd name="T101" fmla="*/ 107 h 512"/>
                  <a:gd name="T102" fmla="*/ 496 w 612"/>
                  <a:gd name="T103" fmla="*/ 120 h 512"/>
                  <a:gd name="T104" fmla="*/ 469 w 612"/>
                  <a:gd name="T105" fmla="*/ 100 h 512"/>
                  <a:gd name="T106" fmla="*/ 416 w 612"/>
                  <a:gd name="T107" fmla="*/ 55 h 512"/>
                  <a:gd name="T108" fmla="*/ 323 w 612"/>
                  <a:gd name="T109" fmla="*/ 0 h 512"/>
                  <a:gd name="T110" fmla="*/ 297 w 612"/>
                  <a:gd name="T111" fmla="*/ 76 h 512"/>
                  <a:gd name="T112" fmla="*/ 292 w 612"/>
                  <a:gd name="T113" fmla="*/ 109 h 512"/>
                  <a:gd name="T114" fmla="*/ 283 w 612"/>
                  <a:gd name="T115" fmla="*/ 128 h 512"/>
                  <a:gd name="T116" fmla="*/ 264 w 612"/>
                  <a:gd name="T117" fmla="*/ 136 h 512"/>
                  <a:gd name="T118" fmla="*/ 200 w 612"/>
                  <a:gd name="T119" fmla="*/ 104 h 512"/>
                  <a:gd name="T120" fmla="*/ 167 w 612"/>
                  <a:gd name="T121" fmla="*/ 92 h 512"/>
                  <a:gd name="T122" fmla="*/ 141 w 612"/>
                  <a:gd name="T123" fmla="*/ 79 h 512"/>
                  <a:gd name="T124" fmla="*/ 121 w 612"/>
                  <a:gd name="T125" fmla="*/ 85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12" h="512">
                    <a:moveTo>
                      <a:pt x="107" y="88"/>
                    </a:moveTo>
                    <a:lnTo>
                      <a:pt x="104" y="113"/>
                    </a:lnTo>
                    <a:lnTo>
                      <a:pt x="93" y="116"/>
                    </a:lnTo>
                    <a:lnTo>
                      <a:pt x="97" y="130"/>
                    </a:lnTo>
                    <a:lnTo>
                      <a:pt x="105" y="139"/>
                    </a:lnTo>
                    <a:lnTo>
                      <a:pt x="109" y="136"/>
                    </a:lnTo>
                    <a:lnTo>
                      <a:pt x="118" y="139"/>
                    </a:lnTo>
                    <a:lnTo>
                      <a:pt x="114" y="143"/>
                    </a:lnTo>
                    <a:lnTo>
                      <a:pt x="121" y="151"/>
                    </a:lnTo>
                    <a:lnTo>
                      <a:pt x="169" y="160"/>
                    </a:lnTo>
                    <a:lnTo>
                      <a:pt x="176" y="183"/>
                    </a:lnTo>
                    <a:lnTo>
                      <a:pt x="167" y="206"/>
                    </a:lnTo>
                    <a:lnTo>
                      <a:pt x="130" y="195"/>
                    </a:lnTo>
                    <a:lnTo>
                      <a:pt x="111" y="209"/>
                    </a:lnTo>
                    <a:lnTo>
                      <a:pt x="84" y="211"/>
                    </a:lnTo>
                    <a:lnTo>
                      <a:pt x="70" y="206"/>
                    </a:lnTo>
                    <a:lnTo>
                      <a:pt x="74" y="195"/>
                    </a:lnTo>
                    <a:lnTo>
                      <a:pt x="39" y="194"/>
                    </a:lnTo>
                    <a:lnTo>
                      <a:pt x="18" y="201"/>
                    </a:lnTo>
                    <a:lnTo>
                      <a:pt x="0" y="234"/>
                    </a:lnTo>
                    <a:lnTo>
                      <a:pt x="9" y="246"/>
                    </a:lnTo>
                    <a:lnTo>
                      <a:pt x="19" y="243"/>
                    </a:lnTo>
                    <a:lnTo>
                      <a:pt x="30" y="248"/>
                    </a:lnTo>
                    <a:lnTo>
                      <a:pt x="18" y="257"/>
                    </a:lnTo>
                    <a:lnTo>
                      <a:pt x="21" y="266"/>
                    </a:lnTo>
                    <a:lnTo>
                      <a:pt x="26" y="259"/>
                    </a:lnTo>
                    <a:lnTo>
                      <a:pt x="51" y="262"/>
                    </a:lnTo>
                    <a:lnTo>
                      <a:pt x="60" y="255"/>
                    </a:lnTo>
                    <a:lnTo>
                      <a:pt x="63" y="266"/>
                    </a:lnTo>
                    <a:lnTo>
                      <a:pt x="86" y="269"/>
                    </a:lnTo>
                    <a:lnTo>
                      <a:pt x="90" y="283"/>
                    </a:lnTo>
                    <a:lnTo>
                      <a:pt x="76" y="297"/>
                    </a:lnTo>
                    <a:lnTo>
                      <a:pt x="77" y="311"/>
                    </a:lnTo>
                    <a:lnTo>
                      <a:pt x="104" y="332"/>
                    </a:lnTo>
                    <a:lnTo>
                      <a:pt x="153" y="343"/>
                    </a:lnTo>
                    <a:lnTo>
                      <a:pt x="158" y="339"/>
                    </a:lnTo>
                    <a:lnTo>
                      <a:pt x="165" y="345"/>
                    </a:lnTo>
                    <a:lnTo>
                      <a:pt x="167" y="378"/>
                    </a:lnTo>
                    <a:lnTo>
                      <a:pt x="141" y="389"/>
                    </a:lnTo>
                    <a:lnTo>
                      <a:pt x="137" y="397"/>
                    </a:lnTo>
                    <a:lnTo>
                      <a:pt x="158" y="394"/>
                    </a:lnTo>
                    <a:lnTo>
                      <a:pt x="174" y="408"/>
                    </a:lnTo>
                    <a:lnTo>
                      <a:pt x="193" y="408"/>
                    </a:lnTo>
                    <a:lnTo>
                      <a:pt x="225" y="424"/>
                    </a:lnTo>
                    <a:lnTo>
                      <a:pt x="237" y="413"/>
                    </a:lnTo>
                    <a:lnTo>
                      <a:pt x="262" y="413"/>
                    </a:lnTo>
                    <a:lnTo>
                      <a:pt x="264" y="427"/>
                    </a:lnTo>
                    <a:lnTo>
                      <a:pt x="253" y="441"/>
                    </a:lnTo>
                    <a:lnTo>
                      <a:pt x="290" y="459"/>
                    </a:lnTo>
                    <a:lnTo>
                      <a:pt x="285" y="468"/>
                    </a:lnTo>
                    <a:lnTo>
                      <a:pt x="271" y="471"/>
                    </a:lnTo>
                    <a:lnTo>
                      <a:pt x="286" y="482"/>
                    </a:lnTo>
                    <a:lnTo>
                      <a:pt x="293" y="501"/>
                    </a:lnTo>
                    <a:lnTo>
                      <a:pt x="304" y="512"/>
                    </a:lnTo>
                    <a:lnTo>
                      <a:pt x="318" y="459"/>
                    </a:lnTo>
                    <a:lnTo>
                      <a:pt x="336" y="445"/>
                    </a:lnTo>
                    <a:lnTo>
                      <a:pt x="336" y="425"/>
                    </a:lnTo>
                    <a:lnTo>
                      <a:pt x="351" y="406"/>
                    </a:lnTo>
                    <a:lnTo>
                      <a:pt x="355" y="389"/>
                    </a:lnTo>
                    <a:lnTo>
                      <a:pt x="367" y="376"/>
                    </a:lnTo>
                    <a:lnTo>
                      <a:pt x="385" y="339"/>
                    </a:lnTo>
                    <a:lnTo>
                      <a:pt x="397" y="332"/>
                    </a:lnTo>
                    <a:lnTo>
                      <a:pt x="399" y="325"/>
                    </a:lnTo>
                    <a:lnTo>
                      <a:pt x="460" y="355"/>
                    </a:lnTo>
                    <a:lnTo>
                      <a:pt x="446" y="369"/>
                    </a:lnTo>
                    <a:lnTo>
                      <a:pt x="443" y="382"/>
                    </a:lnTo>
                    <a:lnTo>
                      <a:pt x="448" y="390"/>
                    </a:lnTo>
                    <a:lnTo>
                      <a:pt x="478" y="403"/>
                    </a:lnTo>
                    <a:lnTo>
                      <a:pt x="478" y="415"/>
                    </a:lnTo>
                    <a:lnTo>
                      <a:pt x="459" y="429"/>
                    </a:lnTo>
                    <a:lnTo>
                      <a:pt x="455" y="439"/>
                    </a:lnTo>
                    <a:lnTo>
                      <a:pt x="462" y="448"/>
                    </a:lnTo>
                    <a:lnTo>
                      <a:pt x="490" y="452"/>
                    </a:lnTo>
                    <a:lnTo>
                      <a:pt x="496" y="461"/>
                    </a:lnTo>
                    <a:lnTo>
                      <a:pt x="508" y="466"/>
                    </a:lnTo>
                    <a:lnTo>
                      <a:pt x="518" y="457"/>
                    </a:lnTo>
                    <a:lnTo>
                      <a:pt x="552" y="480"/>
                    </a:lnTo>
                    <a:lnTo>
                      <a:pt x="575" y="462"/>
                    </a:lnTo>
                    <a:lnTo>
                      <a:pt x="576" y="461"/>
                    </a:lnTo>
                    <a:lnTo>
                      <a:pt x="543" y="406"/>
                    </a:lnTo>
                    <a:lnTo>
                      <a:pt x="548" y="389"/>
                    </a:lnTo>
                    <a:lnTo>
                      <a:pt x="536" y="357"/>
                    </a:lnTo>
                    <a:lnTo>
                      <a:pt x="557" y="374"/>
                    </a:lnTo>
                    <a:lnTo>
                      <a:pt x="561" y="380"/>
                    </a:lnTo>
                    <a:lnTo>
                      <a:pt x="568" y="374"/>
                    </a:lnTo>
                    <a:lnTo>
                      <a:pt x="571" y="364"/>
                    </a:lnTo>
                    <a:lnTo>
                      <a:pt x="559" y="316"/>
                    </a:lnTo>
                    <a:lnTo>
                      <a:pt x="564" y="315"/>
                    </a:lnTo>
                    <a:lnTo>
                      <a:pt x="543" y="274"/>
                    </a:lnTo>
                    <a:lnTo>
                      <a:pt x="548" y="259"/>
                    </a:lnTo>
                    <a:lnTo>
                      <a:pt x="539" y="250"/>
                    </a:lnTo>
                    <a:lnTo>
                      <a:pt x="532" y="227"/>
                    </a:lnTo>
                    <a:lnTo>
                      <a:pt x="529" y="181"/>
                    </a:lnTo>
                    <a:lnTo>
                      <a:pt x="550" y="160"/>
                    </a:lnTo>
                    <a:lnTo>
                      <a:pt x="550" y="146"/>
                    </a:lnTo>
                    <a:lnTo>
                      <a:pt x="568" y="144"/>
                    </a:lnTo>
                    <a:lnTo>
                      <a:pt x="575" y="134"/>
                    </a:lnTo>
                    <a:lnTo>
                      <a:pt x="590" y="132"/>
                    </a:lnTo>
                    <a:lnTo>
                      <a:pt x="612" y="137"/>
                    </a:lnTo>
                    <a:lnTo>
                      <a:pt x="594" y="118"/>
                    </a:lnTo>
                    <a:lnTo>
                      <a:pt x="576" y="109"/>
                    </a:lnTo>
                    <a:lnTo>
                      <a:pt x="548" y="107"/>
                    </a:lnTo>
                    <a:lnTo>
                      <a:pt x="520" y="123"/>
                    </a:lnTo>
                    <a:lnTo>
                      <a:pt x="496" y="120"/>
                    </a:lnTo>
                    <a:lnTo>
                      <a:pt x="487" y="102"/>
                    </a:lnTo>
                    <a:lnTo>
                      <a:pt x="469" y="100"/>
                    </a:lnTo>
                    <a:lnTo>
                      <a:pt x="441" y="85"/>
                    </a:lnTo>
                    <a:lnTo>
                      <a:pt x="416" y="55"/>
                    </a:lnTo>
                    <a:lnTo>
                      <a:pt x="397" y="39"/>
                    </a:lnTo>
                    <a:lnTo>
                      <a:pt x="323" y="0"/>
                    </a:lnTo>
                    <a:lnTo>
                      <a:pt x="322" y="44"/>
                    </a:lnTo>
                    <a:lnTo>
                      <a:pt x="297" y="76"/>
                    </a:lnTo>
                    <a:lnTo>
                      <a:pt x="299" y="93"/>
                    </a:lnTo>
                    <a:lnTo>
                      <a:pt x="292" y="109"/>
                    </a:lnTo>
                    <a:lnTo>
                      <a:pt x="297" y="116"/>
                    </a:lnTo>
                    <a:lnTo>
                      <a:pt x="283" y="128"/>
                    </a:lnTo>
                    <a:lnTo>
                      <a:pt x="271" y="127"/>
                    </a:lnTo>
                    <a:lnTo>
                      <a:pt x="264" y="136"/>
                    </a:lnTo>
                    <a:lnTo>
                      <a:pt x="228" y="134"/>
                    </a:lnTo>
                    <a:lnTo>
                      <a:pt x="200" y="104"/>
                    </a:lnTo>
                    <a:lnTo>
                      <a:pt x="188" y="109"/>
                    </a:lnTo>
                    <a:lnTo>
                      <a:pt x="167" y="92"/>
                    </a:lnTo>
                    <a:lnTo>
                      <a:pt x="146" y="88"/>
                    </a:lnTo>
                    <a:lnTo>
                      <a:pt x="141" y="79"/>
                    </a:lnTo>
                    <a:lnTo>
                      <a:pt x="128" y="97"/>
                    </a:lnTo>
                    <a:lnTo>
                      <a:pt x="121" y="85"/>
                    </a:lnTo>
                    <a:lnTo>
                      <a:pt x="107" y="8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Freeform 341">
                <a:extLst>
                  <a:ext uri="{FF2B5EF4-FFF2-40B4-BE49-F238E27FC236}">
                    <a16:creationId xmlns:a16="http://schemas.microsoft.com/office/drawing/2014/main" id="{D886835B-D47B-1EF8-C5CD-4F8016B57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3314"/>
                <a:ext cx="101" cy="52"/>
              </a:xfrm>
              <a:custGeom>
                <a:avLst/>
                <a:gdLst>
                  <a:gd name="T0" fmla="*/ 42 w 202"/>
                  <a:gd name="T1" fmla="*/ 43 h 104"/>
                  <a:gd name="T2" fmla="*/ 45 w 202"/>
                  <a:gd name="T3" fmla="*/ 41 h 104"/>
                  <a:gd name="T4" fmla="*/ 47 w 202"/>
                  <a:gd name="T5" fmla="*/ 43 h 104"/>
                  <a:gd name="T6" fmla="*/ 52 w 202"/>
                  <a:gd name="T7" fmla="*/ 48 h 104"/>
                  <a:gd name="T8" fmla="*/ 56 w 202"/>
                  <a:gd name="T9" fmla="*/ 53 h 104"/>
                  <a:gd name="T10" fmla="*/ 59 w 202"/>
                  <a:gd name="T11" fmla="*/ 58 h 104"/>
                  <a:gd name="T12" fmla="*/ 63 w 202"/>
                  <a:gd name="T13" fmla="*/ 60 h 104"/>
                  <a:gd name="T14" fmla="*/ 65 w 202"/>
                  <a:gd name="T15" fmla="*/ 62 h 104"/>
                  <a:gd name="T16" fmla="*/ 66 w 202"/>
                  <a:gd name="T17" fmla="*/ 64 h 104"/>
                  <a:gd name="T18" fmla="*/ 72 w 202"/>
                  <a:gd name="T19" fmla="*/ 64 h 104"/>
                  <a:gd name="T20" fmla="*/ 77 w 202"/>
                  <a:gd name="T21" fmla="*/ 67 h 104"/>
                  <a:gd name="T22" fmla="*/ 80 w 202"/>
                  <a:gd name="T23" fmla="*/ 67 h 104"/>
                  <a:gd name="T24" fmla="*/ 82 w 202"/>
                  <a:gd name="T25" fmla="*/ 71 h 104"/>
                  <a:gd name="T26" fmla="*/ 86 w 202"/>
                  <a:gd name="T27" fmla="*/ 73 h 104"/>
                  <a:gd name="T28" fmla="*/ 87 w 202"/>
                  <a:gd name="T29" fmla="*/ 74 h 104"/>
                  <a:gd name="T30" fmla="*/ 91 w 202"/>
                  <a:gd name="T31" fmla="*/ 76 h 104"/>
                  <a:gd name="T32" fmla="*/ 93 w 202"/>
                  <a:gd name="T33" fmla="*/ 80 h 104"/>
                  <a:gd name="T34" fmla="*/ 95 w 202"/>
                  <a:gd name="T35" fmla="*/ 81 h 104"/>
                  <a:gd name="T36" fmla="*/ 96 w 202"/>
                  <a:gd name="T37" fmla="*/ 87 h 104"/>
                  <a:gd name="T38" fmla="*/ 100 w 202"/>
                  <a:gd name="T39" fmla="*/ 85 h 104"/>
                  <a:gd name="T40" fmla="*/ 103 w 202"/>
                  <a:gd name="T41" fmla="*/ 85 h 104"/>
                  <a:gd name="T42" fmla="*/ 105 w 202"/>
                  <a:gd name="T43" fmla="*/ 85 h 104"/>
                  <a:gd name="T44" fmla="*/ 107 w 202"/>
                  <a:gd name="T45" fmla="*/ 87 h 104"/>
                  <a:gd name="T46" fmla="*/ 112 w 202"/>
                  <a:gd name="T47" fmla="*/ 85 h 104"/>
                  <a:gd name="T48" fmla="*/ 114 w 202"/>
                  <a:gd name="T49" fmla="*/ 83 h 104"/>
                  <a:gd name="T50" fmla="*/ 117 w 202"/>
                  <a:gd name="T51" fmla="*/ 83 h 104"/>
                  <a:gd name="T52" fmla="*/ 119 w 202"/>
                  <a:gd name="T53" fmla="*/ 85 h 104"/>
                  <a:gd name="T54" fmla="*/ 123 w 202"/>
                  <a:gd name="T55" fmla="*/ 85 h 104"/>
                  <a:gd name="T56" fmla="*/ 124 w 202"/>
                  <a:gd name="T57" fmla="*/ 88 h 104"/>
                  <a:gd name="T58" fmla="*/ 128 w 202"/>
                  <a:gd name="T59" fmla="*/ 92 h 104"/>
                  <a:gd name="T60" fmla="*/ 130 w 202"/>
                  <a:gd name="T61" fmla="*/ 94 h 104"/>
                  <a:gd name="T62" fmla="*/ 133 w 202"/>
                  <a:gd name="T63" fmla="*/ 97 h 104"/>
                  <a:gd name="T64" fmla="*/ 138 w 202"/>
                  <a:gd name="T65" fmla="*/ 97 h 104"/>
                  <a:gd name="T66" fmla="*/ 138 w 202"/>
                  <a:gd name="T67" fmla="*/ 101 h 104"/>
                  <a:gd name="T68" fmla="*/ 140 w 202"/>
                  <a:gd name="T69" fmla="*/ 104 h 104"/>
                  <a:gd name="T70" fmla="*/ 144 w 202"/>
                  <a:gd name="T71" fmla="*/ 104 h 104"/>
                  <a:gd name="T72" fmla="*/ 147 w 202"/>
                  <a:gd name="T73" fmla="*/ 104 h 104"/>
                  <a:gd name="T74" fmla="*/ 154 w 202"/>
                  <a:gd name="T75" fmla="*/ 104 h 104"/>
                  <a:gd name="T76" fmla="*/ 158 w 202"/>
                  <a:gd name="T77" fmla="*/ 102 h 104"/>
                  <a:gd name="T78" fmla="*/ 161 w 202"/>
                  <a:gd name="T79" fmla="*/ 104 h 104"/>
                  <a:gd name="T80" fmla="*/ 165 w 202"/>
                  <a:gd name="T81" fmla="*/ 102 h 104"/>
                  <a:gd name="T82" fmla="*/ 170 w 202"/>
                  <a:gd name="T83" fmla="*/ 101 h 104"/>
                  <a:gd name="T84" fmla="*/ 177 w 202"/>
                  <a:gd name="T85" fmla="*/ 101 h 104"/>
                  <a:gd name="T86" fmla="*/ 182 w 202"/>
                  <a:gd name="T87" fmla="*/ 101 h 104"/>
                  <a:gd name="T88" fmla="*/ 189 w 202"/>
                  <a:gd name="T89" fmla="*/ 101 h 104"/>
                  <a:gd name="T90" fmla="*/ 195 w 202"/>
                  <a:gd name="T91" fmla="*/ 102 h 104"/>
                  <a:gd name="T92" fmla="*/ 198 w 202"/>
                  <a:gd name="T93" fmla="*/ 101 h 104"/>
                  <a:gd name="T94" fmla="*/ 195 w 202"/>
                  <a:gd name="T95" fmla="*/ 67 h 104"/>
                  <a:gd name="T96" fmla="*/ 184 w 202"/>
                  <a:gd name="T97" fmla="*/ 51 h 104"/>
                  <a:gd name="T98" fmla="*/ 163 w 202"/>
                  <a:gd name="T99" fmla="*/ 13 h 104"/>
                  <a:gd name="T100" fmla="*/ 126 w 202"/>
                  <a:gd name="T101" fmla="*/ 27 h 104"/>
                  <a:gd name="T102" fmla="*/ 102 w 202"/>
                  <a:gd name="T103" fmla="*/ 13 h 104"/>
                  <a:gd name="T104" fmla="*/ 79 w 202"/>
                  <a:gd name="T105" fmla="*/ 15 h 104"/>
                  <a:gd name="T106" fmla="*/ 33 w 202"/>
                  <a:gd name="T107" fmla="*/ 2 h 104"/>
                  <a:gd name="T108" fmla="*/ 28 w 202"/>
                  <a:gd name="T109" fmla="*/ 3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2" h="104">
                    <a:moveTo>
                      <a:pt x="38" y="43"/>
                    </a:moveTo>
                    <a:lnTo>
                      <a:pt x="42" y="43"/>
                    </a:lnTo>
                    <a:lnTo>
                      <a:pt x="44" y="41"/>
                    </a:lnTo>
                    <a:lnTo>
                      <a:pt x="45" y="41"/>
                    </a:lnTo>
                    <a:lnTo>
                      <a:pt x="45" y="43"/>
                    </a:lnTo>
                    <a:lnTo>
                      <a:pt x="47" y="43"/>
                    </a:lnTo>
                    <a:lnTo>
                      <a:pt x="49" y="44"/>
                    </a:lnTo>
                    <a:lnTo>
                      <a:pt x="52" y="48"/>
                    </a:lnTo>
                    <a:lnTo>
                      <a:pt x="54" y="51"/>
                    </a:lnTo>
                    <a:lnTo>
                      <a:pt x="56" y="53"/>
                    </a:lnTo>
                    <a:lnTo>
                      <a:pt x="58" y="55"/>
                    </a:lnTo>
                    <a:lnTo>
                      <a:pt x="59" y="58"/>
                    </a:lnTo>
                    <a:lnTo>
                      <a:pt x="61" y="60"/>
                    </a:lnTo>
                    <a:lnTo>
                      <a:pt x="63" y="60"/>
                    </a:lnTo>
                    <a:lnTo>
                      <a:pt x="65" y="60"/>
                    </a:lnTo>
                    <a:lnTo>
                      <a:pt x="65" y="62"/>
                    </a:lnTo>
                    <a:lnTo>
                      <a:pt x="65" y="64"/>
                    </a:lnTo>
                    <a:lnTo>
                      <a:pt x="66" y="64"/>
                    </a:lnTo>
                    <a:lnTo>
                      <a:pt x="68" y="65"/>
                    </a:lnTo>
                    <a:lnTo>
                      <a:pt x="72" y="64"/>
                    </a:lnTo>
                    <a:lnTo>
                      <a:pt x="75" y="65"/>
                    </a:lnTo>
                    <a:lnTo>
                      <a:pt x="77" y="67"/>
                    </a:lnTo>
                    <a:lnTo>
                      <a:pt x="79" y="67"/>
                    </a:lnTo>
                    <a:lnTo>
                      <a:pt x="80" y="67"/>
                    </a:lnTo>
                    <a:lnTo>
                      <a:pt x="80" y="69"/>
                    </a:lnTo>
                    <a:lnTo>
                      <a:pt x="82" y="71"/>
                    </a:lnTo>
                    <a:lnTo>
                      <a:pt x="84" y="71"/>
                    </a:lnTo>
                    <a:lnTo>
                      <a:pt x="86" y="73"/>
                    </a:lnTo>
                    <a:lnTo>
                      <a:pt x="86" y="74"/>
                    </a:lnTo>
                    <a:lnTo>
                      <a:pt x="87" y="74"/>
                    </a:lnTo>
                    <a:lnTo>
                      <a:pt x="89" y="74"/>
                    </a:lnTo>
                    <a:lnTo>
                      <a:pt x="91" y="76"/>
                    </a:lnTo>
                    <a:lnTo>
                      <a:pt x="93" y="78"/>
                    </a:lnTo>
                    <a:lnTo>
                      <a:pt x="93" y="80"/>
                    </a:lnTo>
                    <a:lnTo>
                      <a:pt x="95" y="80"/>
                    </a:lnTo>
                    <a:lnTo>
                      <a:pt x="95" y="81"/>
                    </a:lnTo>
                    <a:lnTo>
                      <a:pt x="96" y="85"/>
                    </a:lnTo>
                    <a:lnTo>
                      <a:pt x="96" y="87"/>
                    </a:lnTo>
                    <a:lnTo>
                      <a:pt x="98" y="87"/>
                    </a:lnTo>
                    <a:lnTo>
                      <a:pt x="100" y="85"/>
                    </a:lnTo>
                    <a:lnTo>
                      <a:pt x="102" y="85"/>
                    </a:lnTo>
                    <a:lnTo>
                      <a:pt x="103" y="85"/>
                    </a:lnTo>
                    <a:lnTo>
                      <a:pt x="103" y="87"/>
                    </a:lnTo>
                    <a:lnTo>
                      <a:pt x="105" y="85"/>
                    </a:lnTo>
                    <a:lnTo>
                      <a:pt x="107" y="85"/>
                    </a:lnTo>
                    <a:lnTo>
                      <a:pt x="107" y="87"/>
                    </a:lnTo>
                    <a:lnTo>
                      <a:pt x="109" y="85"/>
                    </a:lnTo>
                    <a:lnTo>
                      <a:pt x="112" y="85"/>
                    </a:lnTo>
                    <a:lnTo>
                      <a:pt x="114" y="85"/>
                    </a:lnTo>
                    <a:lnTo>
                      <a:pt x="114" y="83"/>
                    </a:lnTo>
                    <a:lnTo>
                      <a:pt x="116" y="81"/>
                    </a:lnTo>
                    <a:lnTo>
                      <a:pt x="117" y="83"/>
                    </a:lnTo>
                    <a:lnTo>
                      <a:pt x="117" y="85"/>
                    </a:lnTo>
                    <a:lnTo>
                      <a:pt x="119" y="85"/>
                    </a:lnTo>
                    <a:lnTo>
                      <a:pt x="121" y="85"/>
                    </a:lnTo>
                    <a:lnTo>
                      <a:pt x="123" y="85"/>
                    </a:lnTo>
                    <a:lnTo>
                      <a:pt x="123" y="87"/>
                    </a:lnTo>
                    <a:lnTo>
                      <a:pt x="124" y="88"/>
                    </a:lnTo>
                    <a:lnTo>
                      <a:pt x="124" y="90"/>
                    </a:lnTo>
                    <a:lnTo>
                      <a:pt x="128" y="92"/>
                    </a:lnTo>
                    <a:lnTo>
                      <a:pt x="130" y="92"/>
                    </a:lnTo>
                    <a:lnTo>
                      <a:pt x="130" y="94"/>
                    </a:lnTo>
                    <a:lnTo>
                      <a:pt x="131" y="95"/>
                    </a:lnTo>
                    <a:lnTo>
                      <a:pt x="133" y="97"/>
                    </a:lnTo>
                    <a:lnTo>
                      <a:pt x="137" y="97"/>
                    </a:lnTo>
                    <a:lnTo>
                      <a:pt x="138" y="97"/>
                    </a:lnTo>
                    <a:lnTo>
                      <a:pt x="138" y="99"/>
                    </a:lnTo>
                    <a:lnTo>
                      <a:pt x="138" y="101"/>
                    </a:lnTo>
                    <a:lnTo>
                      <a:pt x="138" y="102"/>
                    </a:lnTo>
                    <a:lnTo>
                      <a:pt x="140" y="104"/>
                    </a:lnTo>
                    <a:lnTo>
                      <a:pt x="142" y="104"/>
                    </a:lnTo>
                    <a:lnTo>
                      <a:pt x="144" y="104"/>
                    </a:lnTo>
                    <a:lnTo>
                      <a:pt x="145" y="104"/>
                    </a:lnTo>
                    <a:lnTo>
                      <a:pt x="147" y="104"/>
                    </a:lnTo>
                    <a:lnTo>
                      <a:pt x="151" y="104"/>
                    </a:lnTo>
                    <a:lnTo>
                      <a:pt x="154" y="104"/>
                    </a:lnTo>
                    <a:lnTo>
                      <a:pt x="156" y="102"/>
                    </a:lnTo>
                    <a:lnTo>
                      <a:pt x="158" y="102"/>
                    </a:lnTo>
                    <a:lnTo>
                      <a:pt x="160" y="102"/>
                    </a:lnTo>
                    <a:lnTo>
                      <a:pt x="161" y="104"/>
                    </a:lnTo>
                    <a:lnTo>
                      <a:pt x="163" y="104"/>
                    </a:lnTo>
                    <a:lnTo>
                      <a:pt x="165" y="102"/>
                    </a:lnTo>
                    <a:lnTo>
                      <a:pt x="168" y="101"/>
                    </a:lnTo>
                    <a:lnTo>
                      <a:pt x="170" y="101"/>
                    </a:lnTo>
                    <a:lnTo>
                      <a:pt x="175" y="102"/>
                    </a:lnTo>
                    <a:lnTo>
                      <a:pt x="177" y="101"/>
                    </a:lnTo>
                    <a:lnTo>
                      <a:pt x="181" y="101"/>
                    </a:lnTo>
                    <a:lnTo>
                      <a:pt x="182" y="101"/>
                    </a:lnTo>
                    <a:lnTo>
                      <a:pt x="184" y="101"/>
                    </a:lnTo>
                    <a:lnTo>
                      <a:pt x="189" y="101"/>
                    </a:lnTo>
                    <a:lnTo>
                      <a:pt x="193" y="102"/>
                    </a:lnTo>
                    <a:lnTo>
                      <a:pt x="195" y="102"/>
                    </a:lnTo>
                    <a:lnTo>
                      <a:pt x="196" y="101"/>
                    </a:lnTo>
                    <a:lnTo>
                      <a:pt x="198" y="101"/>
                    </a:lnTo>
                    <a:lnTo>
                      <a:pt x="202" y="97"/>
                    </a:lnTo>
                    <a:lnTo>
                      <a:pt x="195" y="67"/>
                    </a:lnTo>
                    <a:lnTo>
                      <a:pt x="189" y="60"/>
                    </a:lnTo>
                    <a:lnTo>
                      <a:pt x="184" y="51"/>
                    </a:lnTo>
                    <a:lnTo>
                      <a:pt x="175" y="34"/>
                    </a:lnTo>
                    <a:lnTo>
                      <a:pt x="163" y="13"/>
                    </a:lnTo>
                    <a:lnTo>
                      <a:pt x="142" y="16"/>
                    </a:lnTo>
                    <a:lnTo>
                      <a:pt x="126" y="27"/>
                    </a:lnTo>
                    <a:lnTo>
                      <a:pt x="121" y="22"/>
                    </a:lnTo>
                    <a:lnTo>
                      <a:pt x="102" y="13"/>
                    </a:lnTo>
                    <a:lnTo>
                      <a:pt x="95" y="22"/>
                    </a:lnTo>
                    <a:lnTo>
                      <a:pt x="79" y="15"/>
                    </a:lnTo>
                    <a:lnTo>
                      <a:pt x="58" y="0"/>
                    </a:lnTo>
                    <a:lnTo>
                      <a:pt x="33" y="2"/>
                    </a:lnTo>
                    <a:lnTo>
                      <a:pt x="0" y="20"/>
                    </a:lnTo>
                    <a:lnTo>
                      <a:pt x="28" y="36"/>
                    </a:lnTo>
                    <a:lnTo>
                      <a:pt x="38" y="4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Freeform 342">
                <a:extLst>
                  <a:ext uri="{FF2B5EF4-FFF2-40B4-BE49-F238E27FC236}">
                    <a16:creationId xmlns:a16="http://schemas.microsoft.com/office/drawing/2014/main" id="{330F4DC9-8A0A-4E26-71FE-601983020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5" y="3148"/>
                <a:ext cx="4" cy="5"/>
              </a:xfrm>
              <a:custGeom>
                <a:avLst/>
                <a:gdLst>
                  <a:gd name="T0" fmla="*/ 4 w 7"/>
                  <a:gd name="T1" fmla="*/ 11 h 11"/>
                  <a:gd name="T2" fmla="*/ 7 w 7"/>
                  <a:gd name="T3" fmla="*/ 7 h 11"/>
                  <a:gd name="T4" fmla="*/ 0 w 7"/>
                  <a:gd name="T5" fmla="*/ 0 h 11"/>
                  <a:gd name="T6" fmla="*/ 4 w 7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1">
                    <a:moveTo>
                      <a:pt x="4" y="11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4" y="1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Freeform 343">
                <a:extLst>
                  <a:ext uri="{FF2B5EF4-FFF2-40B4-BE49-F238E27FC236}">
                    <a16:creationId xmlns:a16="http://schemas.microsoft.com/office/drawing/2014/main" id="{483D7AEC-DB0F-330E-7213-56DB9B3C6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9" y="3151"/>
                <a:ext cx="5" cy="3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2 h 6"/>
                  <a:gd name="T4" fmla="*/ 6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6" y="6"/>
                    </a:moveTo>
                    <a:lnTo>
                      <a:pt x="9" y="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Freeform 344">
                <a:extLst>
                  <a:ext uri="{FF2B5EF4-FFF2-40B4-BE49-F238E27FC236}">
                    <a16:creationId xmlns:a16="http://schemas.microsoft.com/office/drawing/2014/main" id="{B798879F-3D50-B56D-E6DC-FF5FF1EE9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5" y="3211"/>
                <a:ext cx="226" cy="151"/>
              </a:xfrm>
              <a:custGeom>
                <a:avLst/>
                <a:gdLst>
                  <a:gd name="T0" fmla="*/ 51 w 452"/>
                  <a:gd name="T1" fmla="*/ 133 h 302"/>
                  <a:gd name="T2" fmla="*/ 81 w 452"/>
                  <a:gd name="T3" fmla="*/ 216 h 302"/>
                  <a:gd name="T4" fmla="*/ 111 w 452"/>
                  <a:gd name="T5" fmla="*/ 230 h 302"/>
                  <a:gd name="T6" fmla="*/ 187 w 452"/>
                  <a:gd name="T7" fmla="*/ 225 h 302"/>
                  <a:gd name="T8" fmla="*/ 245 w 452"/>
                  <a:gd name="T9" fmla="*/ 205 h 302"/>
                  <a:gd name="T10" fmla="*/ 282 w 452"/>
                  <a:gd name="T11" fmla="*/ 227 h 302"/>
                  <a:gd name="T12" fmla="*/ 308 w 452"/>
                  <a:gd name="T13" fmla="*/ 227 h 302"/>
                  <a:gd name="T14" fmla="*/ 329 w 452"/>
                  <a:gd name="T15" fmla="*/ 221 h 302"/>
                  <a:gd name="T16" fmla="*/ 362 w 452"/>
                  <a:gd name="T17" fmla="*/ 239 h 302"/>
                  <a:gd name="T18" fmla="*/ 376 w 452"/>
                  <a:gd name="T19" fmla="*/ 265 h 302"/>
                  <a:gd name="T20" fmla="*/ 389 w 452"/>
                  <a:gd name="T21" fmla="*/ 302 h 302"/>
                  <a:gd name="T22" fmla="*/ 401 w 452"/>
                  <a:gd name="T23" fmla="*/ 299 h 302"/>
                  <a:gd name="T24" fmla="*/ 406 w 452"/>
                  <a:gd name="T25" fmla="*/ 300 h 302"/>
                  <a:gd name="T26" fmla="*/ 412 w 452"/>
                  <a:gd name="T27" fmla="*/ 300 h 302"/>
                  <a:gd name="T28" fmla="*/ 415 w 452"/>
                  <a:gd name="T29" fmla="*/ 299 h 302"/>
                  <a:gd name="T30" fmla="*/ 419 w 452"/>
                  <a:gd name="T31" fmla="*/ 295 h 302"/>
                  <a:gd name="T32" fmla="*/ 422 w 452"/>
                  <a:gd name="T33" fmla="*/ 292 h 302"/>
                  <a:gd name="T34" fmla="*/ 424 w 452"/>
                  <a:gd name="T35" fmla="*/ 286 h 302"/>
                  <a:gd name="T36" fmla="*/ 427 w 452"/>
                  <a:gd name="T37" fmla="*/ 283 h 302"/>
                  <a:gd name="T38" fmla="*/ 431 w 452"/>
                  <a:gd name="T39" fmla="*/ 281 h 302"/>
                  <a:gd name="T40" fmla="*/ 438 w 452"/>
                  <a:gd name="T41" fmla="*/ 281 h 302"/>
                  <a:gd name="T42" fmla="*/ 441 w 452"/>
                  <a:gd name="T43" fmla="*/ 279 h 302"/>
                  <a:gd name="T44" fmla="*/ 445 w 452"/>
                  <a:gd name="T45" fmla="*/ 279 h 302"/>
                  <a:gd name="T46" fmla="*/ 452 w 452"/>
                  <a:gd name="T47" fmla="*/ 278 h 302"/>
                  <a:gd name="T48" fmla="*/ 434 w 452"/>
                  <a:gd name="T49" fmla="*/ 248 h 302"/>
                  <a:gd name="T50" fmla="*/ 433 w 452"/>
                  <a:gd name="T51" fmla="*/ 234 h 302"/>
                  <a:gd name="T52" fmla="*/ 401 w 452"/>
                  <a:gd name="T53" fmla="*/ 207 h 302"/>
                  <a:gd name="T54" fmla="*/ 410 w 452"/>
                  <a:gd name="T55" fmla="*/ 179 h 302"/>
                  <a:gd name="T56" fmla="*/ 373 w 452"/>
                  <a:gd name="T57" fmla="*/ 190 h 302"/>
                  <a:gd name="T58" fmla="*/ 322 w 452"/>
                  <a:gd name="T59" fmla="*/ 174 h 302"/>
                  <a:gd name="T60" fmla="*/ 285 w 452"/>
                  <a:gd name="T61" fmla="*/ 163 h 302"/>
                  <a:gd name="T62" fmla="*/ 315 w 452"/>
                  <a:gd name="T63" fmla="*/ 144 h 302"/>
                  <a:gd name="T64" fmla="*/ 306 w 452"/>
                  <a:gd name="T65" fmla="*/ 105 h 302"/>
                  <a:gd name="T66" fmla="*/ 252 w 452"/>
                  <a:gd name="T67" fmla="*/ 98 h 302"/>
                  <a:gd name="T68" fmla="*/ 224 w 452"/>
                  <a:gd name="T69" fmla="*/ 63 h 302"/>
                  <a:gd name="T70" fmla="*/ 234 w 452"/>
                  <a:gd name="T71" fmla="*/ 35 h 302"/>
                  <a:gd name="T72" fmla="*/ 208 w 452"/>
                  <a:gd name="T73" fmla="*/ 21 h 302"/>
                  <a:gd name="T74" fmla="*/ 174 w 452"/>
                  <a:gd name="T75" fmla="*/ 25 h 302"/>
                  <a:gd name="T76" fmla="*/ 166 w 452"/>
                  <a:gd name="T77" fmla="*/ 23 h 302"/>
                  <a:gd name="T78" fmla="*/ 167 w 452"/>
                  <a:gd name="T79" fmla="*/ 9 h 302"/>
                  <a:gd name="T80" fmla="*/ 148 w 452"/>
                  <a:gd name="T81" fmla="*/ 0 h 302"/>
                  <a:gd name="T82" fmla="*/ 137 w 452"/>
                  <a:gd name="T83" fmla="*/ 19 h 302"/>
                  <a:gd name="T84" fmla="*/ 67 w 452"/>
                  <a:gd name="T85" fmla="*/ 53 h 302"/>
                  <a:gd name="T86" fmla="*/ 278 w 452"/>
                  <a:gd name="T87" fmla="*/ 135 h 302"/>
                  <a:gd name="T88" fmla="*/ 274 w 452"/>
                  <a:gd name="T89" fmla="*/ 119 h 302"/>
                  <a:gd name="T90" fmla="*/ 231 w 452"/>
                  <a:gd name="T91" fmla="*/ 102 h 302"/>
                  <a:gd name="T92" fmla="*/ 185 w 452"/>
                  <a:gd name="T93" fmla="*/ 98 h 302"/>
                  <a:gd name="T94" fmla="*/ 224 w 452"/>
                  <a:gd name="T95" fmla="*/ 121 h 302"/>
                  <a:gd name="T96" fmla="*/ 248 w 452"/>
                  <a:gd name="T97" fmla="*/ 153 h 302"/>
                  <a:gd name="T98" fmla="*/ 0 w 452"/>
                  <a:gd name="T99" fmla="*/ 9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52" h="302">
                    <a:moveTo>
                      <a:pt x="0" y="91"/>
                    </a:moveTo>
                    <a:lnTo>
                      <a:pt x="51" y="133"/>
                    </a:lnTo>
                    <a:lnTo>
                      <a:pt x="46" y="179"/>
                    </a:lnTo>
                    <a:lnTo>
                      <a:pt x="81" y="216"/>
                    </a:lnTo>
                    <a:lnTo>
                      <a:pt x="78" y="227"/>
                    </a:lnTo>
                    <a:lnTo>
                      <a:pt x="111" y="230"/>
                    </a:lnTo>
                    <a:lnTo>
                      <a:pt x="160" y="211"/>
                    </a:lnTo>
                    <a:lnTo>
                      <a:pt x="187" y="225"/>
                    </a:lnTo>
                    <a:lnTo>
                      <a:pt x="220" y="207"/>
                    </a:lnTo>
                    <a:lnTo>
                      <a:pt x="245" y="205"/>
                    </a:lnTo>
                    <a:lnTo>
                      <a:pt x="266" y="220"/>
                    </a:lnTo>
                    <a:lnTo>
                      <a:pt x="282" y="227"/>
                    </a:lnTo>
                    <a:lnTo>
                      <a:pt x="289" y="218"/>
                    </a:lnTo>
                    <a:lnTo>
                      <a:pt x="308" y="227"/>
                    </a:lnTo>
                    <a:lnTo>
                      <a:pt x="313" y="232"/>
                    </a:lnTo>
                    <a:lnTo>
                      <a:pt x="329" y="221"/>
                    </a:lnTo>
                    <a:lnTo>
                      <a:pt x="350" y="218"/>
                    </a:lnTo>
                    <a:lnTo>
                      <a:pt x="362" y="239"/>
                    </a:lnTo>
                    <a:lnTo>
                      <a:pt x="371" y="256"/>
                    </a:lnTo>
                    <a:lnTo>
                      <a:pt x="376" y="265"/>
                    </a:lnTo>
                    <a:lnTo>
                      <a:pt x="382" y="272"/>
                    </a:lnTo>
                    <a:lnTo>
                      <a:pt x="389" y="302"/>
                    </a:lnTo>
                    <a:lnTo>
                      <a:pt x="392" y="302"/>
                    </a:lnTo>
                    <a:lnTo>
                      <a:pt x="401" y="299"/>
                    </a:lnTo>
                    <a:lnTo>
                      <a:pt x="403" y="299"/>
                    </a:lnTo>
                    <a:lnTo>
                      <a:pt x="406" y="300"/>
                    </a:lnTo>
                    <a:lnTo>
                      <a:pt x="410" y="299"/>
                    </a:lnTo>
                    <a:lnTo>
                      <a:pt x="412" y="300"/>
                    </a:lnTo>
                    <a:lnTo>
                      <a:pt x="413" y="300"/>
                    </a:lnTo>
                    <a:lnTo>
                      <a:pt x="415" y="299"/>
                    </a:lnTo>
                    <a:lnTo>
                      <a:pt x="417" y="297"/>
                    </a:lnTo>
                    <a:lnTo>
                      <a:pt x="419" y="295"/>
                    </a:lnTo>
                    <a:lnTo>
                      <a:pt x="420" y="293"/>
                    </a:lnTo>
                    <a:lnTo>
                      <a:pt x="422" y="292"/>
                    </a:lnTo>
                    <a:lnTo>
                      <a:pt x="424" y="288"/>
                    </a:lnTo>
                    <a:lnTo>
                      <a:pt x="424" y="286"/>
                    </a:lnTo>
                    <a:lnTo>
                      <a:pt x="427" y="285"/>
                    </a:lnTo>
                    <a:lnTo>
                      <a:pt x="427" y="283"/>
                    </a:lnTo>
                    <a:lnTo>
                      <a:pt x="429" y="281"/>
                    </a:lnTo>
                    <a:lnTo>
                      <a:pt x="431" y="281"/>
                    </a:lnTo>
                    <a:lnTo>
                      <a:pt x="434" y="281"/>
                    </a:lnTo>
                    <a:lnTo>
                      <a:pt x="438" y="281"/>
                    </a:lnTo>
                    <a:lnTo>
                      <a:pt x="440" y="281"/>
                    </a:lnTo>
                    <a:lnTo>
                      <a:pt x="441" y="279"/>
                    </a:lnTo>
                    <a:lnTo>
                      <a:pt x="443" y="279"/>
                    </a:lnTo>
                    <a:lnTo>
                      <a:pt x="445" y="279"/>
                    </a:lnTo>
                    <a:lnTo>
                      <a:pt x="447" y="278"/>
                    </a:lnTo>
                    <a:lnTo>
                      <a:pt x="452" y="278"/>
                    </a:lnTo>
                    <a:lnTo>
                      <a:pt x="441" y="267"/>
                    </a:lnTo>
                    <a:lnTo>
                      <a:pt x="434" y="248"/>
                    </a:lnTo>
                    <a:lnTo>
                      <a:pt x="419" y="237"/>
                    </a:lnTo>
                    <a:lnTo>
                      <a:pt x="433" y="234"/>
                    </a:lnTo>
                    <a:lnTo>
                      <a:pt x="438" y="225"/>
                    </a:lnTo>
                    <a:lnTo>
                      <a:pt x="401" y="207"/>
                    </a:lnTo>
                    <a:lnTo>
                      <a:pt x="412" y="193"/>
                    </a:lnTo>
                    <a:lnTo>
                      <a:pt x="410" y="179"/>
                    </a:lnTo>
                    <a:lnTo>
                      <a:pt x="385" y="179"/>
                    </a:lnTo>
                    <a:lnTo>
                      <a:pt x="373" y="190"/>
                    </a:lnTo>
                    <a:lnTo>
                      <a:pt x="341" y="174"/>
                    </a:lnTo>
                    <a:lnTo>
                      <a:pt x="322" y="174"/>
                    </a:lnTo>
                    <a:lnTo>
                      <a:pt x="306" y="160"/>
                    </a:lnTo>
                    <a:lnTo>
                      <a:pt x="285" y="163"/>
                    </a:lnTo>
                    <a:lnTo>
                      <a:pt x="289" y="155"/>
                    </a:lnTo>
                    <a:lnTo>
                      <a:pt x="315" y="144"/>
                    </a:lnTo>
                    <a:lnTo>
                      <a:pt x="313" y="111"/>
                    </a:lnTo>
                    <a:lnTo>
                      <a:pt x="306" y="105"/>
                    </a:lnTo>
                    <a:lnTo>
                      <a:pt x="301" y="109"/>
                    </a:lnTo>
                    <a:lnTo>
                      <a:pt x="252" y="98"/>
                    </a:lnTo>
                    <a:lnTo>
                      <a:pt x="225" y="77"/>
                    </a:lnTo>
                    <a:lnTo>
                      <a:pt x="224" y="63"/>
                    </a:lnTo>
                    <a:lnTo>
                      <a:pt x="238" y="49"/>
                    </a:lnTo>
                    <a:lnTo>
                      <a:pt x="234" y="35"/>
                    </a:lnTo>
                    <a:lnTo>
                      <a:pt x="211" y="32"/>
                    </a:lnTo>
                    <a:lnTo>
                      <a:pt x="208" y="21"/>
                    </a:lnTo>
                    <a:lnTo>
                      <a:pt x="199" y="28"/>
                    </a:lnTo>
                    <a:lnTo>
                      <a:pt x="174" y="25"/>
                    </a:lnTo>
                    <a:lnTo>
                      <a:pt x="169" y="32"/>
                    </a:lnTo>
                    <a:lnTo>
                      <a:pt x="166" y="23"/>
                    </a:lnTo>
                    <a:lnTo>
                      <a:pt x="178" y="14"/>
                    </a:lnTo>
                    <a:lnTo>
                      <a:pt x="167" y="9"/>
                    </a:lnTo>
                    <a:lnTo>
                      <a:pt x="157" y="12"/>
                    </a:lnTo>
                    <a:lnTo>
                      <a:pt x="148" y="0"/>
                    </a:lnTo>
                    <a:lnTo>
                      <a:pt x="130" y="9"/>
                    </a:lnTo>
                    <a:lnTo>
                      <a:pt x="137" y="19"/>
                    </a:lnTo>
                    <a:lnTo>
                      <a:pt x="67" y="44"/>
                    </a:lnTo>
                    <a:lnTo>
                      <a:pt x="67" y="53"/>
                    </a:lnTo>
                    <a:lnTo>
                      <a:pt x="0" y="91"/>
                    </a:lnTo>
                    <a:lnTo>
                      <a:pt x="278" y="135"/>
                    </a:lnTo>
                    <a:lnTo>
                      <a:pt x="280" y="130"/>
                    </a:lnTo>
                    <a:lnTo>
                      <a:pt x="274" y="119"/>
                    </a:lnTo>
                    <a:lnTo>
                      <a:pt x="238" y="102"/>
                    </a:lnTo>
                    <a:lnTo>
                      <a:pt x="231" y="102"/>
                    </a:lnTo>
                    <a:lnTo>
                      <a:pt x="213" y="100"/>
                    </a:lnTo>
                    <a:lnTo>
                      <a:pt x="185" y="98"/>
                    </a:lnTo>
                    <a:lnTo>
                      <a:pt x="188" y="114"/>
                    </a:lnTo>
                    <a:lnTo>
                      <a:pt x="224" y="121"/>
                    </a:lnTo>
                    <a:lnTo>
                      <a:pt x="234" y="146"/>
                    </a:lnTo>
                    <a:lnTo>
                      <a:pt x="248" y="153"/>
                    </a:lnTo>
                    <a:lnTo>
                      <a:pt x="278" y="135"/>
                    </a:lnTo>
                    <a:lnTo>
                      <a:pt x="0" y="9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Freeform 345">
                <a:extLst>
                  <a:ext uri="{FF2B5EF4-FFF2-40B4-BE49-F238E27FC236}">
                    <a16:creationId xmlns:a16="http://schemas.microsoft.com/office/drawing/2014/main" id="{963DF9D5-64F0-F72A-0D19-18B58F0E6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5" y="3211"/>
                <a:ext cx="226" cy="151"/>
              </a:xfrm>
              <a:custGeom>
                <a:avLst/>
                <a:gdLst>
                  <a:gd name="T0" fmla="*/ 51 w 452"/>
                  <a:gd name="T1" fmla="*/ 133 h 302"/>
                  <a:gd name="T2" fmla="*/ 81 w 452"/>
                  <a:gd name="T3" fmla="*/ 216 h 302"/>
                  <a:gd name="T4" fmla="*/ 111 w 452"/>
                  <a:gd name="T5" fmla="*/ 230 h 302"/>
                  <a:gd name="T6" fmla="*/ 187 w 452"/>
                  <a:gd name="T7" fmla="*/ 225 h 302"/>
                  <a:gd name="T8" fmla="*/ 245 w 452"/>
                  <a:gd name="T9" fmla="*/ 205 h 302"/>
                  <a:gd name="T10" fmla="*/ 282 w 452"/>
                  <a:gd name="T11" fmla="*/ 227 h 302"/>
                  <a:gd name="T12" fmla="*/ 308 w 452"/>
                  <a:gd name="T13" fmla="*/ 227 h 302"/>
                  <a:gd name="T14" fmla="*/ 329 w 452"/>
                  <a:gd name="T15" fmla="*/ 221 h 302"/>
                  <a:gd name="T16" fmla="*/ 362 w 452"/>
                  <a:gd name="T17" fmla="*/ 239 h 302"/>
                  <a:gd name="T18" fmla="*/ 376 w 452"/>
                  <a:gd name="T19" fmla="*/ 265 h 302"/>
                  <a:gd name="T20" fmla="*/ 389 w 452"/>
                  <a:gd name="T21" fmla="*/ 302 h 302"/>
                  <a:gd name="T22" fmla="*/ 401 w 452"/>
                  <a:gd name="T23" fmla="*/ 299 h 302"/>
                  <a:gd name="T24" fmla="*/ 406 w 452"/>
                  <a:gd name="T25" fmla="*/ 300 h 302"/>
                  <a:gd name="T26" fmla="*/ 412 w 452"/>
                  <a:gd name="T27" fmla="*/ 300 h 302"/>
                  <a:gd name="T28" fmla="*/ 415 w 452"/>
                  <a:gd name="T29" fmla="*/ 299 h 302"/>
                  <a:gd name="T30" fmla="*/ 419 w 452"/>
                  <a:gd name="T31" fmla="*/ 295 h 302"/>
                  <a:gd name="T32" fmla="*/ 422 w 452"/>
                  <a:gd name="T33" fmla="*/ 292 h 302"/>
                  <a:gd name="T34" fmla="*/ 424 w 452"/>
                  <a:gd name="T35" fmla="*/ 286 h 302"/>
                  <a:gd name="T36" fmla="*/ 427 w 452"/>
                  <a:gd name="T37" fmla="*/ 283 h 302"/>
                  <a:gd name="T38" fmla="*/ 431 w 452"/>
                  <a:gd name="T39" fmla="*/ 281 h 302"/>
                  <a:gd name="T40" fmla="*/ 438 w 452"/>
                  <a:gd name="T41" fmla="*/ 281 h 302"/>
                  <a:gd name="T42" fmla="*/ 441 w 452"/>
                  <a:gd name="T43" fmla="*/ 279 h 302"/>
                  <a:gd name="T44" fmla="*/ 445 w 452"/>
                  <a:gd name="T45" fmla="*/ 279 h 302"/>
                  <a:gd name="T46" fmla="*/ 452 w 452"/>
                  <a:gd name="T47" fmla="*/ 278 h 302"/>
                  <a:gd name="T48" fmla="*/ 434 w 452"/>
                  <a:gd name="T49" fmla="*/ 248 h 302"/>
                  <a:gd name="T50" fmla="*/ 433 w 452"/>
                  <a:gd name="T51" fmla="*/ 234 h 302"/>
                  <a:gd name="T52" fmla="*/ 401 w 452"/>
                  <a:gd name="T53" fmla="*/ 207 h 302"/>
                  <a:gd name="T54" fmla="*/ 410 w 452"/>
                  <a:gd name="T55" fmla="*/ 179 h 302"/>
                  <a:gd name="T56" fmla="*/ 373 w 452"/>
                  <a:gd name="T57" fmla="*/ 190 h 302"/>
                  <a:gd name="T58" fmla="*/ 322 w 452"/>
                  <a:gd name="T59" fmla="*/ 174 h 302"/>
                  <a:gd name="T60" fmla="*/ 285 w 452"/>
                  <a:gd name="T61" fmla="*/ 163 h 302"/>
                  <a:gd name="T62" fmla="*/ 315 w 452"/>
                  <a:gd name="T63" fmla="*/ 144 h 302"/>
                  <a:gd name="T64" fmla="*/ 306 w 452"/>
                  <a:gd name="T65" fmla="*/ 105 h 302"/>
                  <a:gd name="T66" fmla="*/ 252 w 452"/>
                  <a:gd name="T67" fmla="*/ 98 h 302"/>
                  <a:gd name="T68" fmla="*/ 224 w 452"/>
                  <a:gd name="T69" fmla="*/ 63 h 302"/>
                  <a:gd name="T70" fmla="*/ 234 w 452"/>
                  <a:gd name="T71" fmla="*/ 35 h 302"/>
                  <a:gd name="T72" fmla="*/ 208 w 452"/>
                  <a:gd name="T73" fmla="*/ 21 h 302"/>
                  <a:gd name="T74" fmla="*/ 174 w 452"/>
                  <a:gd name="T75" fmla="*/ 25 h 302"/>
                  <a:gd name="T76" fmla="*/ 166 w 452"/>
                  <a:gd name="T77" fmla="*/ 23 h 302"/>
                  <a:gd name="T78" fmla="*/ 167 w 452"/>
                  <a:gd name="T79" fmla="*/ 9 h 302"/>
                  <a:gd name="T80" fmla="*/ 148 w 452"/>
                  <a:gd name="T81" fmla="*/ 0 h 302"/>
                  <a:gd name="T82" fmla="*/ 137 w 452"/>
                  <a:gd name="T83" fmla="*/ 19 h 302"/>
                  <a:gd name="T84" fmla="*/ 67 w 452"/>
                  <a:gd name="T85" fmla="*/ 53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52" h="302">
                    <a:moveTo>
                      <a:pt x="0" y="91"/>
                    </a:moveTo>
                    <a:lnTo>
                      <a:pt x="51" y="133"/>
                    </a:lnTo>
                    <a:lnTo>
                      <a:pt x="46" y="179"/>
                    </a:lnTo>
                    <a:lnTo>
                      <a:pt x="81" y="216"/>
                    </a:lnTo>
                    <a:lnTo>
                      <a:pt x="78" y="227"/>
                    </a:lnTo>
                    <a:lnTo>
                      <a:pt x="111" y="230"/>
                    </a:lnTo>
                    <a:lnTo>
                      <a:pt x="160" y="211"/>
                    </a:lnTo>
                    <a:lnTo>
                      <a:pt x="187" y="225"/>
                    </a:lnTo>
                    <a:lnTo>
                      <a:pt x="220" y="207"/>
                    </a:lnTo>
                    <a:lnTo>
                      <a:pt x="245" y="205"/>
                    </a:lnTo>
                    <a:lnTo>
                      <a:pt x="266" y="220"/>
                    </a:lnTo>
                    <a:lnTo>
                      <a:pt x="282" y="227"/>
                    </a:lnTo>
                    <a:lnTo>
                      <a:pt x="289" y="218"/>
                    </a:lnTo>
                    <a:lnTo>
                      <a:pt x="308" y="227"/>
                    </a:lnTo>
                    <a:lnTo>
                      <a:pt x="313" y="232"/>
                    </a:lnTo>
                    <a:lnTo>
                      <a:pt x="329" y="221"/>
                    </a:lnTo>
                    <a:lnTo>
                      <a:pt x="350" y="218"/>
                    </a:lnTo>
                    <a:lnTo>
                      <a:pt x="362" y="239"/>
                    </a:lnTo>
                    <a:lnTo>
                      <a:pt x="371" y="256"/>
                    </a:lnTo>
                    <a:lnTo>
                      <a:pt x="376" y="265"/>
                    </a:lnTo>
                    <a:lnTo>
                      <a:pt x="382" y="272"/>
                    </a:lnTo>
                    <a:lnTo>
                      <a:pt x="389" y="302"/>
                    </a:lnTo>
                    <a:lnTo>
                      <a:pt x="392" y="302"/>
                    </a:lnTo>
                    <a:lnTo>
                      <a:pt x="401" y="299"/>
                    </a:lnTo>
                    <a:lnTo>
                      <a:pt x="403" y="299"/>
                    </a:lnTo>
                    <a:lnTo>
                      <a:pt x="406" y="300"/>
                    </a:lnTo>
                    <a:lnTo>
                      <a:pt x="410" y="299"/>
                    </a:lnTo>
                    <a:lnTo>
                      <a:pt x="412" y="300"/>
                    </a:lnTo>
                    <a:lnTo>
                      <a:pt x="413" y="300"/>
                    </a:lnTo>
                    <a:lnTo>
                      <a:pt x="415" y="299"/>
                    </a:lnTo>
                    <a:lnTo>
                      <a:pt x="417" y="297"/>
                    </a:lnTo>
                    <a:lnTo>
                      <a:pt x="419" y="295"/>
                    </a:lnTo>
                    <a:lnTo>
                      <a:pt x="420" y="293"/>
                    </a:lnTo>
                    <a:lnTo>
                      <a:pt x="422" y="292"/>
                    </a:lnTo>
                    <a:lnTo>
                      <a:pt x="424" y="288"/>
                    </a:lnTo>
                    <a:lnTo>
                      <a:pt x="424" y="286"/>
                    </a:lnTo>
                    <a:lnTo>
                      <a:pt x="427" y="285"/>
                    </a:lnTo>
                    <a:lnTo>
                      <a:pt x="427" y="283"/>
                    </a:lnTo>
                    <a:lnTo>
                      <a:pt x="429" y="281"/>
                    </a:lnTo>
                    <a:lnTo>
                      <a:pt x="431" y="281"/>
                    </a:lnTo>
                    <a:lnTo>
                      <a:pt x="434" y="281"/>
                    </a:lnTo>
                    <a:lnTo>
                      <a:pt x="438" y="281"/>
                    </a:lnTo>
                    <a:lnTo>
                      <a:pt x="440" y="281"/>
                    </a:lnTo>
                    <a:lnTo>
                      <a:pt x="441" y="279"/>
                    </a:lnTo>
                    <a:lnTo>
                      <a:pt x="443" y="279"/>
                    </a:lnTo>
                    <a:lnTo>
                      <a:pt x="445" y="279"/>
                    </a:lnTo>
                    <a:lnTo>
                      <a:pt x="447" y="278"/>
                    </a:lnTo>
                    <a:lnTo>
                      <a:pt x="452" y="278"/>
                    </a:lnTo>
                    <a:lnTo>
                      <a:pt x="441" y="267"/>
                    </a:lnTo>
                    <a:lnTo>
                      <a:pt x="434" y="248"/>
                    </a:lnTo>
                    <a:lnTo>
                      <a:pt x="419" y="237"/>
                    </a:lnTo>
                    <a:lnTo>
                      <a:pt x="433" y="234"/>
                    </a:lnTo>
                    <a:lnTo>
                      <a:pt x="438" y="225"/>
                    </a:lnTo>
                    <a:lnTo>
                      <a:pt x="401" y="207"/>
                    </a:lnTo>
                    <a:lnTo>
                      <a:pt x="412" y="193"/>
                    </a:lnTo>
                    <a:lnTo>
                      <a:pt x="410" y="179"/>
                    </a:lnTo>
                    <a:lnTo>
                      <a:pt x="385" y="179"/>
                    </a:lnTo>
                    <a:lnTo>
                      <a:pt x="373" y="190"/>
                    </a:lnTo>
                    <a:lnTo>
                      <a:pt x="341" y="174"/>
                    </a:lnTo>
                    <a:lnTo>
                      <a:pt x="322" y="174"/>
                    </a:lnTo>
                    <a:lnTo>
                      <a:pt x="306" y="160"/>
                    </a:lnTo>
                    <a:lnTo>
                      <a:pt x="285" y="163"/>
                    </a:lnTo>
                    <a:lnTo>
                      <a:pt x="289" y="155"/>
                    </a:lnTo>
                    <a:lnTo>
                      <a:pt x="315" y="144"/>
                    </a:lnTo>
                    <a:lnTo>
                      <a:pt x="313" y="111"/>
                    </a:lnTo>
                    <a:lnTo>
                      <a:pt x="306" y="105"/>
                    </a:lnTo>
                    <a:lnTo>
                      <a:pt x="301" y="109"/>
                    </a:lnTo>
                    <a:lnTo>
                      <a:pt x="252" y="98"/>
                    </a:lnTo>
                    <a:lnTo>
                      <a:pt x="225" y="77"/>
                    </a:lnTo>
                    <a:lnTo>
                      <a:pt x="224" y="63"/>
                    </a:lnTo>
                    <a:lnTo>
                      <a:pt x="238" y="49"/>
                    </a:lnTo>
                    <a:lnTo>
                      <a:pt x="234" y="35"/>
                    </a:lnTo>
                    <a:lnTo>
                      <a:pt x="211" y="32"/>
                    </a:lnTo>
                    <a:lnTo>
                      <a:pt x="208" y="21"/>
                    </a:lnTo>
                    <a:lnTo>
                      <a:pt x="199" y="28"/>
                    </a:lnTo>
                    <a:lnTo>
                      <a:pt x="174" y="25"/>
                    </a:lnTo>
                    <a:lnTo>
                      <a:pt x="169" y="32"/>
                    </a:lnTo>
                    <a:lnTo>
                      <a:pt x="166" y="23"/>
                    </a:lnTo>
                    <a:lnTo>
                      <a:pt x="178" y="14"/>
                    </a:lnTo>
                    <a:lnTo>
                      <a:pt x="167" y="9"/>
                    </a:lnTo>
                    <a:lnTo>
                      <a:pt x="157" y="12"/>
                    </a:lnTo>
                    <a:lnTo>
                      <a:pt x="148" y="0"/>
                    </a:lnTo>
                    <a:lnTo>
                      <a:pt x="130" y="9"/>
                    </a:lnTo>
                    <a:lnTo>
                      <a:pt x="137" y="19"/>
                    </a:lnTo>
                    <a:lnTo>
                      <a:pt x="67" y="44"/>
                    </a:lnTo>
                    <a:lnTo>
                      <a:pt x="67" y="53"/>
                    </a:lnTo>
                    <a:lnTo>
                      <a:pt x="0" y="9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Freeform 346">
                <a:extLst>
                  <a:ext uri="{FF2B5EF4-FFF2-40B4-BE49-F238E27FC236}">
                    <a16:creationId xmlns:a16="http://schemas.microsoft.com/office/drawing/2014/main" id="{08DE4A5B-754B-6457-AB8A-457347987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" y="3260"/>
                <a:ext cx="48" cy="27"/>
              </a:xfrm>
              <a:custGeom>
                <a:avLst/>
                <a:gdLst>
                  <a:gd name="T0" fmla="*/ 93 w 95"/>
                  <a:gd name="T1" fmla="*/ 37 h 55"/>
                  <a:gd name="T2" fmla="*/ 95 w 95"/>
                  <a:gd name="T3" fmla="*/ 32 h 55"/>
                  <a:gd name="T4" fmla="*/ 89 w 95"/>
                  <a:gd name="T5" fmla="*/ 21 h 55"/>
                  <a:gd name="T6" fmla="*/ 53 w 95"/>
                  <a:gd name="T7" fmla="*/ 4 h 55"/>
                  <a:gd name="T8" fmla="*/ 46 w 95"/>
                  <a:gd name="T9" fmla="*/ 4 h 55"/>
                  <a:gd name="T10" fmla="*/ 28 w 95"/>
                  <a:gd name="T11" fmla="*/ 2 h 55"/>
                  <a:gd name="T12" fmla="*/ 0 w 95"/>
                  <a:gd name="T13" fmla="*/ 0 h 55"/>
                  <a:gd name="T14" fmla="*/ 3 w 95"/>
                  <a:gd name="T15" fmla="*/ 16 h 55"/>
                  <a:gd name="T16" fmla="*/ 39 w 95"/>
                  <a:gd name="T17" fmla="*/ 23 h 55"/>
                  <a:gd name="T18" fmla="*/ 49 w 95"/>
                  <a:gd name="T19" fmla="*/ 48 h 55"/>
                  <a:gd name="T20" fmla="*/ 63 w 95"/>
                  <a:gd name="T21" fmla="*/ 55 h 55"/>
                  <a:gd name="T22" fmla="*/ 93 w 95"/>
                  <a:gd name="T23" fmla="*/ 3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55">
                    <a:moveTo>
                      <a:pt x="93" y="37"/>
                    </a:moveTo>
                    <a:lnTo>
                      <a:pt x="95" y="32"/>
                    </a:lnTo>
                    <a:lnTo>
                      <a:pt x="89" y="21"/>
                    </a:lnTo>
                    <a:lnTo>
                      <a:pt x="53" y="4"/>
                    </a:lnTo>
                    <a:lnTo>
                      <a:pt x="46" y="4"/>
                    </a:lnTo>
                    <a:lnTo>
                      <a:pt x="28" y="2"/>
                    </a:lnTo>
                    <a:lnTo>
                      <a:pt x="0" y="0"/>
                    </a:lnTo>
                    <a:lnTo>
                      <a:pt x="3" y="16"/>
                    </a:lnTo>
                    <a:lnTo>
                      <a:pt x="39" y="23"/>
                    </a:lnTo>
                    <a:lnTo>
                      <a:pt x="49" y="48"/>
                    </a:lnTo>
                    <a:lnTo>
                      <a:pt x="63" y="55"/>
                    </a:lnTo>
                    <a:lnTo>
                      <a:pt x="93" y="3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Freeform 347">
                <a:extLst>
                  <a:ext uri="{FF2B5EF4-FFF2-40B4-BE49-F238E27FC236}">
                    <a16:creationId xmlns:a16="http://schemas.microsoft.com/office/drawing/2014/main" id="{3716C260-1168-9264-9448-EA731A7C2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3240"/>
                <a:ext cx="1076" cy="602"/>
              </a:xfrm>
              <a:custGeom>
                <a:avLst/>
                <a:gdLst>
                  <a:gd name="T0" fmla="*/ 322 w 2151"/>
                  <a:gd name="T1" fmla="*/ 527 h 1203"/>
                  <a:gd name="T2" fmla="*/ 276 w 2151"/>
                  <a:gd name="T3" fmla="*/ 585 h 1203"/>
                  <a:gd name="T4" fmla="*/ 109 w 2151"/>
                  <a:gd name="T5" fmla="*/ 641 h 1203"/>
                  <a:gd name="T6" fmla="*/ 2 w 2151"/>
                  <a:gd name="T7" fmla="*/ 791 h 1203"/>
                  <a:gd name="T8" fmla="*/ 83 w 2151"/>
                  <a:gd name="T9" fmla="*/ 864 h 1203"/>
                  <a:gd name="T10" fmla="*/ 113 w 2151"/>
                  <a:gd name="T11" fmla="*/ 943 h 1203"/>
                  <a:gd name="T12" fmla="*/ 39 w 2151"/>
                  <a:gd name="T13" fmla="*/ 935 h 1203"/>
                  <a:gd name="T14" fmla="*/ 160 w 2151"/>
                  <a:gd name="T15" fmla="*/ 1022 h 1203"/>
                  <a:gd name="T16" fmla="*/ 208 w 2151"/>
                  <a:gd name="T17" fmla="*/ 1100 h 1203"/>
                  <a:gd name="T18" fmla="*/ 292 w 2151"/>
                  <a:gd name="T19" fmla="*/ 1133 h 1203"/>
                  <a:gd name="T20" fmla="*/ 285 w 2151"/>
                  <a:gd name="T21" fmla="*/ 1179 h 1203"/>
                  <a:gd name="T22" fmla="*/ 410 w 2151"/>
                  <a:gd name="T23" fmla="*/ 1182 h 1203"/>
                  <a:gd name="T24" fmla="*/ 575 w 2151"/>
                  <a:gd name="T25" fmla="*/ 1154 h 1203"/>
                  <a:gd name="T26" fmla="*/ 786 w 2151"/>
                  <a:gd name="T27" fmla="*/ 1128 h 1203"/>
                  <a:gd name="T28" fmla="*/ 997 w 2151"/>
                  <a:gd name="T29" fmla="*/ 1045 h 1203"/>
                  <a:gd name="T30" fmla="*/ 1158 w 2151"/>
                  <a:gd name="T31" fmla="*/ 968 h 1203"/>
                  <a:gd name="T32" fmla="*/ 1216 w 2151"/>
                  <a:gd name="T33" fmla="*/ 1042 h 1203"/>
                  <a:gd name="T34" fmla="*/ 1232 w 2151"/>
                  <a:gd name="T35" fmla="*/ 1072 h 1203"/>
                  <a:gd name="T36" fmla="*/ 1266 w 2151"/>
                  <a:gd name="T37" fmla="*/ 942 h 1203"/>
                  <a:gd name="T38" fmla="*/ 1473 w 2151"/>
                  <a:gd name="T39" fmla="*/ 842 h 1203"/>
                  <a:gd name="T40" fmla="*/ 1745 w 2151"/>
                  <a:gd name="T41" fmla="*/ 724 h 1203"/>
                  <a:gd name="T42" fmla="*/ 1886 w 2151"/>
                  <a:gd name="T43" fmla="*/ 655 h 1203"/>
                  <a:gd name="T44" fmla="*/ 2053 w 2151"/>
                  <a:gd name="T45" fmla="*/ 560 h 1203"/>
                  <a:gd name="T46" fmla="*/ 2151 w 2151"/>
                  <a:gd name="T47" fmla="*/ 539 h 1203"/>
                  <a:gd name="T48" fmla="*/ 1993 w 2151"/>
                  <a:gd name="T49" fmla="*/ 321 h 1203"/>
                  <a:gd name="T50" fmla="*/ 1976 w 2151"/>
                  <a:gd name="T51" fmla="*/ 170 h 1203"/>
                  <a:gd name="T52" fmla="*/ 1942 w 2151"/>
                  <a:gd name="T53" fmla="*/ 153 h 1203"/>
                  <a:gd name="T54" fmla="*/ 1860 w 2151"/>
                  <a:gd name="T55" fmla="*/ 169 h 1203"/>
                  <a:gd name="T56" fmla="*/ 1828 w 2151"/>
                  <a:gd name="T57" fmla="*/ 121 h 1203"/>
                  <a:gd name="T58" fmla="*/ 1782 w 2151"/>
                  <a:gd name="T59" fmla="*/ 33 h 1203"/>
                  <a:gd name="T60" fmla="*/ 1756 w 2151"/>
                  <a:gd name="T61" fmla="*/ 33 h 1203"/>
                  <a:gd name="T62" fmla="*/ 1742 w 2151"/>
                  <a:gd name="T63" fmla="*/ 21 h 1203"/>
                  <a:gd name="T64" fmla="*/ 1663 w 2151"/>
                  <a:gd name="T65" fmla="*/ 26 h 1203"/>
                  <a:gd name="T66" fmla="*/ 1598 w 2151"/>
                  <a:gd name="T67" fmla="*/ 51 h 1203"/>
                  <a:gd name="T68" fmla="*/ 1420 w 2151"/>
                  <a:gd name="T69" fmla="*/ 193 h 1203"/>
                  <a:gd name="T70" fmla="*/ 1002 w 2151"/>
                  <a:gd name="T71" fmla="*/ 242 h 1203"/>
                  <a:gd name="T72" fmla="*/ 876 w 2151"/>
                  <a:gd name="T73" fmla="*/ 207 h 1203"/>
                  <a:gd name="T74" fmla="*/ 705 w 2151"/>
                  <a:gd name="T75" fmla="*/ 262 h 1203"/>
                  <a:gd name="T76" fmla="*/ 470 w 2151"/>
                  <a:gd name="T77" fmla="*/ 448 h 1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51" h="1203">
                    <a:moveTo>
                      <a:pt x="264" y="485"/>
                    </a:moveTo>
                    <a:lnTo>
                      <a:pt x="322" y="527"/>
                    </a:lnTo>
                    <a:lnTo>
                      <a:pt x="354" y="525"/>
                    </a:lnTo>
                    <a:lnTo>
                      <a:pt x="276" y="585"/>
                    </a:lnTo>
                    <a:lnTo>
                      <a:pt x="141" y="606"/>
                    </a:lnTo>
                    <a:lnTo>
                      <a:pt x="109" y="641"/>
                    </a:lnTo>
                    <a:lnTo>
                      <a:pt x="0" y="678"/>
                    </a:lnTo>
                    <a:lnTo>
                      <a:pt x="2" y="791"/>
                    </a:lnTo>
                    <a:lnTo>
                      <a:pt x="64" y="787"/>
                    </a:lnTo>
                    <a:lnTo>
                      <a:pt x="83" y="864"/>
                    </a:lnTo>
                    <a:lnTo>
                      <a:pt x="85" y="891"/>
                    </a:lnTo>
                    <a:lnTo>
                      <a:pt x="113" y="943"/>
                    </a:lnTo>
                    <a:lnTo>
                      <a:pt x="71" y="938"/>
                    </a:lnTo>
                    <a:lnTo>
                      <a:pt x="39" y="935"/>
                    </a:lnTo>
                    <a:lnTo>
                      <a:pt x="62" y="986"/>
                    </a:lnTo>
                    <a:lnTo>
                      <a:pt x="160" y="1022"/>
                    </a:lnTo>
                    <a:lnTo>
                      <a:pt x="150" y="1052"/>
                    </a:lnTo>
                    <a:lnTo>
                      <a:pt x="208" y="1100"/>
                    </a:lnTo>
                    <a:lnTo>
                      <a:pt x="199" y="1138"/>
                    </a:lnTo>
                    <a:lnTo>
                      <a:pt x="292" y="1133"/>
                    </a:lnTo>
                    <a:lnTo>
                      <a:pt x="225" y="1188"/>
                    </a:lnTo>
                    <a:lnTo>
                      <a:pt x="285" y="1179"/>
                    </a:lnTo>
                    <a:lnTo>
                      <a:pt x="345" y="1156"/>
                    </a:lnTo>
                    <a:lnTo>
                      <a:pt x="410" y="1182"/>
                    </a:lnTo>
                    <a:lnTo>
                      <a:pt x="522" y="1203"/>
                    </a:lnTo>
                    <a:lnTo>
                      <a:pt x="575" y="1154"/>
                    </a:lnTo>
                    <a:lnTo>
                      <a:pt x="589" y="1086"/>
                    </a:lnTo>
                    <a:lnTo>
                      <a:pt x="786" y="1128"/>
                    </a:lnTo>
                    <a:lnTo>
                      <a:pt x="888" y="1137"/>
                    </a:lnTo>
                    <a:lnTo>
                      <a:pt x="997" y="1045"/>
                    </a:lnTo>
                    <a:lnTo>
                      <a:pt x="1079" y="982"/>
                    </a:lnTo>
                    <a:lnTo>
                      <a:pt x="1158" y="968"/>
                    </a:lnTo>
                    <a:lnTo>
                      <a:pt x="1202" y="922"/>
                    </a:lnTo>
                    <a:lnTo>
                      <a:pt x="1216" y="1042"/>
                    </a:lnTo>
                    <a:lnTo>
                      <a:pt x="1220" y="1066"/>
                    </a:lnTo>
                    <a:lnTo>
                      <a:pt x="1232" y="1072"/>
                    </a:lnTo>
                    <a:lnTo>
                      <a:pt x="1271" y="1008"/>
                    </a:lnTo>
                    <a:lnTo>
                      <a:pt x="1266" y="942"/>
                    </a:lnTo>
                    <a:lnTo>
                      <a:pt x="1304" y="910"/>
                    </a:lnTo>
                    <a:lnTo>
                      <a:pt x="1473" y="842"/>
                    </a:lnTo>
                    <a:lnTo>
                      <a:pt x="1640" y="791"/>
                    </a:lnTo>
                    <a:lnTo>
                      <a:pt x="1745" y="724"/>
                    </a:lnTo>
                    <a:lnTo>
                      <a:pt x="1849" y="655"/>
                    </a:lnTo>
                    <a:lnTo>
                      <a:pt x="1886" y="655"/>
                    </a:lnTo>
                    <a:lnTo>
                      <a:pt x="1911" y="618"/>
                    </a:lnTo>
                    <a:lnTo>
                      <a:pt x="2053" y="560"/>
                    </a:lnTo>
                    <a:lnTo>
                      <a:pt x="2090" y="576"/>
                    </a:lnTo>
                    <a:lnTo>
                      <a:pt x="2151" y="539"/>
                    </a:lnTo>
                    <a:lnTo>
                      <a:pt x="2055" y="464"/>
                    </a:lnTo>
                    <a:lnTo>
                      <a:pt x="1993" y="321"/>
                    </a:lnTo>
                    <a:lnTo>
                      <a:pt x="1960" y="244"/>
                    </a:lnTo>
                    <a:lnTo>
                      <a:pt x="1976" y="170"/>
                    </a:lnTo>
                    <a:lnTo>
                      <a:pt x="1969" y="167"/>
                    </a:lnTo>
                    <a:lnTo>
                      <a:pt x="1942" y="153"/>
                    </a:lnTo>
                    <a:lnTo>
                      <a:pt x="1893" y="172"/>
                    </a:lnTo>
                    <a:lnTo>
                      <a:pt x="1860" y="169"/>
                    </a:lnTo>
                    <a:lnTo>
                      <a:pt x="1863" y="158"/>
                    </a:lnTo>
                    <a:lnTo>
                      <a:pt x="1828" y="121"/>
                    </a:lnTo>
                    <a:lnTo>
                      <a:pt x="1833" y="75"/>
                    </a:lnTo>
                    <a:lnTo>
                      <a:pt x="1782" y="33"/>
                    </a:lnTo>
                    <a:lnTo>
                      <a:pt x="1767" y="28"/>
                    </a:lnTo>
                    <a:lnTo>
                      <a:pt x="1756" y="33"/>
                    </a:lnTo>
                    <a:lnTo>
                      <a:pt x="1738" y="26"/>
                    </a:lnTo>
                    <a:lnTo>
                      <a:pt x="1742" y="21"/>
                    </a:lnTo>
                    <a:lnTo>
                      <a:pt x="1666" y="0"/>
                    </a:lnTo>
                    <a:lnTo>
                      <a:pt x="1663" y="26"/>
                    </a:lnTo>
                    <a:lnTo>
                      <a:pt x="1607" y="33"/>
                    </a:lnTo>
                    <a:lnTo>
                      <a:pt x="1598" y="51"/>
                    </a:lnTo>
                    <a:lnTo>
                      <a:pt x="1561" y="49"/>
                    </a:lnTo>
                    <a:lnTo>
                      <a:pt x="1420" y="193"/>
                    </a:lnTo>
                    <a:lnTo>
                      <a:pt x="1289" y="235"/>
                    </a:lnTo>
                    <a:lnTo>
                      <a:pt x="1002" y="242"/>
                    </a:lnTo>
                    <a:lnTo>
                      <a:pt x="955" y="225"/>
                    </a:lnTo>
                    <a:lnTo>
                      <a:pt x="876" y="207"/>
                    </a:lnTo>
                    <a:lnTo>
                      <a:pt x="807" y="218"/>
                    </a:lnTo>
                    <a:lnTo>
                      <a:pt x="705" y="262"/>
                    </a:lnTo>
                    <a:lnTo>
                      <a:pt x="601" y="304"/>
                    </a:lnTo>
                    <a:lnTo>
                      <a:pt x="470" y="448"/>
                    </a:lnTo>
                    <a:lnTo>
                      <a:pt x="264" y="48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Freeform 348">
                <a:extLst>
                  <a:ext uri="{FF2B5EF4-FFF2-40B4-BE49-F238E27FC236}">
                    <a16:creationId xmlns:a16="http://schemas.microsoft.com/office/drawing/2014/main" id="{95F8BE93-683D-FAF9-8A32-6CB4473D6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6" y="3426"/>
                <a:ext cx="159" cy="166"/>
              </a:xfrm>
              <a:custGeom>
                <a:avLst/>
                <a:gdLst>
                  <a:gd name="T0" fmla="*/ 28 w 318"/>
                  <a:gd name="T1" fmla="*/ 44 h 332"/>
                  <a:gd name="T2" fmla="*/ 27 w 318"/>
                  <a:gd name="T3" fmla="*/ 57 h 332"/>
                  <a:gd name="T4" fmla="*/ 9 w 318"/>
                  <a:gd name="T5" fmla="*/ 60 h 332"/>
                  <a:gd name="T6" fmla="*/ 5 w 318"/>
                  <a:gd name="T7" fmla="*/ 72 h 332"/>
                  <a:gd name="T8" fmla="*/ 11 w 318"/>
                  <a:gd name="T9" fmla="*/ 78 h 332"/>
                  <a:gd name="T10" fmla="*/ 39 w 318"/>
                  <a:gd name="T11" fmla="*/ 88 h 332"/>
                  <a:gd name="T12" fmla="*/ 49 w 318"/>
                  <a:gd name="T13" fmla="*/ 127 h 332"/>
                  <a:gd name="T14" fmla="*/ 20 w 318"/>
                  <a:gd name="T15" fmla="*/ 148 h 332"/>
                  <a:gd name="T16" fmla="*/ 20 w 318"/>
                  <a:gd name="T17" fmla="*/ 169 h 332"/>
                  <a:gd name="T18" fmla="*/ 30 w 318"/>
                  <a:gd name="T19" fmla="*/ 181 h 332"/>
                  <a:gd name="T20" fmla="*/ 25 w 318"/>
                  <a:gd name="T21" fmla="*/ 188 h 332"/>
                  <a:gd name="T22" fmla="*/ 30 w 318"/>
                  <a:gd name="T23" fmla="*/ 194 h 332"/>
                  <a:gd name="T24" fmla="*/ 16 w 318"/>
                  <a:gd name="T25" fmla="*/ 204 h 332"/>
                  <a:gd name="T26" fmla="*/ 9 w 318"/>
                  <a:gd name="T27" fmla="*/ 229 h 332"/>
                  <a:gd name="T28" fmla="*/ 0 w 318"/>
                  <a:gd name="T29" fmla="*/ 232 h 332"/>
                  <a:gd name="T30" fmla="*/ 7 w 318"/>
                  <a:gd name="T31" fmla="*/ 250 h 332"/>
                  <a:gd name="T32" fmla="*/ 14 w 318"/>
                  <a:gd name="T33" fmla="*/ 252 h 332"/>
                  <a:gd name="T34" fmla="*/ 56 w 318"/>
                  <a:gd name="T35" fmla="*/ 245 h 332"/>
                  <a:gd name="T36" fmla="*/ 85 w 318"/>
                  <a:gd name="T37" fmla="*/ 231 h 332"/>
                  <a:gd name="T38" fmla="*/ 90 w 318"/>
                  <a:gd name="T39" fmla="*/ 241 h 332"/>
                  <a:gd name="T40" fmla="*/ 62 w 318"/>
                  <a:gd name="T41" fmla="*/ 260 h 332"/>
                  <a:gd name="T42" fmla="*/ 30 w 318"/>
                  <a:gd name="T43" fmla="*/ 292 h 332"/>
                  <a:gd name="T44" fmla="*/ 39 w 318"/>
                  <a:gd name="T45" fmla="*/ 303 h 332"/>
                  <a:gd name="T46" fmla="*/ 32 w 318"/>
                  <a:gd name="T47" fmla="*/ 332 h 332"/>
                  <a:gd name="T48" fmla="*/ 37 w 318"/>
                  <a:gd name="T49" fmla="*/ 332 h 332"/>
                  <a:gd name="T50" fmla="*/ 53 w 318"/>
                  <a:gd name="T51" fmla="*/ 315 h 332"/>
                  <a:gd name="T52" fmla="*/ 48 w 318"/>
                  <a:gd name="T53" fmla="*/ 308 h 332"/>
                  <a:gd name="T54" fmla="*/ 70 w 318"/>
                  <a:gd name="T55" fmla="*/ 283 h 332"/>
                  <a:gd name="T56" fmla="*/ 78 w 318"/>
                  <a:gd name="T57" fmla="*/ 262 h 332"/>
                  <a:gd name="T58" fmla="*/ 123 w 318"/>
                  <a:gd name="T59" fmla="*/ 229 h 332"/>
                  <a:gd name="T60" fmla="*/ 139 w 318"/>
                  <a:gd name="T61" fmla="*/ 213 h 332"/>
                  <a:gd name="T62" fmla="*/ 150 w 318"/>
                  <a:gd name="T63" fmla="*/ 188 h 332"/>
                  <a:gd name="T64" fmla="*/ 153 w 318"/>
                  <a:gd name="T65" fmla="*/ 166 h 332"/>
                  <a:gd name="T66" fmla="*/ 178 w 318"/>
                  <a:gd name="T67" fmla="*/ 157 h 332"/>
                  <a:gd name="T68" fmla="*/ 202 w 318"/>
                  <a:gd name="T69" fmla="*/ 159 h 332"/>
                  <a:gd name="T70" fmla="*/ 208 w 318"/>
                  <a:gd name="T71" fmla="*/ 148 h 332"/>
                  <a:gd name="T72" fmla="*/ 229 w 318"/>
                  <a:gd name="T73" fmla="*/ 136 h 332"/>
                  <a:gd name="T74" fmla="*/ 273 w 318"/>
                  <a:gd name="T75" fmla="*/ 146 h 332"/>
                  <a:gd name="T76" fmla="*/ 297 w 318"/>
                  <a:gd name="T77" fmla="*/ 143 h 332"/>
                  <a:gd name="T78" fmla="*/ 315 w 318"/>
                  <a:gd name="T79" fmla="*/ 130 h 332"/>
                  <a:gd name="T80" fmla="*/ 318 w 318"/>
                  <a:gd name="T81" fmla="*/ 94 h 332"/>
                  <a:gd name="T82" fmla="*/ 288 w 318"/>
                  <a:gd name="T83" fmla="*/ 94 h 332"/>
                  <a:gd name="T84" fmla="*/ 213 w 318"/>
                  <a:gd name="T85" fmla="*/ 69 h 332"/>
                  <a:gd name="T86" fmla="*/ 179 w 318"/>
                  <a:gd name="T87" fmla="*/ 28 h 332"/>
                  <a:gd name="T88" fmla="*/ 186 w 318"/>
                  <a:gd name="T89" fmla="*/ 18 h 332"/>
                  <a:gd name="T90" fmla="*/ 179 w 318"/>
                  <a:gd name="T91" fmla="*/ 4 h 332"/>
                  <a:gd name="T92" fmla="*/ 160 w 318"/>
                  <a:gd name="T93" fmla="*/ 4 h 332"/>
                  <a:gd name="T94" fmla="*/ 162 w 318"/>
                  <a:gd name="T95" fmla="*/ 13 h 332"/>
                  <a:gd name="T96" fmla="*/ 146 w 318"/>
                  <a:gd name="T97" fmla="*/ 11 h 332"/>
                  <a:gd name="T98" fmla="*/ 134 w 318"/>
                  <a:gd name="T99" fmla="*/ 25 h 332"/>
                  <a:gd name="T100" fmla="*/ 107 w 318"/>
                  <a:gd name="T101" fmla="*/ 4 h 332"/>
                  <a:gd name="T102" fmla="*/ 93 w 318"/>
                  <a:gd name="T103" fmla="*/ 0 h 332"/>
                  <a:gd name="T104" fmla="*/ 90 w 318"/>
                  <a:gd name="T105" fmla="*/ 7 h 332"/>
                  <a:gd name="T106" fmla="*/ 72 w 318"/>
                  <a:gd name="T107" fmla="*/ 7 h 332"/>
                  <a:gd name="T108" fmla="*/ 67 w 318"/>
                  <a:gd name="T109" fmla="*/ 21 h 332"/>
                  <a:gd name="T110" fmla="*/ 55 w 318"/>
                  <a:gd name="T111" fmla="*/ 28 h 332"/>
                  <a:gd name="T112" fmla="*/ 32 w 318"/>
                  <a:gd name="T113" fmla="*/ 30 h 332"/>
                  <a:gd name="T114" fmla="*/ 28 w 318"/>
                  <a:gd name="T115" fmla="*/ 44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18" h="332">
                    <a:moveTo>
                      <a:pt x="28" y="44"/>
                    </a:moveTo>
                    <a:lnTo>
                      <a:pt x="27" y="57"/>
                    </a:lnTo>
                    <a:lnTo>
                      <a:pt x="9" y="60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39" y="88"/>
                    </a:lnTo>
                    <a:lnTo>
                      <a:pt x="49" y="127"/>
                    </a:lnTo>
                    <a:lnTo>
                      <a:pt x="20" y="148"/>
                    </a:lnTo>
                    <a:lnTo>
                      <a:pt x="20" y="169"/>
                    </a:lnTo>
                    <a:lnTo>
                      <a:pt x="30" y="181"/>
                    </a:lnTo>
                    <a:lnTo>
                      <a:pt x="25" y="188"/>
                    </a:lnTo>
                    <a:lnTo>
                      <a:pt x="30" y="194"/>
                    </a:lnTo>
                    <a:lnTo>
                      <a:pt x="16" y="204"/>
                    </a:lnTo>
                    <a:lnTo>
                      <a:pt x="9" y="229"/>
                    </a:lnTo>
                    <a:lnTo>
                      <a:pt x="0" y="232"/>
                    </a:lnTo>
                    <a:lnTo>
                      <a:pt x="7" y="250"/>
                    </a:lnTo>
                    <a:lnTo>
                      <a:pt x="14" y="252"/>
                    </a:lnTo>
                    <a:lnTo>
                      <a:pt x="56" y="245"/>
                    </a:lnTo>
                    <a:lnTo>
                      <a:pt x="85" y="231"/>
                    </a:lnTo>
                    <a:lnTo>
                      <a:pt x="90" y="241"/>
                    </a:lnTo>
                    <a:lnTo>
                      <a:pt x="62" y="260"/>
                    </a:lnTo>
                    <a:lnTo>
                      <a:pt x="30" y="292"/>
                    </a:lnTo>
                    <a:lnTo>
                      <a:pt x="39" y="303"/>
                    </a:lnTo>
                    <a:lnTo>
                      <a:pt x="32" y="332"/>
                    </a:lnTo>
                    <a:lnTo>
                      <a:pt x="37" y="332"/>
                    </a:lnTo>
                    <a:lnTo>
                      <a:pt x="53" y="315"/>
                    </a:lnTo>
                    <a:lnTo>
                      <a:pt x="48" y="308"/>
                    </a:lnTo>
                    <a:lnTo>
                      <a:pt x="70" y="283"/>
                    </a:lnTo>
                    <a:lnTo>
                      <a:pt x="78" y="262"/>
                    </a:lnTo>
                    <a:lnTo>
                      <a:pt x="123" y="229"/>
                    </a:lnTo>
                    <a:lnTo>
                      <a:pt x="139" y="213"/>
                    </a:lnTo>
                    <a:lnTo>
                      <a:pt x="150" y="188"/>
                    </a:lnTo>
                    <a:lnTo>
                      <a:pt x="153" y="166"/>
                    </a:lnTo>
                    <a:lnTo>
                      <a:pt x="178" y="157"/>
                    </a:lnTo>
                    <a:lnTo>
                      <a:pt x="202" y="159"/>
                    </a:lnTo>
                    <a:lnTo>
                      <a:pt x="208" y="148"/>
                    </a:lnTo>
                    <a:lnTo>
                      <a:pt x="229" y="136"/>
                    </a:lnTo>
                    <a:lnTo>
                      <a:pt x="273" y="146"/>
                    </a:lnTo>
                    <a:lnTo>
                      <a:pt x="297" y="143"/>
                    </a:lnTo>
                    <a:lnTo>
                      <a:pt x="315" y="130"/>
                    </a:lnTo>
                    <a:lnTo>
                      <a:pt x="318" y="94"/>
                    </a:lnTo>
                    <a:lnTo>
                      <a:pt x="288" y="94"/>
                    </a:lnTo>
                    <a:lnTo>
                      <a:pt x="213" y="69"/>
                    </a:lnTo>
                    <a:lnTo>
                      <a:pt x="179" y="28"/>
                    </a:lnTo>
                    <a:lnTo>
                      <a:pt x="186" y="18"/>
                    </a:lnTo>
                    <a:lnTo>
                      <a:pt x="179" y="4"/>
                    </a:lnTo>
                    <a:lnTo>
                      <a:pt x="160" y="4"/>
                    </a:lnTo>
                    <a:lnTo>
                      <a:pt x="162" y="13"/>
                    </a:lnTo>
                    <a:lnTo>
                      <a:pt x="146" y="11"/>
                    </a:lnTo>
                    <a:lnTo>
                      <a:pt x="134" y="25"/>
                    </a:lnTo>
                    <a:lnTo>
                      <a:pt x="107" y="4"/>
                    </a:lnTo>
                    <a:lnTo>
                      <a:pt x="93" y="0"/>
                    </a:lnTo>
                    <a:lnTo>
                      <a:pt x="90" y="7"/>
                    </a:lnTo>
                    <a:lnTo>
                      <a:pt x="72" y="7"/>
                    </a:lnTo>
                    <a:lnTo>
                      <a:pt x="67" y="21"/>
                    </a:lnTo>
                    <a:lnTo>
                      <a:pt x="55" y="28"/>
                    </a:lnTo>
                    <a:lnTo>
                      <a:pt x="32" y="30"/>
                    </a:lnTo>
                    <a:lnTo>
                      <a:pt x="28" y="4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Freeform 349">
                <a:extLst>
                  <a:ext uri="{FF2B5EF4-FFF2-40B4-BE49-F238E27FC236}">
                    <a16:creationId xmlns:a16="http://schemas.microsoft.com/office/drawing/2014/main" id="{CE40C649-55AE-05F6-EE2C-9F055F1F0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3018"/>
                <a:ext cx="452" cy="257"/>
              </a:xfrm>
              <a:custGeom>
                <a:avLst/>
                <a:gdLst>
                  <a:gd name="T0" fmla="*/ 364 w 495"/>
                  <a:gd name="T1" fmla="*/ 431 h 448"/>
                  <a:gd name="T2" fmla="*/ 304 w 495"/>
                  <a:gd name="T3" fmla="*/ 371 h 448"/>
                  <a:gd name="T4" fmla="*/ 247 w 495"/>
                  <a:gd name="T5" fmla="*/ 311 h 448"/>
                  <a:gd name="T6" fmla="*/ 234 w 495"/>
                  <a:gd name="T7" fmla="*/ 280 h 448"/>
                  <a:gd name="T8" fmla="*/ 209 w 495"/>
                  <a:gd name="T9" fmla="*/ 234 h 448"/>
                  <a:gd name="T10" fmla="*/ 196 w 495"/>
                  <a:gd name="T11" fmla="*/ 215 h 448"/>
                  <a:gd name="T12" fmla="*/ 211 w 495"/>
                  <a:gd name="T13" fmla="*/ 170 h 448"/>
                  <a:gd name="T14" fmla="*/ 253 w 495"/>
                  <a:gd name="T15" fmla="*/ 166 h 448"/>
                  <a:gd name="T16" fmla="*/ 308 w 495"/>
                  <a:gd name="T17" fmla="*/ 172 h 448"/>
                  <a:gd name="T18" fmla="*/ 331 w 495"/>
                  <a:gd name="T19" fmla="*/ 170 h 448"/>
                  <a:gd name="T20" fmla="*/ 377 w 495"/>
                  <a:gd name="T21" fmla="*/ 167 h 448"/>
                  <a:gd name="T22" fmla="*/ 445 w 495"/>
                  <a:gd name="T23" fmla="*/ 182 h 448"/>
                  <a:gd name="T24" fmla="*/ 465 w 495"/>
                  <a:gd name="T25" fmla="*/ 190 h 448"/>
                  <a:gd name="T26" fmla="*/ 474 w 495"/>
                  <a:gd name="T27" fmla="*/ 160 h 448"/>
                  <a:gd name="T28" fmla="*/ 493 w 495"/>
                  <a:gd name="T29" fmla="*/ 148 h 448"/>
                  <a:gd name="T30" fmla="*/ 457 w 495"/>
                  <a:gd name="T31" fmla="*/ 132 h 448"/>
                  <a:gd name="T32" fmla="*/ 466 w 495"/>
                  <a:gd name="T33" fmla="*/ 114 h 448"/>
                  <a:gd name="T34" fmla="*/ 448 w 495"/>
                  <a:gd name="T35" fmla="*/ 108 h 448"/>
                  <a:gd name="T36" fmla="*/ 451 w 495"/>
                  <a:gd name="T37" fmla="*/ 82 h 448"/>
                  <a:gd name="T38" fmla="*/ 425 w 495"/>
                  <a:gd name="T39" fmla="*/ 66 h 448"/>
                  <a:gd name="T40" fmla="*/ 384 w 495"/>
                  <a:gd name="T41" fmla="*/ 86 h 448"/>
                  <a:gd name="T42" fmla="*/ 342 w 495"/>
                  <a:gd name="T43" fmla="*/ 81 h 448"/>
                  <a:gd name="T44" fmla="*/ 299 w 495"/>
                  <a:gd name="T45" fmla="*/ 42 h 448"/>
                  <a:gd name="T46" fmla="*/ 271 w 495"/>
                  <a:gd name="T47" fmla="*/ 18 h 448"/>
                  <a:gd name="T48" fmla="*/ 229 w 495"/>
                  <a:gd name="T49" fmla="*/ 0 h 448"/>
                  <a:gd name="T50" fmla="*/ 215 w 495"/>
                  <a:gd name="T51" fmla="*/ 18 h 448"/>
                  <a:gd name="T52" fmla="*/ 205 w 495"/>
                  <a:gd name="T53" fmla="*/ 33 h 448"/>
                  <a:gd name="T54" fmla="*/ 175 w 495"/>
                  <a:gd name="T55" fmla="*/ 45 h 448"/>
                  <a:gd name="T56" fmla="*/ 181 w 495"/>
                  <a:gd name="T57" fmla="*/ 90 h 448"/>
                  <a:gd name="T58" fmla="*/ 148 w 495"/>
                  <a:gd name="T59" fmla="*/ 111 h 448"/>
                  <a:gd name="T60" fmla="*/ 148 w 495"/>
                  <a:gd name="T61" fmla="*/ 123 h 448"/>
                  <a:gd name="T62" fmla="*/ 120 w 495"/>
                  <a:gd name="T63" fmla="*/ 134 h 448"/>
                  <a:gd name="T64" fmla="*/ 98 w 495"/>
                  <a:gd name="T65" fmla="*/ 134 h 448"/>
                  <a:gd name="T66" fmla="*/ 74 w 495"/>
                  <a:gd name="T67" fmla="*/ 140 h 448"/>
                  <a:gd name="T68" fmla="*/ 41 w 495"/>
                  <a:gd name="T69" fmla="*/ 136 h 448"/>
                  <a:gd name="T70" fmla="*/ 17 w 495"/>
                  <a:gd name="T71" fmla="*/ 147 h 448"/>
                  <a:gd name="T72" fmla="*/ 4 w 495"/>
                  <a:gd name="T73" fmla="*/ 161 h 448"/>
                  <a:gd name="T74" fmla="*/ 37 w 495"/>
                  <a:gd name="T75" fmla="*/ 232 h 448"/>
                  <a:gd name="T76" fmla="*/ 67 w 495"/>
                  <a:gd name="T77" fmla="*/ 162 h 448"/>
                  <a:gd name="T78" fmla="*/ 107 w 495"/>
                  <a:gd name="T79" fmla="*/ 190 h 448"/>
                  <a:gd name="T80" fmla="*/ 88 w 495"/>
                  <a:gd name="T81" fmla="*/ 184 h 448"/>
                  <a:gd name="T82" fmla="*/ 77 w 495"/>
                  <a:gd name="T83" fmla="*/ 212 h 448"/>
                  <a:gd name="T84" fmla="*/ 76 w 495"/>
                  <a:gd name="T85" fmla="*/ 245 h 448"/>
                  <a:gd name="T86" fmla="*/ 82 w 495"/>
                  <a:gd name="T87" fmla="*/ 203 h 448"/>
                  <a:gd name="T88" fmla="*/ 107 w 495"/>
                  <a:gd name="T89" fmla="*/ 195 h 448"/>
                  <a:gd name="T90" fmla="*/ 118 w 495"/>
                  <a:gd name="T91" fmla="*/ 232 h 448"/>
                  <a:gd name="T92" fmla="*/ 139 w 495"/>
                  <a:gd name="T93" fmla="*/ 282 h 448"/>
                  <a:gd name="T94" fmla="*/ 126 w 495"/>
                  <a:gd name="T95" fmla="*/ 254 h 448"/>
                  <a:gd name="T96" fmla="*/ 169 w 495"/>
                  <a:gd name="T97" fmla="*/ 293 h 448"/>
                  <a:gd name="T98" fmla="*/ 144 w 495"/>
                  <a:gd name="T99" fmla="*/ 296 h 448"/>
                  <a:gd name="T100" fmla="*/ 150 w 495"/>
                  <a:gd name="T101" fmla="*/ 344 h 448"/>
                  <a:gd name="T102" fmla="*/ 140 w 495"/>
                  <a:gd name="T103" fmla="*/ 316 h 448"/>
                  <a:gd name="T104" fmla="*/ 185 w 495"/>
                  <a:gd name="T105" fmla="*/ 344 h 448"/>
                  <a:gd name="T106" fmla="*/ 198 w 495"/>
                  <a:gd name="T107" fmla="*/ 357 h 448"/>
                  <a:gd name="T108" fmla="*/ 212 w 495"/>
                  <a:gd name="T109" fmla="*/ 376 h 448"/>
                  <a:gd name="T110" fmla="*/ 296 w 495"/>
                  <a:gd name="T111" fmla="*/ 394 h 448"/>
                  <a:gd name="T112" fmla="*/ 245 w 495"/>
                  <a:gd name="T113" fmla="*/ 398 h 448"/>
                  <a:gd name="T114" fmla="*/ 323 w 495"/>
                  <a:gd name="T115" fmla="*/ 426 h 448"/>
                  <a:gd name="T116" fmla="*/ 253 w 495"/>
                  <a:gd name="T117" fmla="*/ 426 h 448"/>
                  <a:gd name="T118" fmla="*/ 361 w 495"/>
                  <a:gd name="T11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95" h="448">
                    <a:moveTo>
                      <a:pt x="361" y="448"/>
                    </a:moveTo>
                    <a:lnTo>
                      <a:pt x="370" y="444"/>
                    </a:lnTo>
                    <a:lnTo>
                      <a:pt x="364" y="431"/>
                    </a:lnTo>
                    <a:lnTo>
                      <a:pt x="334" y="407"/>
                    </a:lnTo>
                    <a:lnTo>
                      <a:pt x="329" y="386"/>
                    </a:lnTo>
                    <a:lnTo>
                      <a:pt x="304" y="371"/>
                    </a:lnTo>
                    <a:lnTo>
                      <a:pt x="281" y="347"/>
                    </a:lnTo>
                    <a:lnTo>
                      <a:pt x="263" y="318"/>
                    </a:lnTo>
                    <a:lnTo>
                      <a:pt x="247" y="311"/>
                    </a:lnTo>
                    <a:lnTo>
                      <a:pt x="238" y="297"/>
                    </a:lnTo>
                    <a:lnTo>
                      <a:pt x="228" y="297"/>
                    </a:lnTo>
                    <a:lnTo>
                      <a:pt x="234" y="280"/>
                    </a:lnTo>
                    <a:lnTo>
                      <a:pt x="224" y="258"/>
                    </a:lnTo>
                    <a:lnTo>
                      <a:pt x="217" y="252"/>
                    </a:lnTo>
                    <a:lnTo>
                      <a:pt x="209" y="234"/>
                    </a:lnTo>
                    <a:lnTo>
                      <a:pt x="200" y="233"/>
                    </a:lnTo>
                    <a:lnTo>
                      <a:pt x="190" y="221"/>
                    </a:lnTo>
                    <a:lnTo>
                      <a:pt x="196" y="215"/>
                    </a:lnTo>
                    <a:lnTo>
                      <a:pt x="191" y="188"/>
                    </a:lnTo>
                    <a:lnTo>
                      <a:pt x="196" y="171"/>
                    </a:lnTo>
                    <a:lnTo>
                      <a:pt x="211" y="170"/>
                    </a:lnTo>
                    <a:lnTo>
                      <a:pt x="221" y="184"/>
                    </a:lnTo>
                    <a:lnTo>
                      <a:pt x="235" y="196"/>
                    </a:lnTo>
                    <a:lnTo>
                      <a:pt x="253" y="166"/>
                    </a:lnTo>
                    <a:lnTo>
                      <a:pt x="278" y="170"/>
                    </a:lnTo>
                    <a:lnTo>
                      <a:pt x="294" y="161"/>
                    </a:lnTo>
                    <a:lnTo>
                      <a:pt x="308" y="172"/>
                    </a:lnTo>
                    <a:lnTo>
                      <a:pt x="314" y="172"/>
                    </a:lnTo>
                    <a:lnTo>
                      <a:pt x="316" y="167"/>
                    </a:lnTo>
                    <a:lnTo>
                      <a:pt x="331" y="170"/>
                    </a:lnTo>
                    <a:lnTo>
                      <a:pt x="335" y="176"/>
                    </a:lnTo>
                    <a:lnTo>
                      <a:pt x="366" y="182"/>
                    </a:lnTo>
                    <a:lnTo>
                      <a:pt x="377" y="167"/>
                    </a:lnTo>
                    <a:lnTo>
                      <a:pt x="393" y="176"/>
                    </a:lnTo>
                    <a:lnTo>
                      <a:pt x="399" y="167"/>
                    </a:lnTo>
                    <a:lnTo>
                      <a:pt x="445" y="182"/>
                    </a:lnTo>
                    <a:lnTo>
                      <a:pt x="444" y="192"/>
                    </a:lnTo>
                    <a:lnTo>
                      <a:pt x="467" y="197"/>
                    </a:lnTo>
                    <a:lnTo>
                      <a:pt x="465" y="190"/>
                    </a:lnTo>
                    <a:lnTo>
                      <a:pt x="475" y="185"/>
                    </a:lnTo>
                    <a:lnTo>
                      <a:pt x="468" y="164"/>
                    </a:lnTo>
                    <a:lnTo>
                      <a:pt x="474" y="160"/>
                    </a:lnTo>
                    <a:lnTo>
                      <a:pt x="474" y="152"/>
                    </a:lnTo>
                    <a:lnTo>
                      <a:pt x="495" y="155"/>
                    </a:lnTo>
                    <a:lnTo>
                      <a:pt x="493" y="148"/>
                    </a:lnTo>
                    <a:lnTo>
                      <a:pt x="471" y="143"/>
                    </a:lnTo>
                    <a:lnTo>
                      <a:pt x="466" y="136"/>
                    </a:lnTo>
                    <a:lnTo>
                      <a:pt x="457" y="132"/>
                    </a:lnTo>
                    <a:lnTo>
                      <a:pt x="461" y="128"/>
                    </a:lnTo>
                    <a:lnTo>
                      <a:pt x="457" y="118"/>
                    </a:lnTo>
                    <a:lnTo>
                      <a:pt x="466" y="114"/>
                    </a:lnTo>
                    <a:lnTo>
                      <a:pt x="459" y="108"/>
                    </a:lnTo>
                    <a:lnTo>
                      <a:pt x="453" y="112"/>
                    </a:lnTo>
                    <a:lnTo>
                      <a:pt x="448" y="108"/>
                    </a:lnTo>
                    <a:lnTo>
                      <a:pt x="453" y="96"/>
                    </a:lnTo>
                    <a:lnTo>
                      <a:pt x="448" y="90"/>
                    </a:lnTo>
                    <a:lnTo>
                      <a:pt x="451" y="82"/>
                    </a:lnTo>
                    <a:lnTo>
                      <a:pt x="438" y="66"/>
                    </a:lnTo>
                    <a:lnTo>
                      <a:pt x="437" y="70"/>
                    </a:lnTo>
                    <a:lnTo>
                      <a:pt x="425" y="66"/>
                    </a:lnTo>
                    <a:lnTo>
                      <a:pt x="419" y="81"/>
                    </a:lnTo>
                    <a:lnTo>
                      <a:pt x="406" y="89"/>
                    </a:lnTo>
                    <a:lnTo>
                      <a:pt x="384" y="86"/>
                    </a:lnTo>
                    <a:lnTo>
                      <a:pt x="360" y="90"/>
                    </a:lnTo>
                    <a:lnTo>
                      <a:pt x="358" y="86"/>
                    </a:lnTo>
                    <a:lnTo>
                      <a:pt x="342" y="81"/>
                    </a:lnTo>
                    <a:lnTo>
                      <a:pt x="335" y="70"/>
                    </a:lnTo>
                    <a:lnTo>
                      <a:pt x="316" y="69"/>
                    </a:lnTo>
                    <a:lnTo>
                      <a:pt x="299" y="42"/>
                    </a:lnTo>
                    <a:lnTo>
                      <a:pt x="281" y="35"/>
                    </a:lnTo>
                    <a:lnTo>
                      <a:pt x="275" y="27"/>
                    </a:lnTo>
                    <a:lnTo>
                      <a:pt x="271" y="18"/>
                    </a:lnTo>
                    <a:lnTo>
                      <a:pt x="264" y="18"/>
                    </a:lnTo>
                    <a:lnTo>
                      <a:pt x="252" y="8"/>
                    </a:lnTo>
                    <a:lnTo>
                      <a:pt x="229" y="0"/>
                    </a:lnTo>
                    <a:lnTo>
                      <a:pt x="222" y="6"/>
                    </a:lnTo>
                    <a:lnTo>
                      <a:pt x="228" y="21"/>
                    </a:lnTo>
                    <a:lnTo>
                      <a:pt x="215" y="18"/>
                    </a:lnTo>
                    <a:lnTo>
                      <a:pt x="209" y="21"/>
                    </a:lnTo>
                    <a:lnTo>
                      <a:pt x="210" y="28"/>
                    </a:lnTo>
                    <a:lnTo>
                      <a:pt x="205" y="33"/>
                    </a:lnTo>
                    <a:lnTo>
                      <a:pt x="188" y="38"/>
                    </a:lnTo>
                    <a:lnTo>
                      <a:pt x="186" y="44"/>
                    </a:lnTo>
                    <a:lnTo>
                      <a:pt x="175" y="45"/>
                    </a:lnTo>
                    <a:lnTo>
                      <a:pt x="172" y="53"/>
                    </a:lnTo>
                    <a:lnTo>
                      <a:pt x="181" y="65"/>
                    </a:lnTo>
                    <a:lnTo>
                      <a:pt x="181" y="90"/>
                    </a:lnTo>
                    <a:lnTo>
                      <a:pt x="164" y="93"/>
                    </a:lnTo>
                    <a:lnTo>
                      <a:pt x="150" y="104"/>
                    </a:lnTo>
                    <a:lnTo>
                      <a:pt x="148" y="111"/>
                    </a:lnTo>
                    <a:lnTo>
                      <a:pt x="154" y="108"/>
                    </a:lnTo>
                    <a:lnTo>
                      <a:pt x="157" y="117"/>
                    </a:lnTo>
                    <a:lnTo>
                      <a:pt x="148" y="123"/>
                    </a:lnTo>
                    <a:lnTo>
                      <a:pt x="154" y="141"/>
                    </a:lnTo>
                    <a:lnTo>
                      <a:pt x="140" y="146"/>
                    </a:lnTo>
                    <a:lnTo>
                      <a:pt x="120" y="134"/>
                    </a:lnTo>
                    <a:lnTo>
                      <a:pt x="118" y="140"/>
                    </a:lnTo>
                    <a:lnTo>
                      <a:pt x="110" y="142"/>
                    </a:lnTo>
                    <a:lnTo>
                      <a:pt x="98" y="134"/>
                    </a:lnTo>
                    <a:lnTo>
                      <a:pt x="91" y="116"/>
                    </a:lnTo>
                    <a:lnTo>
                      <a:pt x="82" y="135"/>
                    </a:lnTo>
                    <a:lnTo>
                      <a:pt x="74" y="140"/>
                    </a:lnTo>
                    <a:lnTo>
                      <a:pt x="61" y="138"/>
                    </a:lnTo>
                    <a:lnTo>
                      <a:pt x="53" y="142"/>
                    </a:lnTo>
                    <a:lnTo>
                      <a:pt x="41" y="136"/>
                    </a:lnTo>
                    <a:lnTo>
                      <a:pt x="41" y="144"/>
                    </a:lnTo>
                    <a:lnTo>
                      <a:pt x="30" y="142"/>
                    </a:lnTo>
                    <a:lnTo>
                      <a:pt x="17" y="147"/>
                    </a:lnTo>
                    <a:lnTo>
                      <a:pt x="8" y="142"/>
                    </a:lnTo>
                    <a:lnTo>
                      <a:pt x="0" y="141"/>
                    </a:lnTo>
                    <a:lnTo>
                      <a:pt x="4" y="161"/>
                    </a:lnTo>
                    <a:lnTo>
                      <a:pt x="10" y="164"/>
                    </a:lnTo>
                    <a:lnTo>
                      <a:pt x="10" y="185"/>
                    </a:lnTo>
                    <a:lnTo>
                      <a:pt x="37" y="232"/>
                    </a:lnTo>
                    <a:lnTo>
                      <a:pt x="44" y="216"/>
                    </a:lnTo>
                    <a:lnTo>
                      <a:pt x="56" y="206"/>
                    </a:lnTo>
                    <a:lnTo>
                      <a:pt x="67" y="162"/>
                    </a:lnTo>
                    <a:lnTo>
                      <a:pt x="83" y="162"/>
                    </a:lnTo>
                    <a:lnTo>
                      <a:pt x="107" y="184"/>
                    </a:lnTo>
                    <a:lnTo>
                      <a:pt x="107" y="190"/>
                    </a:lnTo>
                    <a:lnTo>
                      <a:pt x="101" y="190"/>
                    </a:lnTo>
                    <a:lnTo>
                      <a:pt x="88" y="172"/>
                    </a:lnTo>
                    <a:lnTo>
                      <a:pt x="88" y="184"/>
                    </a:lnTo>
                    <a:lnTo>
                      <a:pt x="82" y="194"/>
                    </a:lnTo>
                    <a:lnTo>
                      <a:pt x="71" y="183"/>
                    </a:lnTo>
                    <a:lnTo>
                      <a:pt x="77" y="212"/>
                    </a:lnTo>
                    <a:lnTo>
                      <a:pt x="71" y="210"/>
                    </a:lnTo>
                    <a:lnTo>
                      <a:pt x="78" y="237"/>
                    </a:lnTo>
                    <a:lnTo>
                      <a:pt x="76" y="245"/>
                    </a:lnTo>
                    <a:lnTo>
                      <a:pt x="88" y="248"/>
                    </a:lnTo>
                    <a:lnTo>
                      <a:pt x="83" y="238"/>
                    </a:lnTo>
                    <a:lnTo>
                      <a:pt x="82" y="203"/>
                    </a:lnTo>
                    <a:lnTo>
                      <a:pt x="107" y="209"/>
                    </a:lnTo>
                    <a:lnTo>
                      <a:pt x="110" y="204"/>
                    </a:lnTo>
                    <a:lnTo>
                      <a:pt x="107" y="195"/>
                    </a:lnTo>
                    <a:lnTo>
                      <a:pt x="113" y="189"/>
                    </a:lnTo>
                    <a:lnTo>
                      <a:pt x="120" y="222"/>
                    </a:lnTo>
                    <a:lnTo>
                      <a:pt x="118" y="232"/>
                    </a:lnTo>
                    <a:lnTo>
                      <a:pt x="109" y="231"/>
                    </a:lnTo>
                    <a:lnTo>
                      <a:pt x="122" y="261"/>
                    </a:lnTo>
                    <a:lnTo>
                      <a:pt x="139" y="282"/>
                    </a:lnTo>
                    <a:lnTo>
                      <a:pt x="145" y="285"/>
                    </a:lnTo>
                    <a:lnTo>
                      <a:pt x="144" y="281"/>
                    </a:lnTo>
                    <a:lnTo>
                      <a:pt x="126" y="254"/>
                    </a:lnTo>
                    <a:lnTo>
                      <a:pt x="146" y="274"/>
                    </a:lnTo>
                    <a:lnTo>
                      <a:pt x="176" y="292"/>
                    </a:lnTo>
                    <a:lnTo>
                      <a:pt x="169" y="293"/>
                    </a:lnTo>
                    <a:lnTo>
                      <a:pt x="151" y="285"/>
                    </a:lnTo>
                    <a:lnTo>
                      <a:pt x="154" y="292"/>
                    </a:lnTo>
                    <a:lnTo>
                      <a:pt x="144" y="296"/>
                    </a:lnTo>
                    <a:lnTo>
                      <a:pt x="162" y="323"/>
                    </a:lnTo>
                    <a:lnTo>
                      <a:pt x="113" y="298"/>
                    </a:lnTo>
                    <a:lnTo>
                      <a:pt x="150" y="344"/>
                    </a:lnTo>
                    <a:lnTo>
                      <a:pt x="152" y="340"/>
                    </a:lnTo>
                    <a:lnTo>
                      <a:pt x="136" y="316"/>
                    </a:lnTo>
                    <a:lnTo>
                      <a:pt x="140" y="316"/>
                    </a:lnTo>
                    <a:lnTo>
                      <a:pt x="163" y="336"/>
                    </a:lnTo>
                    <a:lnTo>
                      <a:pt x="174" y="335"/>
                    </a:lnTo>
                    <a:lnTo>
                      <a:pt x="185" y="344"/>
                    </a:lnTo>
                    <a:lnTo>
                      <a:pt x="188" y="351"/>
                    </a:lnTo>
                    <a:lnTo>
                      <a:pt x="188" y="362"/>
                    </a:lnTo>
                    <a:lnTo>
                      <a:pt x="198" y="357"/>
                    </a:lnTo>
                    <a:lnTo>
                      <a:pt x="214" y="365"/>
                    </a:lnTo>
                    <a:lnTo>
                      <a:pt x="216" y="370"/>
                    </a:lnTo>
                    <a:lnTo>
                      <a:pt x="212" y="376"/>
                    </a:lnTo>
                    <a:lnTo>
                      <a:pt x="224" y="388"/>
                    </a:lnTo>
                    <a:lnTo>
                      <a:pt x="257" y="384"/>
                    </a:lnTo>
                    <a:lnTo>
                      <a:pt x="296" y="394"/>
                    </a:lnTo>
                    <a:lnTo>
                      <a:pt x="313" y="413"/>
                    </a:lnTo>
                    <a:lnTo>
                      <a:pt x="280" y="402"/>
                    </a:lnTo>
                    <a:lnTo>
                      <a:pt x="245" y="398"/>
                    </a:lnTo>
                    <a:lnTo>
                      <a:pt x="244" y="401"/>
                    </a:lnTo>
                    <a:lnTo>
                      <a:pt x="263" y="411"/>
                    </a:lnTo>
                    <a:lnTo>
                      <a:pt x="323" y="426"/>
                    </a:lnTo>
                    <a:lnTo>
                      <a:pt x="294" y="428"/>
                    </a:lnTo>
                    <a:lnTo>
                      <a:pt x="275" y="423"/>
                    </a:lnTo>
                    <a:lnTo>
                      <a:pt x="253" y="426"/>
                    </a:lnTo>
                    <a:lnTo>
                      <a:pt x="271" y="431"/>
                    </a:lnTo>
                    <a:lnTo>
                      <a:pt x="324" y="430"/>
                    </a:lnTo>
                    <a:lnTo>
                      <a:pt x="361" y="44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 defTabSz="877754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GB" sz="12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9" name="Gerader Verbinder 23">
            <a:extLst>
              <a:ext uri="{FF2B5EF4-FFF2-40B4-BE49-F238E27FC236}">
                <a16:creationId xmlns:a16="http://schemas.microsoft.com/office/drawing/2014/main" id="{D8017A05-C71A-F4CF-900E-9C655674C885}"/>
              </a:ext>
            </a:extLst>
          </p:cNvPr>
          <p:cNvCxnSpPr>
            <a:cxnSpLocks/>
            <a:endCxn id="5" idx="3"/>
          </p:cNvCxnSpPr>
          <p:nvPr/>
        </p:nvCxnSpPr>
        <p:spPr bwMode="auto">
          <a:xfrm flipH="1" flipV="1">
            <a:off x="4234355" y="2713877"/>
            <a:ext cx="1009083" cy="1139860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3C9F5F5-F8FF-9FE8-251F-766BEBFB40AB}"/>
              </a:ext>
            </a:extLst>
          </p:cNvPr>
          <p:cNvSpPr/>
          <p:nvPr/>
        </p:nvSpPr>
        <p:spPr bwMode="auto">
          <a:xfrm>
            <a:off x="5205925" y="3816446"/>
            <a:ext cx="72000" cy="72000"/>
          </a:xfrm>
          <a:prstGeom prst="ellipse">
            <a:avLst/>
          </a:prstGeom>
          <a:solidFill>
            <a:srgbClr val="0E7F80"/>
          </a:solidFill>
          <a:ln w="127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6771" tIns="48386" rIns="96771" bIns="48386" numCol="1" rtlCol="0" anchor="ctr" anchorCtr="0" compatLnSpc="1">
            <a:prstTxWarp prst="textNoShape">
              <a:avLst/>
            </a:prstTxWarp>
          </a:bodyPr>
          <a:lstStyle/>
          <a:p>
            <a:pPr defTabSz="935789" fontAlgn="base">
              <a:spcBef>
                <a:spcPct val="0"/>
              </a:spcBef>
              <a:spcAft>
                <a:spcPct val="0"/>
              </a:spcAft>
            </a:pPr>
            <a:endParaRPr lang="it-IT" sz="1482" b="1">
              <a:solidFill>
                <a:srgbClr val="FFFFFF"/>
              </a:solidFill>
              <a:latin typeface="Arial" panose="020B0604020202020204" pitchFamily="34" charset="0"/>
              <a:ea typeface="ＭＳ Ｐゴシック"/>
            </a:endParaRPr>
          </a:p>
        </p:txBody>
      </p:sp>
      <p:cxnSp>
        <p:nvCxnSpPr>
          <p:cNvPr id="8" name="Gerader Verbinder 23">
            <a:extLst>
              <a:ext uri="{FF2B5EF4-FFF2-40B4-BE49-F238E27FC236}">
                <a16:creationId xmlns:a16="http://schemas.microsoft.com/office/drawing/2014/main" id="{477BFD97-16D6-97D8-515C-F799E56EFE04}"/>
              </a:ext>
            </a:extLst>
          </p:cNvPr>
          <p:cNvCxnSpPr>
            <a:cxnSpLocks/>
            <a:endCxn id="13" idx="3"/>
          </p:cNvCxnSpPr>
          <p:nvPr/>
        </p:nvCxnSpPr>
        <p:spPr bwMode="auto">
          <a:xfrm flipH="1" flipV="1">
            <a:off x="3240376" y="4159510"/>
            <a:ext cx="1986962" cy="436969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943DC4A-B1F0-B78A-9D09-13B8DE361F8E}"/>
              </a:ext>
            </a:extLst>
          </p:cNvPr>
          <p:cNvSpPr/>
          <p:nvPr/>
        </p:nvSpPr>
        <p:spPr bwMode="auto">
          <a:xfrm>
            <a:off x="5169811" y="4561660"/>
            <a:ext cx="72000" cy="72000"/>
          </a:xfrm>
          <a:prstGeom prst="ellipse">
            <a:avLst/>
          </a:prstGeom>
          <a:solidFill>
            <a:srgbClr val="0E7F80"/>
          </a:solidFill>
          <a:ln w="127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6771" tIns="48386" rIns="96771" bIns="48386" numCol="1" rtlCol="0" anchor="ctr" anchorCtr="0" compatLnSpc="1">
            <a:prstTxWarp prst="textNoShape">
              <a:avLst/>
            </a:prstTxWarp>
          </a:bodyPr>
          <a:lstStyle/>
          <a:p>
            <a:pPr defTabSz="935789" fontAlgn="base">
              <a:spcBef>
                <a:spcPct val="0"/>
              </a:spcBef>
              <a:spcAft>
                <a:spcPct val="0"/>
              </a:spcAft>
            </a:pPr>
            <a:endParaRPr lang="it-IT" sz="1482" b="1">
              <a:solidFill>
                <a:srgbClr val="FFFFFF"/>
              </a:solidFill>
              <a:latin typeface="Arial" panose="020B0604020202020204" pitchFamily="34" charset="0"/>
              <a:ea typeface="ＭＳ Ｐゴシック"/>
            </a:endParaRPr>
          </a:p>
        </p:txBody>
      </p:sp>
      <p:cxnSp>
        <p:nvCxnSpPr>
          <p:cNvPr id="4" name="Gerader Verbinder 23">
            <a:extLst>
              <a:ext uri="{FF2B5EF4-FFF2-40B4-BE49-F238E27FC236}">
                <a16:creationId xmlns:a16="http://schemas.microsoft.com/office/drawing/2014/main" id="{4A53BB5D-38EE-E65D-DA2B-AED941786D04}"/>
              </a:ext>
            </a:extLst>
          </p:cNvPr>
          <p:cNvCxnSpPr>
            <a:cxnSpLocks/>
            <a:endCxn id="14" idx="1"/>
          </p:cNvCxnSpPr>
          <p:nvPr/>
        </p:nvCxnSpPr>
        <p:spPr bwMode="auto">
          <a:xfrm>
            <a:off x="5468360" y="4699819"/>
            <a:ext cx="1218518" cy="1507901"/>
          </a:xfrm>
          <a:prstGeom prst="line">
            <a:avLst/>
          </a:prstGeom>
          <a:ln w="12700">
            <a:solidFill>
              <a:srgbClr val="007DB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FED99DD8-A4E1-AEC6-CB4C-30F66BBE3883}"/>
              </a:ext>
            </a:extLst>
          </p:cNvPr>
          <p:cNvSpPr/>
          <p:nvPr/>
        </p:nvSpPr>
        <p:spPr bwMode="auto">
          <a:xfrm>
            <a:off x="5432360" y="4666525"/>
            <a:ext cx="72000" cy="72000"/>
          </a:xfrm>
          <a:prstGeom prst="ellipse">
            <a:avLst/>
          </a:prstGeom>
          <a:solidFill>
            <a:schemeClr val="accent2"/>
          </a:solidFill>
          <a:ln w="127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6771" tIns="48386" rIns="96771" bIns="48386" numCol="1" rtlCol="0" anchor="ctr" anchorCtr="0" compatLnSpc="1">
            <a:prstTxWarp prst="textNoShape">
              <a:avLst/>
            </a:prstTxWarp>
          </a:bodyPr>
          <a:lstStyle/>
          <a:p>
            <a:pPr defTabSz="935789" fontAlgn="base">
              <a:spcBef>
                <a:spcPct val="0"/>
              </a:spcBef>
              <a:spcAft>
                <a:spcPct val="0"/>
              </a:spcAft>
            </a:pPr>
            <a:endParaRPr lang="it-IT" sz="1482" b="1">
              <a:solidFill>
                <a:srgbClr val="FFFFFF"/>
              </a:solidFill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43D0ED42-90DE-8103-4F43-FB004EB11747}"/>
              </a:ext>
            </a:extLst>
          </p:cNvPr>
          <p:cNvSpPr txBox="1">
            <a:spLocks/>
          </p:cNvSpPr>
          <p:nvPr/>
        </p:nvSpPr>
        <p:spPr>
          <a:xfrm>
            <a:off x="431799" y="6499566"/>
            <a:ext cx="448056" cy="1463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04E164-396B-44E2-9120-47BB867FEB45}" type="slidenum">
              <a:rPr lang="en-GB" sz="800" smtClean="0"/>
              <a:pPr/>
              <a:t>3</a:t>
            </a:fld>
            <a:endParaRPr lang="en-GB" sz="80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479F200A-0606-8269-E8A3-F95322FB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3000" y="6499566"/>
            <a:ext cx="7184999" cy="146304"/>
          </a:xfrm>
        </p:spPr>
        <p:txBody>
          <a:bodyPr anchor="ctr"/>
          <a:lstStyle/>
          <a:p>
            <a:pPr algn="l"/>
            <a:r>
              <a:rPr lang="de"/>
              <a:t>Kanadevia Inova RG Produkte | April 2025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47ED230-C958-FD04-0DB6-964B29FBA9BF}"/>
              </a:ext>
            </a:extLst>
          </p:cNvPr>
          <p:cNvSpPr/>
          <p:nvPr/>
        </p:nvSpPr>
        <p:spPr bwMode="auto">
          <a:xfrm>
            <a:off x="2348565" y="2275727"/>
            <a:ext cx="1885790" cy="876300"/>
          </a:xfrm>
          <a:prstGeom prst="roundRect">
            <a:avLst/>
          </a:prstGeom>
          <a:solidFill>
            <a:srgbClr val="0E7F80">
              <a:alpha val="69804"/>
            </a:srgbClr>
          </a:solidFill>
          <a:ln w="127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6771" tIns="48386" rIns="96771" bIns="48386" numCol="1" rtlCol="0" anchor="ctr" anchorCtr="0" compatLnSpc="1">
            <a:prstTxWarp prst="textNoShape">
              <a:avLst/>
            </a:prstTxWarp>
          </a:bodyPr>
          <a:lstStyle/>
          <a:p>
            <a:pPr defTabSz="935789" fontAlgn="base">
              <a:spcBef>
                <a:spcPct val="0"/>
              </a:spcBef>
              <a:spcAft>
                <a:spcPct val="0"/>
              </a:spcAft>
            </a:pPr>
            <a:r>
              <a:rPr lang="de" sz="1482" b="1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</a:rPr>
              <a:t>Kanadevia Inova BioMethan GmbH Zeven, DE</a:t>
            </a:r>
            <a:endParaRPr lang="en-US" sz="1482" b="1">
              <a:solidFill>
                <a:srgbClr val="FFFFFF"/>
              </a:solidFill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10190B-BE40-546D-2976-44D8DEA2D78C}"/>
              </a:ext>
            </a:extLst>
          </p:cNvPr>
          <p:cNvSpPr/>
          <p:nvPr/>
        </p:nvSpPr>
        <p:spPr bwMode="auto">
          <a:xfrm>
            <a:off x="1594459" y="3721360"/>
            <a:ext cx="1645917" cy="876300"/>
          </a:xfrm>
          <a:prstGeom prst="roundRect">
            <a:avLst/>
          </a:prstGeom>
          <a:solidFill>
            <a:srgbClr val="4A9FA0">
              <a:alpha val="69804"/>
            </a:srgbClr>
          </a:solidFill>
          <a:ln w="127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6771" tIns="48386" rIns="96771" bIns="48386" numCol="1" rtlCol="0" anchor="ctr" anchorCtr="0" compatLnSpc="1">
            <a:prstTxWarp prst="textNoShape">
              <a:avLst/>
            </a:prstTxWarp>
          </a:bodyPr>
          <a:lstStyle/>
          <a:p>
            <a:pPr defTabSz="935789" fontAlgn="base">
              <a:spcBef>
                <a:spcPct val="0"/>
              </a:spcBef>
              <a:spcAft>
                <a:spcPct val="0"/>
              </a:spcAft>
            </a:pPr>
            <a:r>
              <a:rPr lang="de" sz="1482" b="1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</a:rPr>
              <a:t>Kanadevia Inova AG, Zürich, CH</a:t>
            </a:r>
            <a:endParaRPr lang="en-US" sz="1482" b="1">
              <a:solidFill>
                <a:srgbClr val="FFFFFF"/>
              </a:solidFill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CC54EAF-385F-7EB8-8818-53D2E0E2DDFE}"/>
              </a:ext>
            </a:extLst>
          </p:cNvPr>
          <p:cNvSpPr/>
          <p:nvPr/>
        </p:nvSpPr>
        <p:spPr bwMode="auto">
          <a:xfrm>
            <a:off x="6686878" y="5769570"/>
            <a:ext cx="1874860" cy="876300"/>
          </a:xfrm>
          <a:prstGeom prst="roundRect">
            <a:avLst/>
          </a:prstGeom>
          <a:solidFill>
            <a:srgbClr val="409ECB">
              <a:alpha val="69804"/>
            </a:srgb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6771" tIns="48386" rIns="96771" bIns="48386" numCol="1" rtlCol="0" anchor="ctr" anchorCtr="0" compatLnSpc="1">
            <a:prstTxWarp prst="textNoShape">
              <a:avLst/>
            </a:prstTxWarp>
          </a:bodyPr>
          <a:lstStyle/>
          <a:p>
            <a:pPr defTabSz="935789" fontAlgn="base">
              <a:spcBef>
                <a:spcPct val="0"/>
              </a:spcBef>
              <a:spcAft>
                <a:spcPct val="0"/>
              </a:spcAft>
            </a:pPr>
            <a:r>
              <a:rPr lang="de" sz="1482" b="1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</a:rPr>
              <a:t>Kanadevia Inova</a:t>
            </a:r>
          </a:p>
          <a:p>
            <a:pPr defTabSz="935789" fontAlgn="base">
              <a:spcBef>
                <a:spcPct val="0"/>
              </a:spcBef>
              <a:spcAft>
                <a:spcPct val="0"/>
              </a:spcAft>
            </a:pPr>
            <a:r>
              <a:rPr lang="de" sz="1482" b="1" err="1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</a:rPr>
              <a:t>Schmack S.r.l.</a:t>
            </a:r>
            <a:endParaRPr lang="de-DE" sz="1482" b="1">
              <a:solidFill>
                <a:srgbClr val="FFFFFF"/>
              </a:solidFill>
              <a:latin typeface="Arial" panose="020B0604020202020204" pitchFamily="34" charset="0"/>
              <a:ea typeface="ＭＳ Ｐゴシック"/>
            </a:endParaRPr>
          </a:p>
          <a:p>
            <a:pPr defTabSz="935789" fontAlgn="base">
              <a:spcBef>
                <a:spcPct val="0"/>
              </a:spcBef>
              <a:spcAft>
                <a:spcPct val="0"/>
              </a:spcAft>
            </a:pPr>
            <a:r>
              <a:rPr lang="de" sz="1482" b="1" err="1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</a:rPr>
              <a:t>Bozen IT</a:t>
            </a:r>
            <a:endParaRPr lang="en-US" sz="1482" b="1">
              <a:solidFill>
                <a:srgbClr val="FFFFFF"/>
              </a:solidFill>
              <a:latin typeface="Arial" panose="020B0604020202020204" pitchFamily="34" charset="0"/>
              <a:ea typeface="ＭＳ Ｐゴシック"/>
            </a:endParaRPr>
          </a:p>
        </p:txBody>
      </p:sp>
      <p:cxnSp>
        <p:nvCxnSpPr>
          <p:cNvPr id="2" name="Gerader Verbinder 23">
            <a:extLst>
              <a:ext uri="{FF2B5EF4-FFF2-40B4-BE49-F238E27FC236}">
                <a16:creationId xmlns:a16="http://schemas.microsoft.com/office/drawing/2014/main" id="{E20B8C83-E4A5-5988-5F4C-5173F4768700}"/>
              </a:ext>
            </a:extLst>
          </p:cNvPr>
          <p:cNvCxnSpPr>
            <a:cxnSpLocks/>
            <a:endCxn id="15" idx="1"/>
          </p:cNvCxnSpPr>
          <p:nvPr/>
        </p:nvCxnSpPr>
        <p:spPr bwMode="auto">
          <a:xfrm flipV="1">
            <a:off x="5504360" y="3671519"/>
            <a:ext cx="1182518" cy="668706"/>
          </a:xfrm>
          <a:prstGeom prst="line">
            <a:avLst/>
          </a:prstGeom>
          <a:ln w="12700">
            <a:solidFill>
              <a:srgbClr val="007DB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3CF7CC4-517D-D46B-95D0-47B16545FC4F}"/>
              </a:ext>
            </a:extLst>
          </p:cNvPr>
          <p:cNvSpPr/>
          <p:nvPr/>
        </p:nvSpPr>
        <p:spPr bwMode="auto">
          <a:xfrm>
            <a:off x="5468360" y="4304225"/>
            <a:ext cx="72000" cy="72000"/>
          </a:xfrm>
          <a:prstGeom prst="ellipse">
            <a:avLst/>
          </a:prstGeom>
          <a:solidFill>
            <a:schemeClr val="accent2"/>
          </a:solidFill>
          <a:ln w="127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6771" tIns="48386" rIns="96771" bIns="48386" numCol="1" rtlCol="0" anchor="ctr" anchorCtr="0" compatLnSpc="1">
            <a:prstTxWarp prst="textNoShape">
              <a:avLst/>
            </a:prstTxWarp>
          </a:bodyPr>
          <a:lstStyle/>
          <a:p>
            <a:pPr defTabSz="935789" fontAlgn="base">
              <a:spcBef>
                <a:spcPct val="0"/>
              </a:spcBef>
              <a:spcAft>
                <a:spcPct val="0"/>
              </a:spcAft>
            </a:pPr>
            <a:endParaRPr lang="it-IT" sz="1482" b="1">
              <a:solidFill>
                <a:srgbClr val="FFFFFF"/>
              </a:solidFill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8FA18B-59AA-FB12-D78B-9708101B8A73}"/>
              </a:ext>
            </a:extLst>
          </p:cNvPr>
          <p:cNvSpPr/>
          <p:nvPr/>
        </p:nvSpPr>
        <p:spPr bwMode="auto">
          <a:xfrm>
            <a:off x="6686878" y="3233369"/>
            <a:ext cx="1874860" cy="876300"/>
          </a:xfrm>
          <a:prstGeom prst="roundRect">
            <a:avLst/>
          </a:prstGeom>
          <a:solidFill>
            <a:srgbClr val="007DB9">
              <a:alpha val="69804"/>
            </a:srgb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6771" tIns="48386" rIns="96771" bIns="48386" numCol="1" rtlCol="0" anchor="ctr" anchorCtr="0" compatLnSpc="1">
            <a:prstTxWarp prst="textNoShape">
              <a:avLst/>
            </a:prstTxWarp>
          </a:bodyPr>
          <a:lstStyle/>
          <a:p>
            <a:pPr defTabSz="935789" fontAlgn="base">
              <a:spcBef>
                <a:spcPct val="0"/>
              </a:spcBef>
              <a:spcAft>
                <a:spcPct val="0"/>
              </a:spcAft>
            </a:pPr>
            <a:r>
              <a:rPr lang="de" sz="1482" b="1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</a:rPr>
              <a:t>Kanadevia Inova</a:t>
            </a:r>
          </a:p>
          <a:p>
            <a:pPr defTabSz="935789" fontAlgn="base">
              <a:spcBef>
                <a:spcPct val="0"/>
              </a:spcBef>
              <a:spcAft>
                <a:spcPct val="0"/>
              </a:spcAft>
            </a:pPr>
            <a:r>
              <a:rPr lang="de" sz="1482" b="1" err="1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</a:rPr>
              <a:t>Schmack GmbH</a:t>
            </a:r>
          </a:p>
          <a:p>
            <a:pPr defTabSz="935789" fontAlgn="base">
              <a:spcBef>
                <a:spcPct val="0"/>
              </a:spcBef>
              <a:spcAft>
                <a:spcPct val="0"/>
              </a:spcAft>
            </a:pPr>
            <a:r>
              <a:rPr lang="de" sz="1482" b="1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</a:rPr>
              <a:t>Schwandorf DE</a:t>
            </a:r>
          </a:p>
        </p:txBody>
      </p:sp>
      <p:cxnSp>
        <p:nvCxnSpPr>
          <p:cNvPr id="3" name="Gerader Verbinder 23">
            <a:extLst>
              <a:ext uri="{FF2B5EF4-FFF2-40B4-BE49-F238E27FC236}">
                <a16:creationId xmlns:a16="http://schemas.microsoft.com/office/drawing/2014/main" id="{8C0B5424-CB04-C62D-ED91-58E2A8108C36}"/>
              </a:ext>
            </a:extLst>
          </p:cNvPr>
          <p:cNvCxnSpPr>
            <a:cxnSpLocks/>
            <a:stCxn id="7" idx="3"/>
            <a:endCxn id="6" idx="3"/>
          </p:cNvCxnSpPr>
          <p:nvPr/>
        </p:nvCxnSpPr>
        <p:spPr bwMode="auto">
          <a:xfrm flipH="1">
            <a:off x="4430385" y="4846855"/>
            <a:ext cx="771497" cy="1045064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id="{307D9BAC-D3B2-4FAC-1D90-F40FAFA5977F}"/>
              </a:ext>
            </a:extLst>
          </p:cNvPr>
          <p:cNvSpPr/>
          <p:nvPr/>
        </p:nvSpPr>
        <p:spPr bwMode="auto">
          <a:xfrm>
            <a:off x="2646219" y="5453769"/>
            <a:ext cx="1784166" cy="876300"/>
          </a:xfrm>
          <a:prstGeom prst="roundRect">
            <a:avLst/>
          </a:prstGeom>
          <a:solidFill>
            <a:srgbClr val="40B8A1">
              <a:alpha val="69804"/>
            </a:srgbClr>
          </a:solidFill>
          <a:ln w="127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6771" tIns="48386" rIns="96771" bIns="48386" numCol="1" rtlCol="0" anchor="ctr" anchorCtr="0" compatLnSpc="1">
            <a:prstTxWarp prst="textNoShape">
              <a:avLst/>
            </a:prstTxWarp>
          </a:bodyPr>
          <a:lstStyle/>
          <a:p>
            <a:pPr defTabSz="935789" fontAlgn="base">
              <a:spcBef>
                <a:spcPct val="0"/>
              </a:spcBef>
              <a:spcAft>
                <a:spcPct val="0"/>
              </a:spcAft>
            </a:pPr>
            <a:r>
              <a:rPr lang="de-CH" sz="1482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</a:rPr>
              <a:t>Kanadevia Inova</a:t>
            </a:r>
            <a:r>
              <a:rPr lang="pt-BR" sz="1600" dirty="0"/>
              <a:t> </a:t>
            </a:r>
            <a:r>
              <a:rPr lang="pt-BR" sz="1482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</a:rPr>
              <a:t>Italia S.r.l.</a:t>
            </a:r>
            <a:endParaRPr lang="de-CH" sz="1482" b="1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</a:endParaRPr>
          </a:p>
          <a:p>
            <a:pPr defTabSz="935789" fontAlgn="base">
              <a:spcBef>
                <a:spcPct val="0"/>
              </a:spcBef>
              <a:spcAft>
                <a:spcPct val="0"/>
              </a:spcAft>
            </a:pPr>
            <a:r>
              <a:rPr lang="de-CH" sz="1482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</a:rPr>
              <a:t>Milano IT</a:t>
            </a:r>
          </a:p>
        </p:txBody>
      </p:sp>
      <p:sp>
        <p:nvSpPr>
          <p:cNvPr id="7" name="Oval 17">
            <a:extLst>
              <a:ext uri="{FF2B5EF4-FFF2-40B4-BE49-F238E27FC236}">
                <a16:creationId xmlns:a16="http://schemas.microsoft.com/office/drawing/2014/main" id="{2424A897-FCCE-CB96-2787-38E7FE08857C}"/>
              </a:ext>
            </a:extLst>
          </p:cNvPr>
          <p:cNvSpPr/>
          <p:nvPr/>
        </p:nvSpPr>
        <p:spPr bwMode="auto">
          <a:xfrm>
            <a:off x="5191338" y="4785399"/>
            <a:ext cx="72000" cy="72000"/>
          </a:xfrm>
          <a:prstGeom prst="ellipse">
            <a:avLst/>
          </a:prstGeom>
          <a:solidFill>
            <a:srgbClr val="0E7F80"/>
          </a:solidFill>
          <a:ln w="127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6771" tIns="48386" rIns="96771" bIns="48386" numCol="1" rtlCol="0" anchor="ctr" anchorCtr="0" compatLnSpc="1">
            <a:prstTxWarp prst="textNoShape">
              <a:avLst/>
            </a:prstTxWarp>
          </a:bodyPr>
          <a:lstStyle/>
          <a:p>
            <a:pPr defTabSz="935789" fontAlgn="base">
              <a:spcBef>
                <a:spcPct val="0"/>
              </a:spcBef>
              <a:spcAft>
                <a:spcPct val="0"/>
              </a:spcAft>
            </a:pPr>
            <a:endParaRPr lang="it-IT" sz="1482" b="1" dirty="0">
              <a:solidFill>
                <a:srgbClr val="FFFFFF"/>
              </a:solidFill>
              <a:latin typeface="Arial" panose="020B0604020202020204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00942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5" grpId="0" animBg="1"/>
      <p:bldP spid="13" grpId="0" animBg="1"/>
      <p:bldP spid="14" grpId="0" animBg="1"/>
      <p:bldP spid="19" grpId="0" animBg="1"/>
      <p:bldP spid="1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38A6691-066F-9B8B-9381-5388BC872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738" y="643899"/>
            <a:ext cx="2552531" cy="9755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EB6989A-DF31-C69D-53F6-92B3101C8CEF}"/>
              </a:ext>
            </a:extLst>
          </p:cNvPr>
          <p:cNvSpPr txBox="1"/>
          <p:nvPr/>
        </p:nvSpPr>
        <p:spPr>
          <a:xfrm>
            <a:off x="711074" y="2416781"/>
            <a:ext cx="52054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Kanadevia</a:t>
            </a:r>
            <a:r>
              <a:rPr lang="de-DE" b="1" dirty="0"/>
              <a:t> Inova </a:t>
            </a:r>
          </a:p>
          <a:p>
            <a:r>
              <a:rPr lang="de-DE" b="1" dirty="0"/>
              <a:t>Schmack GmbH</a:t>
            </a:r>
          </a:p>
          <a:p>
            <a:r>
              <a:rPr lang="de-DE" dirty="0"/>
              <a:t>Nassfermentation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Laboranalysen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Hilfsstoffe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Komplettrevisionen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Anlagenservice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Rührwerkstechnik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Betriebsführung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Neuanlagenbau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Genehmigungsplanung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9B3E0DD-5867-BD66-81EA-5856D12D61D3}"/>
              </a:ext>
            </a:extLst>
          </p:cNvPr>
          <p:cNvSpPr txBox="1"/>
          <p:nvPr/>
        </p:nvSpPr>
        <p:spPr>
          <a:xfrm>
            <a:off x="3997810" y="2416781"/>
            <a:ext cx="397422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Kandavia</a:t>
            </a:r>
            <a:r>
              <a:rPr lang="de-DE" b="1" dirty="0"/>
              <a:t> Inova </a:t>
            </a:r>
          </a:p>
          <a:p>
            <a:r>
              <a:rPr lang="de-DE" b="1" dirty="0" err="1"/>
              <a:t>BioMethan</a:t>
            </a:r>
            <a:r>
              <a:rPr lang="de-DE" b="1" dirty="0"/>
              <a:t> GmbH</a:t>
            </a:r>
          </a:p>
          <a:p>
            <a:r>
              <a:rPr lang="de-DE" dirty="0"/>
              <a:t>Biogasaufbereitungsanlagen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Membrananlagen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Aminwäschen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Service von Aufbereitungsanlagen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</a:t>
            </a:r>
            <a:r>
              <a:rPr lang="de-DE" baseline="-25000" dirty="0"/>
              <a:t>2</a:t>
            </a:r>
            <a:r>
              <a:rPr lang="de-DE" dirty="0"/>
              <a:t> Verflüssigungsanlagen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LNG Anlagen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Biologische Methanisierung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Katalytische Methanisierung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3879A16-76F6-2DE6-5F3B-D81E6FA3DB6C}"/>
              </a:ext>
            </a:extLst>
          </p:cNvPr>
          <p:cNvSpPr txBox="1"/>
          <p:nvPr/>
        </p:nvSpPr>
        <p:spPr>
          <a:xfrm>
            <a:off x="7995712" y="2416781"/>
            <a:ext cx="39228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Kanadevia</a:t>
            </a:r>
            <a:r>
              <a:rPr lang="de-DE" b="1" dirty="0"/>
              <a:t> Inova AG</a:t>
            </a:r>
          </a:p>
          <a:p>
            <a:r>
              <a:rPr lang="de-DE" b="1" dirty="0" err="1"/>
              <a:t>Kompogas</a:t>
            </a:r>
            <a:r>
              <a:rPr lang="de-DE" b="1" dirty="0"/>
              <a:t> </a:t>
            </a:r>
          </a:p>
          <a:p>
            <a:r>
              <a:rPr lang="de-DE" dirty="0"/>
              <a:t>Trockenfermentation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Bioabfallanlagen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Entwässerungspressen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KI basierte Prozessüberwachung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5143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28EBD-31BB-AE6D-E72D-AB3A2201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1.0 Flexibilität und Substratwandel für Energie zur richtigen Zeit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22F900-D5B0-1270-CA25-460B9508CE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FEC073-5BAD-4C04-86A9-A81DCFA3ED4C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64502BF-F472-B30F-8D58-94E242461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33" y="1537489"/>
            <a:ext cx="5731070" cy="532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9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1CB2722-ECD1-4311-B00E-882DBDD9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501" y="412070"/>
            <a:ext cx="8833814" cy="895779"/>
          </a:xfrm>
        </p:spPr>
        <p:txBody>
          <a:bodyPr/>
          <a:lstStyle/>
          <a:p>
            <a:r>
              <a:rPr lang="de-DE" sz="2117" dirty="0"/>
              <a:t>3.0 Herausforderungen zur EEG Zeit und Post EEG Zeit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115694-A588-4DC0-9E73-F924740BB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886641">
              <a:defRPr/>
            </a:pPr>
            <a:fld id="{7C3C0209-AEA9-4B52-B774-0C4365810853}" type="slidenum">
              <a:rPr lang="de-DE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defTabSz="886641">
                <a:defRPr/>
              </a:pPr>
              <a:t>6</a:t>
            </a:fld>
            <a:endParaRPr lang="de-DE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Diagramm 18">
            <a:extLst>
              <a:ext uri="{FF2B5EF4-FFF2-40B4-BE49-F238E27FC236}">
                <a16:creationId xmlns:a16="http://schemas.microsoft.com/office/drawing/2014/main" id="{4E7FF281-4CE2-47B2-91FB-BAE9A55B56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4503715"/>
              </p:ext>
            </p:extLst>
          </p:nvPr>
        </p:nvGraphicFramePr>
        <p:xfrm>
          <a:off x="1785074" y="1748536"/>
          <a:ext cx="8300801" cy="4249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9955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129CCF-E54E-E288-CAD5-675A28CBC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1.1 Strombörse Anfang November 2024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ACE7124-13A2-75CE-9A0E-09BC45FF75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74124" y="6499566"/>
            <a:ext cx="1997075" cy="1463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A25E6CD-6F0E-4212-8289-ADA387073638}" type="datetime1">
              <a:rPr lang="LID4096" smtClean="0"/>
              <a:pPr/>
              <a:t>06/10/2025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093E209-8C33-0C6C-660B-0D1E25EFC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22" y="2264180"/>
            <a:ext cx="5282976" cy="287384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FAC6A31-36BE-1139-7597-6CE5BA571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08585"/>
            <a:ext cx="4923032" cy="272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09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BD547959-B24E-FF61-031E-BFBE2466D707}"/>
              </a:ext>
            </a:extLst>
          </p:cNvPr>
          <p:cNvSpPr txBox="1">
            <a:spLocks/>
          </p:cNvSpPr>
          <p:nvPr/>
        </p:nvSpPr>
        <p:spPr>
          <a:xfrm>
            <a:off x="431800" y="436292"/>
            <a:ext cx="9620250" cy="4663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de-DE" dirty="0"/>
              <a:t>Nass</a:t>
            </a:r>
            <a:r>
              <a:rPr lang="de" dirty="0"/>
              <a:t> Vergärung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B3EF327-0441-0890-6526-19A18CC4027E}"/>
              </a:ext>
            </a:extLst>
          </p:cNvPr>
          <p:cNvSpPr txBox="1">
            <a:spLocks/>
          </p:cNvSpPr>
          <p:nvPr/>
        </p:nvSpPr>
        <p:spPr>
          <a:xfrm>
            <a:off x="431800" y="929378"/>
            <a:ext cx="11328400" cy="4663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035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" dirty="0"/>
              <a:t>REMEX™</a:t>
            </a:r>
            <a:endParaRPr lang="en-GB" dirty="0"/>
          </a:p>
        </p:txBody>
      </p:sp>
      <p:sp>
        <p:nvSpPr>
          <p:cNvPr id="15" name="Segnaposto testo 10">
            <a:extLst>
              <a:ext uri="{FF2B5EF4-FFF2-40B4-BE49-F238E27FC236}">
                <a16:creationId xmlns:a16="http://schemas.microsoft.com/office/drawing/2014/main" id="{FE12AEF1-1B1D-CD3C-C6F6-DF797E54AF88}"/>
              </a:ext>
            </a:extLst>
          </p:cNvPr>
          <p:cNvSpPr txBox="1">
            <a:spLocks/>
          </p:cNvSpPr>
          <p:nvPr/>
        </p:nvSpPr>
        <p:spPr>
          <a:xfrm>
            <a:off x="431800" y="1851794"/>
            <a:ext cx="5556250" cy="3683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035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"/>
              <a:t>Agitation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E6E03D3-2A67-2EED-E115-9241E7C6A66E}"/>
              </a:ext>
            </a:extLst>
          </p:cNvPr>
          <p:cNvSpPr txBox="1">
            <a:spLocks/>
          </p:cNvSpPr>
          <p:nvPr/>
        </p:nvSpPr>
        <p:spPr>
          <a:xfrm>
            <a:off x="431799" y="6499566"/>
            <a:ext cx="448056" cy="1463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04E164-396B-44E2-9120-47BB867FEB45}" type="slidenum">
              <a:rPr lang="en-GB" sz="800" smtClean="0"/>
              <a:pPr/>
              <a:t>8</a:t>
            </a:fld>
            <a:endParaRPr lang="en-GB" sz="80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74C4835-B685-1257-DA8A-58CC7B95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pPr algn="l"/>
            <a:r>
              <a:rPr lang="de"/>
              <a:t>Kanadevia Inova RG Produkte | April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932ABD-AFDE-5499-9D0A-05DBD6BA22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49" y="2343618"/>
            <a:ext cx="5296389" cy="3688882"/>
          </a:xfrm>
        </p:spPr>
        <p:txBody>
          <a:bodyPr/>
          <a:lstStyle/>
          <a:p>
            <a:pPr marL="256032" lvl="1" indent="-256032">
              <a:lnSpc>
                <a:spcPct val="150000"/>
              </a:lnSpc>
            </a:pPr>
            <a:r>
              <a:rPr lang="de" sz="2000" dirty="0">
                <a:latin typeface="+mj-lt"/>
              </a:rPr>
              <a:t>Überprüfung und Optimierung der Rührwerkstechnik</a:t>
            </a:r>
          </a:p>
          <a:p>
            <a:pPr marL="256032" lvl="1" indent="-256032">
              <a:lnSpc>
                <a:spcPct val="150000"/>
              </a:lnSpc>
            </a:pPr>
            <a:r>
              <a:rPr lang="de" sz="2000" dirty="0">
                <a:latin typeface="+mj-lt"/>
              </a:rPr>
              <a:t>Sehr langlebiges Design</a:t>
            </a:r>
          </a:p>
          <a:p>
            <a:pPr>
              <a:lnSpc>
                <a:spcPct val="150000"/>
              </a:lnSpc>
            </a:pPr>
            <a:r>
              <a:rPr lang="de" sz="2000" dirty="0">
                <a:effectLst/>
                <a:latin typeface="+mj-lt"/>
              </a:rPr>
              <a:t>Selbstschmierendes Polyamid-Lager</a:t>
            </a:r>
          </a:p>
          <a:p>
            <a:pPr>
              <a:lnSpc>
                <a:spcPct val="150000"/>
              </a:lnSpc>
            </a:pPr>
            <a:r>
              <a:rPr lang="de" sz="2000" dirty="0">
                <a:effectLst/>
                <a:latin typeface="+mj-lt"/>
              </a:rPr>
              <a:t>Horizontales und vertikales Mischen</a:t>
            </a:r>
          </a:p>
          <a:p>
            <a:pPr>
              <a:lnSpc>
                <a:spcPct val="150000"/>
              </a:lnSpc>
            </a:pPr>
            <a:r>
              <a:rPr lang="de" sz="2000" dirty="0">
                <a:effectLst/>
                <a:latin typeface="+mj-lt"/>
              </a:rPr>
              <a:t>Au</a:t>
            </a:r>
            <a:r>
              <a:rPr lang="de-DE" sz="2000" dirty="0">
                <a:effectLst/>
                <a:latin typeface="+mj-lt"/>
              </a:rPr>
              <a:t>ss</a:t>
            </a:r>
            <a:r>
              <a:rPr lang="de" sz="2000" dirty="0">
                <a:effectLst/>
                <a:latin typeface="+mj-lt"/>
              </a:rPr>
              <a:t>enmotor und Getriebe</a:t>
            </a:r>
          </a:p>
          <a:p>
            <a:pPr>
              <a:lnSpc>
                <a:spcPct val="150000"/>
              </a:lnSpc>
            </a:pPr>
            <a:r>
              <a:rPr lang="de" sz="2000" dirty="0">
                <a:effectLst/>
                <a:latin typeface="+mj-lt"/>
              </a:rPr>
              <a:t>Einfache Wartung</a:t>
            </a:r>
            <a:endParaRPr lang="en-GB" sz="2000" dirty="0">
              <a:latin typeface="+mj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9088AA-F9CE-6C3F-1270-8DBC5DF81E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" dirty="0"/>
              <a:t>REMEX™ Paddelrührwerk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0936464-D1B0-469E-E1A4-5167D25350B6}"/>
              </a:ext>
            </a:extLst>
          </p:cNvPr>
          <p:cNvSpPr txBox="1">
            <a:spLocks/>
          </p:cNvSpPr>
          <p:nvPr/>
        </p:nvSpPr>
        <p:spPr>
          <a:xfrm>
            <a:off x="431800" y="2343618"/>
            <a:ext cx="5440363" cy="36888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6032" indent="-25603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895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lvl="1" indent="-256032"/>
            <a:endParaRPr lang="en-US" sz="20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E289EA5-4186-B6F2-0411-2E0BB4F30D46}"/>
              </a:ext>
            </a:extLst>
          </p:cNvPr>
          <p:cNvPicPr>
            <a:picLocks noGrp="1" noChangeAspect="1" noChangeArrowheads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800" y="1851025"/>
            <a:ext cx="5556250" cy="41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0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10C956-D902-13E5-B9EA-41CFE9B28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2.1 Flexibilität und Substratwandel für Energie zur richtigen Zeit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CEA8F2E-EB02-F494-1DA0-56895BEC2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24" y="1961469"/>
            <a:ext cx="2662125" cy="393626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090963C-0AC2-5D54-32FD-E51C0FD5F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508" y="1895481"/>
            <a:ext cx="1990514" cy="406824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A4D7E6-F175-825A-6CEF-6EBA5CEEB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981" y="1919288"/>
            <a:ext cx="5719072" cy="411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146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4" val="LZNXJP9bnYJ0DVEYdLhSClOIMqpjXXp/0PMDGJLcP8hun9Gsn2h2xBXO7bxyu5fMNjeJU2ZAg8xtgrcwKyy6TsCxAXOSh7TdY14B0tLhA9hv4qTHn/cFYIGHds0Q6NF/qRwRV5L9dpqYegEExFgBzlmcAQbW2WbugmV20HhhIYZm7pKrvYrsfV/uwZ8dqtKIzh2/HjIQpGfhvhUmZcJFpiPAC5t+JOq4yO3eVVESybP4bC81/7MRE7rGAPVbNwb7Obpg89J4zE8KjuhMR4KAw5qzEYVKw/mc7v9mFJx6fc/LgyWFHCzy/SWVe5hZrzGteK1mDIX6rj2GdARrBqinHm3NCVK7YacNr9CqI+qH3Q20nVV1oc/cgQ4Tn7LZjmIx"/>
</p:tagLst>
</file>

<file path=ppt/theme/theme1.xml><?xml version="1.0" encoding="utf-8"?>
<a:theme xmlns:a="http://schemas.openxmlformats.org/drawingml/2006/main" name="Kanadevia Inova">
  <a:themeElements>
    <a:clrScheme name="Kanadevia">
      <a:dk1>
        <a:sysClr val="windowText" lastClr="000000"/>
      </a:dk1>
      <a:lt1>
        <a:sysClr val="window" lastClr="FFFFFF"/>
      </a:lt1>
      <a:dk2>
        <a:srgbClr val="E6E6E6"/>
      </a:dk2>
      <a:lt2>
        <a:srgbClr val="666666"/>
      </a:lt2>
      <a:accent1>
        <a:srgbClr val="0E7F80"/>
      </a:accent1>
      <a:accent2>
        <a:srgbClr val="007DB9"/>
      </a:accent2>
      <a:accent3>
        <a:srgbClr val="00A082"/>
      </a:accent3>
      <a:accent4>
        <a:srgbClr val="E6BC00"/>
      </a:accent4>
      <a:accent5>
        <a:srgbClr val="E16446"/>
      </a:accent5>
      <a:accent6>
        <a:srgbClr val="FFFFFF"/>
      </a:accent6>
      <a:hlink>
        <a:srgbClr val="007DB9"/>
      </a:hlink>
      <a:folHlink>
        <a:srgbClr val="666666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>
            <a:lumMod val="75000"/>
          </a:schemeClr>
        </a:solidFill>
        <a:ln w="3175" cap="flat" cmpd="sng">
          <a:noFill/>
          <a:prstDash val="solid"/>
          <a:round/>
          <a:headEnd type="none" w="med" len="med"/>
          <a:tailEnd type="none" w="med" len="med"/>
        </a:ln>
        <a:effectLst/>
      </a:spPr>
      <a:bodyPr/>
      <a:lstStyle>
        <a:defPPr algn="l" defTabSz="967710" fontAlgn="base">
          <a:spcBef>
            <a:spcPct val="0"/>
          </a:spcBef>
          <a:spcAft>
            <a:spcPct val="0"/>
          </a:spcAft>
          <a:defRPr sz="1693" dirty="0">
            <a:solidFill>
              <a:srgbClr val="000000"/>
            </a:solidFill>
            <a:latin typeface="Arial" charset="0"/>
            <a:ea typeface="ＭＳ Ｐゴシック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Custom Color 1">
      <a:srgbClr val="0E7F80"/>
    </a:custClr>
    <a:custClr name="Custom Color 2">
      <a:srgbClr val="007DB9"/>
    </a:custClr>
    <a:custClr name="Custom Color 3">
      <a:srgbClr val="00A082"/>
    </a:custClr>
    <a:custClr name="Custom Color 4">
      <a:srgbClr val="666666"/>
    </a:custClr>
    <a:custClr name="Custom Color 5">
      <a:srgbClr val="E6E6E6"/>
    </a:custClr>
    <a:custClr name="Custom Color 6">
      <a:srgbClr val="E6BC00"/>
    </a:custClr>
    <a:custClr name="Custom Color 7">
      <a:srgbClr val="E16446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11">
      <a:srgbClr val="4A9FA0"/>
    </a:custClr>
    <a:custClr name="Custom Color 12">
      <a:srgbClr val="409ECB"/>
    </a:custClr>
    <a:custClr name="Custom Color 13">
      <a:srgbClr val="40B8A1"/>
    </a:custClr>
    <a:custClr name="Custom Color 14">
      <a:srgbClr val="8C8C8C"/>
    </a:custClr>
    <a:custClr name="Custom Color 15">
      <a:srgbClr val="ECECEC"/>
    </a:custClr>
    <a:custClr name="Custom Color 16">
      <a:srgbClr val="ECCD40"/>
    </a:custClr>
    <a:custClr name="Custom Color 17">
      <a:srgbClr val="E98B74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21">
      <a:srgbClr val="86BFBF"/>
    </a:custClr>
    <a:custClr name="Custom Color 22">
      <a:srgbClr val="7FBEDC"/>
    </a:custClr>
    <a:custClr name="Custom Color 23">
      <a:srgbClr val="7FCFC0"/>
    </a:custClr>
    <a:custClr name="Custom Color 24">
      <a:srgbClr val="B2B2B2"/>
    </a:custClr>
    <a:custClr name="Custom Color 25">
      <a:srgbClr val="F3F3F3"/>
    </a:custClr>
    <a:custClr name="Custom Color 26">
      <a:srgbClr val="F2DD7F"/>
    </a:custClr>
    <a:custClr name="Custom Color 27">
      <a:srgbClr val="F0B1A2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31">
      <a:srgbClr val="C3DFDF"/>
    </a:custClr>
    <a:custClr name="Custom Color 32">
      <a:srgbClr val="BFDEED"/>
    </a:custClr>
    <a:custClr name="Custom Color 33">
      <a:srgbClr val="BFE7E0"/>
    </a:custClr>
    <a:custClr name="Custom Color 34">
      <a:srgbClr val="D9D9D9"/>
    </a:custClr>
    <a:custClr name="Custom Color 35">
      <a:srgbClr val="F9F9F9"/>
    </a:custClr>
    <a:custClr name="Custom Color 36">
      <a:srgbClr val="F9EEBF"/>
    </a:custClr>
    <a:custClr name="Custom Color 37">
      <a:srgbClr val="F7D8D1"/>
    </a:custClr>
  </a:custClrLst>
  <a:extLst>
    <a:ext uri="{05A4C25C-085E-4340-85A3-A5531E510DB2}">
      <thm15:themeFamily xmlns:thm15="http://schemas.microsoft.com/office/thememl/2012/main" name="Presentation10" id="{1BE42CFB-FD6F-944A-A6E7-D8211089E7DD}" vid="{C25A5499-20B3-E244-959C-AD191F717D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8C75636048D4468F46B47D46479377" ma:contentTypeVersion="4" ma:contentTypeDescription="Create a new document." ma:contentTypeScope="" ma:versionID="61e638fa272350165216057a393abb6a">
  <xsd:schema xmlns:xsd="http://www.w3.org/2001/XMLSchema" xmlns:xs="http://www.w3.org/2001/XMLSchema" xmlns:p="http://schemas.microsoft.com/office/2006/metadata/properties" xmlns:ns2="db57d75f-0dbd-4825-afc7-b738c79832c6" targetNamespace="http://schemas.microsoft.com/office/2006/metadata/properties" ma:root="true" ma:fieldsID="6b8f326ad6d4e52a87b47a4ea0f60d7b" ns2:_="">
    <xsd:import namespace="db57d75f-0dbd-4825-afc7-b738c79832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57d75f-0dbd-4825-afc7-b738c79832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6A0526-161C-45BE-8240-A8650253380E}">
  <ds:schemaRefs>
    <ds:schemaRef ds:uri="db57d75f-0dbd-4825-afc7-b738c79832c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A7858D9-ADEE-4E60-A42B-570340DF6223}">
  <ds:schemaRefs>
    <ds:schemaRef ds:uri="db57d75f-0dbd-4825-afc7-b738c79832c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CC1C3B5-6E75-4FBE-824E-01EB328A7F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990</Words>
  <Application>Microsoft Office PowerPoint</Application>
  <PresentationFormat>Breitbild</PresentationFormat>
  <Paragraphs>274</Paragraphs>
  <Slides>23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Aptos</vt:lpstr>
      <vt:lpstr>Arial</vt:lpstr>
      <vt:lpstr>Wingdings</vt:lpstr>
      <vt:lpstr>Kanadevia Inova</vt:lpstr>
      <vt:lpstr>Flexibilität und Substratwandel für Energie zur richtigen Zeit</vt:lpstr>
      <vt:lpstr>PowerPoint-Präsentation</vt:lpstr>
      <vt:lpstr>Kanadevia Inova erneuerbares Gas</vt:lpstr>
      <vt:lpstr>PowerPoint-Präsentation</vt:lpstr>
      <vt:lpstr>1.0 Flexibilität und Substratwandel für Energie zur richtigen Zeit</vt:lpstr>
      <vt:lpstr>3.0 Herausforderungen zur EEG Zeit und Post EEG Zeit </vt:lpstr>
      <vt:lpstr>1.1 Strombörse Anfang November 2024 </vt:lpstr>
      <vt:lpstr>PowerPoint-Präsentation</vt:lpstr>
      <vt:lpstr>2.1 Flexibilität und Substratwandel für Energie zur richtigen Zeit </vt:lpstr>
      <vt:lpstr>2.2 Flexibilität und Substratwandel für Energie zur richtigen Zeit  </vt:lpstr>
      <vt:lpstr>2.4 Flexibilität und Substratwandel für Energie zur richtigen Zeit </vt:lpstr>
      <vt:lpstr>2.5 Flexibilität und Substratwandel für Energie zur richtigen Zeit </vt:lpstr>
      <vt:lpstr>2.0 Flexibilität und Substratwandel für Energie zur richtigen Zeit </vt:lpstr>
      <vt:lpstr>PowerPoint-Präsentation</vt:lpstr>
      <vt:lpstr>PowerPoint-Präsentation</vt:lpstr>
      <vt:lpstr>3.0 Energie zur richtigen Zeit  </vt:lpstr>
      <vt:lpstr>3.1 Energie zur richtigen Zeit  Für wen eignet sich METHANOS® F³? </vt:lpstr>
      <vt:lpstr>3.2 Energie zur richtigen Zeit</vt:lpstr>
      <vt:lpstr>3.3 Energie zur richtigen Zeit  Praxisbeispiel: flexible Speicherkraftwerke von heute</vt:lpstr>
      <vt:lpstr>3.4 Energie zur richtigen Zeit  </vt:lpstr>
      <vt:lpstr>3.5 Energie zur richtigen Zeit </vt:lpstr>
      <vt:lpstr>Der komplette Business Case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Hofer, Kevin</dc:creator>
  <cp:lastModifiedBy>Haberstroh, Wolfgang</cp:lastModifiedBy>
  <cp:revision>13</cp:revision>
  <dcterms:modified xsi:type="dcterms:W3CDTF">2025-06-10T14:32:36Z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0x010100038C75636048D4468F46B47D46479377</vt:lpwstr>
  </property>
  <property fmtid="{D5CDD505-2E9C-101B-9397-08002B2CF9AE}" pid="3" name="MSIP_Label_7a8add4a-52ba-446e-adca-9552cc6d63d1_Enabled">
    <vt:lpwstr>true</vt:lpwstr>
  </property>
  <property fmtid="{D5CDD505-2E9C-101B-9397-08002B2CF9AE}" pid="4" name="MSIP_Label_7a8add4a-52ba-446e-adca-9552cc6d63d1_SetDate">
    <vt:lpwstr>2024-09-10T08:57:32Z</vt:lpwstr>
  </property>
  <property fmtid="{D5CDD505-2E9C-101B-9397-08002B2CF9AE}" pid="5" name="MSIP_Label_7a8add4a-52ba-446e-adca-9552cc6d63d1_Method">
    <vt:lpwstr>Standard</vt:lpwstr>
  </property>
  <property fmtid="{D5CDD505-2E9C-101B-9397-08002B2CF9AE}" pid="6" name="MSIP_Label_7a8add4a-52ba-446e-adca-9552cc6d63d1_Name">
    <vt:lpwstr>Restricted</vt:lpwstr>
  </property>
  <property fmtid="{D5CDD505-2E9C-101B-9397-08002B2CF9AE}" pid="7" name="MSIP_Label_7a8add4a-52ba-446e-adca-9552cc6d63d1_SiteId">
    <vt:lpwstr>34c07ccb-0a1e-496e-a316-3284040bb923</vt:lpwstr>
  </property>
  <property fmtid="{D5CDD505-2E9C-101B-9397-08002B2CF9AE}" pid="8" name="MSIP_Label_7a8add4a-52ba-446e-adca-9552cc6d63d1_ActionId">
    <vt:lpwstr>43c4ce04-edff-4805-9a99-9ef59fcd8a32</vt:lpwstr>
  </property>
  <property fmtid="{D5CDD505-2E9C-101B-9397-08002B2CF9AE}" pid="9" name="MSIP_Label_7a8add4a-52ba-446e-adca-9552cc6d63d1_ContentBits">
    <vt:lpwstr>0</vt:lpwstr>
  </property>
</Properties>
</file>